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310" r:id="rId2"/>
    <p:sldId id="30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249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929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802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998343" cy="5384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b="1" u="sng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 para atribuir um valor a uma variável.</a:t>
            </a:r>
          </a:p>
          <a:p>
            <a:pPr marL="45720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pt-BR" sz="3600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3600" spc="-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MOVE 25 TO MINHA-IDADE.</a:t>
            </a: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  <a:latin typeface="Arial"/>
              </a:rPr>
              <a:t>2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08054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4828</TotalTime>
  <Words>25</Words>
  <Application>Microsoft Office PowerPoint</Application>
  <PresentationFormat>Apresentação na tela (4:3)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592</cp:revision>
  <dcterms:created xsi:type="dcterms:W3CDTF">2016-04-03T03:28:05Z</dcterms:created>
  <dcterms:modified xsi:type="dcterms:W3CDTF">2019-09-06T04:58:38Z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