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6"/>
  </p:notesMasterIdLst>
  <p:sldIdLst>
    <p:sldId id="295" r:id="rId2"/>
    <p:sldId id="312" r:id="rId3"/>
    <p:sldId id="303" r:id="rId4"/>
    <p:sldId id="31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9304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7224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369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753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Parágrafos: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São marcadores de certas áreas do código.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Nome: A-Z,0-9,hífem(-), máximo 30 caracteres.</a:t>
            </a:r>
          </a:p>
          <a:p>
            <a:pPr indent="-216000"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endParaRPr lang="pt-BR" sz="3200" u="sng" spc="-1" dirty="0">
              <a:solidFill>
                <a:schemeClr val="bg1"/>
              </a:solidFill>
              <a:latin typeface="Rockwel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chemeClr val="accent6">
                  <a:lumMod val="20000"/>
                  <a:lumOff val="80000"/>
                </a:schemeClr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0C7CC2-DC3D-44C3-9D61-3660CF4E7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480" y="2910289"/>
            <a:ext cx="5370240" cy="376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336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1999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PERFORM: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Permite desviar o fluxo da execução de um programa.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endParaRPr lang="pt-BR" sz="3200" u="sng" spc="-1" dirty="0">
              <a:solidFill>
                <a:schemeClr val="bg1"/>
              </a:solidFill>
              <a:latin typeface="Rockwel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chemeClr val="accent6">
                  <a:lumMod val="20000"/>
                  <a:lumOff val="80000"/>
                </a:schemeClr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D617E6-F46A-4A85-8A84-0A35FF3CD58F}"/>
              </a:ext>
            </a:extLst>
          </p:cNvPr>
          <p:cNvSpPr txBox="1"/>
          <p:nvPr/>
        </p:nvSpPr>
        <p:spPr>
          <a:xfrm>
            <a:off x="168812" y="2676613"/>
            <a:ext cx="4003587" cy="26776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Programa </a:t>
            </a:r>
          </a:p>
          <a:p>
            <a:r>
              <a:rPr lang="pt-BR" sz="2400" dirty="0">
                <a:solidFill>
                  <a:schemeClr val="bg1"/>
                </a:solidFill>
              </a:rPr>
              <a:t>Instrução 1</a:t>
            </a:r>
          </a:p>
          <a:p>
            <a:r>
              <a:rPr lang="pt-BR" sz="2400" dirty="0">
                <a:solidFill>
                  <a:schemeClr val="bg1"/>
                </a:solidFill>
              </a:rPr>
              <a:t>Instrução 2</a:t>
            </a:r>
          </a:p>
          <a:p>
            <a:r>
              <a:rPr lang="pt-BR" sz="2400" dirty="0">
                <a:solidFill>
                  <a:srgbClr val="FF0000"/>
                </a:solidFill>
              </a:rPr>
              <a:t> PERFORM PARAGRAFOA</a:t>
            </a:r>
          </a:p>
          <a:p>
            <a:r>
              <a:rPr lang="pt-BR" sz="2400" dirty="0">
                <a:solidFill>
                  <a:schemeClr val="bg1"/>
                </a:solidFill>
              </a:rPr>
              <a:t>Instrução 3</a:t>
            </a:r>
          </a:p>
          <a:p>
            <a:r>
              <a:rPr lang="pt-BR" sz="2400" dirty="0">
                <a:solidFill>
                  <a:schemeClr val="bg1"/>
                </a:solidFill>
              </a:rPr>
              <a:t>Instrução 4</a:t>
            </a:r>
          </a:p>
          <a:p>
            <a:r>
              <a:rPr lang="pt-BR" sz="2400" dirty="0">
                <a:solidFill>
                  <a:schemeClr val="bg1"/>
                </a:solidFill>
              </a:rPr>
              <a:t>Fim d Programa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BE77E44-2E4A-4986-A9A0-C728350502D3}"/>
              </a:ext>
            </a:extLst>
          </p:cNvPr>
          <p:cNvSpPr txBox="1"/>
          <p:nvPr/>
        </p:nvSpPr>
        <p:spPr>
          <a:xfrm>
            <a:off x="5404483" y="2647590"/>
            <a:ext cx="3300904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PARAGRAFOA</a:t>
            </a:r>
          </a:p>
          <a:p>
            <a:r>
              <a:rPr lang="pt-BR" sz="2000" dirty="0">
                <a:solidFill>
                  <a:srgbClr val="7030A0"/>
                </a:solidFill>
              </a:rPr>
              <a:t>Instrução do parágrafo 1</a:t>
            </a:r>
          </a:p>
          <a:p>
            <a:r>
              <a:rPr lang="pt-BR" sz="2000" dirty="0">
                <a:solidFill>
                  <a:srgbClr val="7030A0"/>
                </a:solidFill>
              </a:rPr>
              <a:t>Instrução do parágrafo 2</a:t>
            </a:r>
          </a:p>
          <a:p>
            <a:r>
              <a:rPr lang="pt-BR" sz="2000" dirty="0">
                <a:solidFill>
                  <a:srgbClr val="7030A0"/>
                </a:solidFill>
              </a:rPr>
              <a:t>Instrução do parágrafo 3</a:t>
            </a:r>
          </a:p>
          <a:p>
            <a:endParaRPr lang="pt-BR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CFB4097-536D-4A58-A8D0-2AA5FA999A3F}"/>
              </a:ext>
            </a:extLst>
          </p:cNvPr>
          <p:cNvCxnSpPr>
            <a:cxnSpLocks/>
          </p:cNvCxnSpPr>
          <p:nvPr/>
        </p:nvCxnSpPr>
        <p:spPr>
          <a:xfrm flipV="1">
            <a:off x="3953022" y="2926080"/>
            <a:ext cx="1451461" cy="914400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B610DCD-706C-41D4-AD17-2FB0FCCAC71E}"/>
              </a:ext>
            </a:extLst>
          </p:cNvPr>
          <p:cNvCxnSpPr/>
          <p:nvPr/>
        </p:nvCxnSpPr>
        <p:spPr>
          <a:xfrm flipH="1">
            <a:off x="2067951" y="4107766"/>
            <a:ext cx="3629464" cy="281354"/>
          </a:xfrm>
          <a:prstGeom prst="straightConnector1">
            <a:avLst/>
          </a:prstGeom>
          <a:ln w="825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2726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4645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Aninhado:</a:t>
            </a: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endParaRPr lang="pt-BR" sz="3200" u="sng" spc="-1" dirty="0">
              <a:solidFill>
                <a:schemeClr val="bg1"/>
              </a:solidFill>
              <a:latin typeface="Rockwel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chemeClr val="accent6">
                  <a:lumMod val="20000"/>
                  <a:lumOff val="80000"/>
                </a:schemeClr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D617E6-F46A-4A85-8A84-0A35FF3CD58F}"/>
              </a:ext>
            </a:extLst>
          </p:cNvPr>
          <p:cNvSpPr txBox="1"/>
          <p:nvPr/>
        </p:nvSpPr>
        <p:spPr>
          <a:xfrm>
            <a:off x="218050" y="1846619"/>
            <a:ext cx="3699802" cy="26776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Programa </a:t>
            </a:r>
          </a:p>
          <a:p>
            <a:r>
              <a:rPr lang="pt-BR" sz="2400" dirty="0">
                <a:solidFill>
                  <a:schemeClr val="bg1"/>
                </a:solidFill>
              </a:rPr>
              <a:t>Instrução 1</a:t>
            </a:r>
          </a:p>
          <a:p>
            <a:r>
              <a:rPr lang="pt-BR" sz="2400" dirty="0">
                <a:solidFill>
                  <a:schemeClr val="bg1"/>
                </a:solidFill>
              </a:rPr>
              <a:t>Instrução 2</a:t>
            </a:r>
          </a:p>
          <a:p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rgbClr val="FF0000"/>
                </a:solidFill>
              </a:rPr>
              <a:t>PERFORM PARAGRAFOA</a:t>
            </a:r>
          </a:p>
          <a:p>
            <a:r>
              <a:rPr lang="pt-BR" sz="2400" dirty="0">
                <a:solidFill>
                  <a:schemeClr val="bg1"/>
                </a:solidFill>
              </a:rPr>
              <a:t>Instrução 3</a:t>
            </a:r>
          </a:p>
          <a:p>
            <a:r>
              <a:rPr lang="pt-BR" sz="2400" dirty="0">
                <a:solidFill>
                  <a:schemeClr val="bg1"/>
                </a:solidFill>
              </a:rPr>
              <a:t>Instrução 4</a:t>
            </a:r>
          </a:p>
          <a:p>
            <a:r>
              <a:rPr lang="pt-BR" sz="2400" dirty="0">
                <a:solidFill>
                  <a:schemeClr val="bg1"/>
                </a:solidFill>
              </a:rPr>
              <a:t>Fim d Programa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BE77E44-2E4A-4986-A9A0-C728350502D3}"/>
              </a:ext>
            </a:extLst>
          </p:cNvPr>
          <p:cNvSpPr txBox="1"/>
          <p:nvPr/>
        </p:nvSpPr>
        <p:spPr>
          <a:xfrm>
            <a:off x="5226150" y="1814999"/>
            <a:ext cx="3300904" cy="1908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PARAGRAFOA</a:t>
            </a:r>
          </a:p>
          <a:p>
            <a:r>
              <a:rPr lang="pt-BR" sz="2000" dirty="0">
                <a:solidFill>
                  <a:srgbClr val="7030A0"/>
                </a:solidFill>
              </a:rPr>
              <a:t>Instrução do parágrafo 1</a:t>
            </a:r>
          </a:p>
          <a:p>
            <a:r>
              <a:rPr lang="pt-BR" sz="2000" dirty="0">
                <a:solidFill>
                  <a:srgbClr val="7030A0"/>
                </a:solidFill>
              </a:rPr>
              <a:t>Instrução do parágrafo 2</a:t>
            </a:r>
          </a:p>
          <a:p>
            <a:r>
              <a:rPr lang="pt-BR" sz="2000" dirty="0">
                <a:solidFill>
                  <a:srgbClr val="FF0000"/>
                </a:solidFill>
              </a:rPr>
              <a:t>PERFORM PARAGRAFOB</a:t>
            </a:r>
          </a:p>
          <a:p>
            <a:r>
              <a:rPr lang="pt-BR" sz="2000" dirty="0">
                <a:solidFill>
                  <a:srgbClr val="7030A0"/>
                </a:solidFill>
              </a:rPr>
              <a:t>Instrução do parágrafo 3</a:t>
            </a:r>
          </a:p>
          <a:p>
            <a:endParaRPr lang="pt-BR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CFB4097-536D-4A58-A8D0-2AA5FA999A3F}"/>
              </a:ext>
            </a:extLst>
          </p:cNvPr>
          <p:cNvCxnSpPr>
            <a:cxnSpLocks/>
          </p:cNvCxnSpPr>
          <p:nvPr/>
        </p:nvCxnSpPr>
        <p:spPr>
          <a:xfrm flipV="1">
            <a:off x="3474720" y="2073614"/>
            <a:ext cx="1751430" cy="1063481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B610DCD-706C-41D4-AD17-2FB0FCCAC71E}"/>
              </a:ext>
            </a:extLst>
          </p:cNvPr>
          <p:cNvCxnSpPr>
            <a:cxnSpLocks/>
          </p:cNvCxnSpPr>
          <p:nvPr/>
        </p:nvCxnSpPr>
        <p:spPr>
          <a:xfrm flipH="1">
            <a:off x="1893349" y="3429000"/>
            <a:ext cx="3524737" cy="174611"/>
          </a:xfrm>
          <a:prstGeom prst="straightConnector1">
            <a:avLst/>
          </a:prstGeom>
          <a:ln w="825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4949FA-BDD7-420C-9ED5-162BA1734EDD}"/>
              </a:ext>
            </a:extLst>
          </p:cNvPr>
          <p:cNvSpPr txBox="1"/>
          <p:nvPr/>
        </p:nvSpPr>
        <p:spPr>
          <a:xfrm>
            <a:off x="2412944" y="5063142"/>
            <a:ext cx="3518912" cy="12926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PARAGRAFOB</a:t>
            </a:r>
          </a:p>
          <a:p>
            <a:r>
              <a:rPr lang="pt-BR" sz="2000" dirty="0">
                <a:solidFill>
                  <a:srgbClr val="7030A0"/>
                </a:solidFill>
              </a:rPr>
              <a:t>Instrução 1 do parágrafo B</a:t>
            </a:r>
          </a:p>
          <a:p>
            <a:r>
              <a:rPr lang="pt-BR" sz="2000" dirty="0">
                <a:solidFill>
                  <a:srgbClr val="7030A0"/>
                </a:solidFill>
              </a:rPr>
              <a:t>Instrução 2 do parágrafo B</a:t>
            </a:r>
          </a:p>
          <a:p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10B6C71-0929-48B1-8518-382368BFAEAB}"/>
              </a:ext>
            </a:extLst>
          </p:cNvPr>
          <p:cNvCxnSpPr>
            <a:cxnSpLocks/>
          </p:cNvCxnSpPr>
          <p:nvPr/>
        </p:nvCxnSpPr>
        <p:spPr>
          <a:xfrm flipH="1">
            <a:off x="3917851" y="2965110"/>
            <a:ext cx="1308299" cy="2067353"/>
          </a:xfrm>
          <a:prstGeom prst="straightConnector1">
            <a:avLst/>
          </a:prstGeom>
          <a:ln w="825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D558528-DEAB-41A2-BBB5-DBEE929134FE}"/>
              </a:ext>
            </a:extLst>
          </p:cNvPr>
          <p:cNvCxnSpPr>
            <a:cxnSpLocks/>
          </p:cNvCxnSpPr>
          <p:nvPr/>
        </p:nvCxnSpPr>
        <p:spPr>
          <a:xfrm flipV="1">
            <a:off x="5321637" y="3445655"/>
            <a:ext cx="192898" cy="2821839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6873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4866</TotalTime>
  <Words>177</Words>
  <Application>Microsoft Office PowerPoint</Application>
  <PresentationFormat>Apresentação na tela (4:3)</PresentationFormat>
  <Paragraphs>67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598</cp:revision>
  <dcterms:created xsi:type="dcterms:W3CDTF">2016-04-03T03:28:05Z</dcterms:created>
  <dcterms:modified xsi:type="dcterms:W3CDTF">2019-09-07T04:18:00Z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