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345" r:id="rId2"/>
    <p:sldId id="344" r:id="rId3"/>
    <p:sldId id="348" r:id="rId4"/>
    <p:sldId id="346" r:id="rId5"/>
    <p:sldId id="34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88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516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26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724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14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2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Listando 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 da mesma forma que nos arquivos sequencias.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9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24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2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numCol="2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da Linguagem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 e Constantes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Parágrafos e PERFORM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IF/IF-ELSE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UNTIL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N TIMES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FILLER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SEQUENCIAIS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INDEXADOS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7523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4A7FBA-0922-4CF2-A410-551FCA2CB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" y="1322361"/>
            <a:ext cx="3069882" cy="17268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2C346F-082F-4F2D-A273-92280BF636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61" y="932400"/>
            <a:ext cx="2587332" cy="30491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EF4736-BAFF-453E-BD9B-60C3456C4C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10" y="1147906"/>
            <a:ext cx="2654987" cy="20757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CAE914-7E71-4EB8-925F-3FA14FD9FE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0" y="4454394"/>
            <a:ext cx="3766321" cy="22181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D6B1987-1A25-4A31-AE7D-A4CBD6B5AC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57" y="4197077"/>
            <a:ext cx="4203227" cy="247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5871</TotalTime>
  <Words>77</Words>
  <Application>Microsoft Office PowerPoint</Application>
  <PresentationFormat>Apresentação na tela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687</cp:revision>
  <dcterms:created xsi:type="dcterms:W3CDTF">2016-04-03T03:28:05Z</dcterms:created>
  <dcterms:modified xsi:type="dcterms:W3CDTF">2019-09-16T04:22:25Z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