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0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722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199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Permite desviar o fluxo da execução de um programa.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D617E6-F46A-4A85-8A84-0A35FF3CD58F}"/>
              </a:ext>
            </a:extLst>
          </p:cNvPr>
          <p:cNvSpPr txBox="1"/>
          <p:nvPr/>
        </p:nvSpPr>
        <p:spPr>
          <a:xfrm>
            <a:off x="145656" y="2317152"/>
            <a:ext cx="4609224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Programa 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1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2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GO TO PARAGRAFOA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3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4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 PARAGRAFOA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   Instrução do parágrafo 1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   Instrução do parágrafo 2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6</a:t>
            </a:r>
          </a:p>
          <a:p>
            <a:r>
              <a:rPr lang="pt-BR" sz="2400" dirty="0">
                <a:solidFill>
                  <a:srgbClr val="FF0000"/>
                </a:solidFill>
              </a:rPr>
              <a:t>GO TO PARAGRAFOB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Instrução 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E77E44-2E4A-4986-A9A0-C728350502D3}"/>
              </a:ext>
            </a:extLst>
          </p:cNvPr>
          <p:cNvSpPr txBox="1"/>
          <p:nvPr/>
        </p:nvSpPr>
        <p:spPr>
          <a:xfrm>
            <a:off x="5475508" y="5187870"/>
            <a:ext cx="330090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PARAGRAFOB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1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2</a:t>
            </a:r>
          </a:p>
          <a:p>
            <a:r>
              <a:rPr lang="pt-BR" sz="2000" dirty="0">
                <a:solidFill>
                  <a:srgbClr val="7030A0"/>
                </a:solidFill>
              </a:rPr>
              <a:t>Instrução do parágrafo 3</a:t>
            </a:r>
          </a:p>
          <a:p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CFB4097-536D-4A58-A8D0-2AA5FA999A3F}"/>
              </a:ext>
            </a:extLst>
          </p:cNvPr>
          <p:cNvCxnSpPr>
            <a:cxnSpLocks/>
          </p:cNvCxnSpPr>
          <p:nvPr/>
        </p:nvCxnSpPr>
        <p:spPr>
          <a:xfrm flipV="1">
            <a:off x="3461999" y="5348430"/>
            <a:ext cx="2028274" cy="974209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9A1693C4-ECFD-42ED-A32E-F74F6CE324C3}"/>
              </a:ext>
            </a:extLst>
          </p:cNvPr>
          <p:cNvCxnSpPr/>
          <p:nvPr/>
        </p:nvCxnSpPr>
        <p:spPr>
          <a:xfrm rot="10800000" flipV="1">
            <a:off x="2669028" y="3625522"/>
            <a:ext cx="1266092" cy="1245011"/>
          </a:xfrm>
          <a:prstGeom prst="curvedConnector3">
            <a:avLst>
              <a:gd name="adj1" fmla="val -37778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314C693-6216-401D-9CDA-3F001A66E223}"/>
              </a:ext>
            </a:extLst>
          </p:cNvPr>
          <p:cNvCxnSpPr/>
          <p:nvPr/>
        </p:nvCxnSpPr>
        <p:spPr>
          <a:xfrm>
            <a:off x="4314780" y="5348430"/>
            <a:ext cx="0" cy="48966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72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4882</TotalTime>
  <Words>93</Words>
  <Application>Microsoft Office PowerPoint</Application>
  <PresentationFormat>Apresentação na tela (4:3)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601</cp:revision>
  <dcterms:created xsi:type="dcterms:W3CDTF">2016-04-03T03:28:05Z</dcterms:created>
  <dcterms:modified xsi:type="dcterms:W3CDTF">2019-09-07T21:09:50Z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