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436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7292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PERFORM: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estrutura de repetição.</a:t>
            </a:r>
            <a:endParaRPr lang="pt-BR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PARÁGRAFO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uma condição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r>
              <a:rPr lang="pt-BR" sz="32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 um parágrafo até atingir uma condição.</a:t>
            </a: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064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4946</TotalTime>
  <Words>55</Words>
  <Application>Microsoft Office PowerPoint</Application>
  <PresentationFormat>Apresentação na tela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614</cp:revision>
  <dcterms:created xsi:type="dcterms:W3CDTF">2016-04-03T03:28:05Z</dcterms:created>
  <dcterms:modified xsi:type="dcterms:W3CDTF">2019-09-08T04:43:04Z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