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4"/>
  </p:notesMasterIdLst>
  <p:sldIdLst>
    <p:sldId id="295" r:id="rId2"/>
    <p:sldId id="314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7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8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FFFFFF"/>
                </a:solidFill>
                <a:latin typeface="Rockwell"/>
              </a:rPr>
              <a:t>Clique para mover o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20D8AE5-2A21-4726-89DF-4B8B2166947D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BDBAB35-0937-4DD3-9EDF-15F13966B7C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6594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6051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533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469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1942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46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344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960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277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0999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905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440" y="1122480"/>
            <a:ext cx="777312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99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105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56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5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17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775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585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029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65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689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474283" y="2775663"/>
            <a:ext cx="5780437" cy="2428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6500"/>
          </a:bodyPr>
          <a:lstStyle/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Programação</a:t>
            </a:r>
          </a:p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COBOL</a:t>
            </a:r>
            <a:endParaRPr lang="pt-BR" sz="5400" b="0" strike="noStrike" spc="-1" dirty="0">
              <a:solidFill>
                <a:schemeClr val="bg1"/>
              </a:solidFill>
              <a:latin typeface="Rockwel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9AEA2A-AEEB-49B2-B2A6-92E83BD00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84" y="556622"/>
            <a:ext cx="3706836" cy="2780127"/>
          </a:xfrm>
          <a:prstGeom prst="rect">
            <a:avLst/>
          </a:prstGeom>
        </p:spPr>
      </p:pic>
      <p:sp>
        <p:nvSpPr>
          <p:cNvPr id="4" name="CustomShape 2">
            <a:extLst>
              <a:ext uri="{FF2B5EF4-FFF2-40B4-BE49-F238E27FC236}">
                <a16:creationId xmlns:a16="http://schemas.microsoft.com/office/drawing/2014/main" id="{9632F479-2B67-4C48-A2EF-2CD109F18464}"/>
              </a:ext>
            </a:extLst>
          </p:cNvPr>
          <p:cNvSpPr/>
          <p:nvPr/>
        </p:nvSpPr>
        <p:spPr>
          <a:xfrm>
            <a:off x="2800855" y="5373450"/>
            <a:ext cx="3874756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8327B1F-9513-46C8-9D67-45454183F419}"/>
              </a:ext>
            </a:extLst>
          </p:cNvPr>
          <p:cNvSpPr/>
          <p:nvPr/>
        </p:nvSpPr>
        <p:spPr>
          <a:xfrm>
            <a:off x="2891215" y="608805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4323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7415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PERFORM: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 estrutura de repetição.</a:t>
            </a:r>
            <a:endParaRPr lang="pt-BR" sz="36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pt-BR" sz="3600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PARÁGRAFO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VARYING</a:t>
            </a:r>
            <a:r>
              <a:rPr lang="pt-BR" sz="3600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variável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pt-BR" sz="3600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valor1 </a:t>
            </a:r>
            <a:r>
              <a:rPr lang="pt-BR" sz="3600" b="1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pt-BR" sz="3600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valor2</a:t>
            </a:r>
            <a:endParaRPr lang="pt-BR" sz="3600" b="1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UNTIL</a:t>
            </a:r>
            <a:r>
              <a:rPr lang="pt-BR" sz="3600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uma condição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200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indent="-216000">
              <a:buClr>
                <a:srgbClr val="FFFFFF"/>
              </a:buClr>
              <a:buFont typeface="Arial"/>
              <a:buChar char="•"/>
            </a:pPr>
            <a:endParaRPr lang="pt-BR" sz="3200" u="sng" spc="-1" dirty="0">
              <a:solidFill>
                <a:schemeClr val="bg1"/>
              </a:solidFill>
              <a:latin typeface="Rockwell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chemeClr val="accent6">
                  <a:lumMod val="20000"/>
                  <a:lumOff val="80000"/>
                </a:schemeClr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1</a:t>
            </a: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2198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4972</TotalTime>
  <Words>54</Words>
  <Application>Microsoft Office PowerPoint</Application>
  <PresentationFormat>Apresentação na tela (4:3)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Bookman Old Style</vt:lpstr>
      <vt:lpstr>Century Gothic</vt:lpstr>
      <vt:lpstr>Rockwell</vt:lpstr>
      <vt:lpstr>Times New Roman</vt:lpstr>
      <vt:lpstr>Wingdings 3</vt:lpstr>
      <vt:lpstr>Fatia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Psicanálise</dc:title>
  <dc:subject/>
  <dc:creator>emanuel</dc:creator>
  <dc:description/>
  <cp:lastModifiedBy>emanuel</cp:lastModifiedBy>
  <cp:revision>616</cp:revision>
  <dcterms:created xsi:type="dcterms:W3CDTF">2016-04-03T03:28:05Z</dcterms:created>
  <dcterms:modified xsi:type="dcterms:W3CDTF">2019-09-08T05:11:09Z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