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69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TRUNCADOS: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Ocorre quando um valor transferido para variável é maior do que ela suporta.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OpenCobol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vai emitir um aviso de que a variável está sendo truncada</a:t>
            </a:r>
            <a:r>
              <a:rPr lang="pt-BR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204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4980</TotalTime>
  <Words>68</Words>
  <Application>Microsoft Office PowerPoint</Application>
  <PresentationFormat>Apresentação na tela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619</cp:revision>
  <dcterms:created xsi:type="dcterms:W3CDTF">2016-04-03T03:28:05Z</dcterms:created>
  <dcterms:modified xsi:type="dcterms:W3CDTF">2019-09-08T06:11:44Z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