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43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ADD, SUBTRACT , MULTIPLI, DIVIDE: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-&gt; Adiciona valores.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 -&gt; Subtrai valores.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 -&gt; Multiplica valores.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-&gt;Divide valores.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172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5612</TotalTime>
  <Words>63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650</cp:revision>
  <dcterms:created xsi:type="dcterms:W3CDTF">2016-04-03T03:28:05Z</dcterms:created>
  <dcterms:modified xsi:type="dcterms:W3CDTF">2019-09-09T02:12:03Z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