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278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08/09/2019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507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Estruturados: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RECORD(Registro)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Combina várias variáveis em uma estrutura maior.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01  FUNCIONÁRIO.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CODIGO PIC 9(2).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NOME PIC X(10).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ENDEREÇO PIC X(30).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05 SALARIO PIC 9(4)V9(2).</a:t>
            </a: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786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5678</TotalTime>
  <Words>86</Words>
  <Application>Microsoft Office PowerPoint</Application>
  <PresentationFormat>Apresentação na tela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651</cp:revision>
  <dcterms:created xsi:type="dcterms:W3CDTF">2016-04-03T03:28:05Z</dcterms:created>
  <dcterms:modified xsi:type="dcterms:W3CDTF">2019-09-09T03:18:37Z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