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2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59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FILLER: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Palavra reservada que permite reservar um espaço na memória sem a necessidade de atribuir um nome. O uso mais comum é na formatação de dados de um registro.</a:t>
            </a: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84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5612</TotalTime>
  <Words>68</Words>
  <Application>Microsoft Office PowerPoint</Application>
  <PresentationFormat>Apresentação na tela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652</cp:revision>
  <dcterms:created xsi:type="dcterms:W3CDTF">2016-04-03T03:28:05Z</dcterms:created>
  <dcterms:modified xsi:type="dcterms:W3CDTF">2019-09-09T03:30:14Z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