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2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93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09/09/2019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Aninhadas: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  FUNCIONÁRIO.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CODIGO PIC 9(2).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NOME PIC X(10).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ENDEREÇO PIC X(30).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10 BAIRRO PIC X(10).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10 CEP PIC X(15).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NUMERO PIC 9(4)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SALARIO PIC 9(4)V9(2).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9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5628</TotalTime>
  <Words>94</Words>
  <Application>Microsoft Office PowerPoint</Application>
  <PresentationFormat>Apresentação na tela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655</cp:revision>
  <dcterms:created xsi:type="dcterms:W3CDTF">2016-04-03T03:28:05Z</dcterms:created>
  <dcterms:modified xsi:type="dcterms:W3CDTF">2019-09-09T03:50:29Z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