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22" r:id="rId3"/>
    <p:sldId id="32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163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355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Niveis</a:t>
            </a: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01: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variável de registro de entrada.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01  CODIGO PIC 99.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66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renomear itens de um registro. Fica na área A.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  FUNCIONÁRIO.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COD PIC 9(2).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NOME PIX(20).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MATRICULA RENAMES COD THRU NOME.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9524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63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Variáveis: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77: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dividida ou seja não pode ser um registro(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Deve estar na área 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77  NOME PIC X(20).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88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São variáveis otimizadas para serem interpretadas de forma mais rápida. São muito utilizadas em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IFs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Deve ficar na área B.   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88 NUMERO PIC 9.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634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5648</TotalTime>
  <Words>169</Words>
  <Application>Microsoft Office PowerPoint</Application>
  <PresentationFormat>Apresentação na tela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658</cp:revision>
  <dcterms:created xsi:type="dcterms:W3CDTF">2016-04-03T03:28:05Z</dcterms:created>
  <dcterms:modified xsi:type="dcterms:W3CDTF">2019-09-09T04:26:35Z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