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12" r:id="rId3"/>
    <p:sldId id="3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399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75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CONDIÇÃO FOR VERDADEIRA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FAÇA ALGUMA COISA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</a:t>
            </a:r>
            <a:r>
              <a:rPr lang="pt-BR" sz="36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Comparação: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749E902-DA97-4225-A9B5-EB52F620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08117"/>
              </p:ext>
            </p:extLst>
          </p:nvPr>
        </p:nvGraphicFramePr>
        <p:xfrm>
          <a:off x="198743" y="2476091"/>
          <a:ext cx="8799601" cy="3515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0933">
                  <a:extLst>
                    <a:ext uri="{9D8B030D-6E8A-4147-A177-3AD203B41FA5}">
                      <a16:colId xmlns:a16="http://schemas.microsoft.com/office/drawing/2014/main" val="3177319764"/>
                    </a:ext>
                  </a:extLst>
                </a:gridCol>
                <a:gridCol w="4528668">
                  <a:extLst>
                    <a:ext uri="{9D8B030D-6E8A-4147-A177-3AD203B41FA5}">
                      <a16:colId xmlns:a16="http://schemas.microsoft.com/office/drawing/2014/main" val="1694557836"/>
                    </a:ext>
                  </a:extLst>
                </a:gridCol>
              </a:tblGrid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300" kern="150">
                          <a:effectLst/>
                        </a:rPr>
                        <a:t>ESCRITA EM INGLÊS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300" kern="150">
                          <a:effectLst/>
                        </a:rPr>
                        <a:t>ABREVIADA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3913237500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300" kern="150">
                          <a:effectLst/>
                        </a:rPr>
                        <a:t>IF X EQUAL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300" kern="150">
                          <a:effectLst/>
                        </a:rPr>
                        <a:t>IF X =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1048004517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LESS THAN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&lt;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1510524355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LESS OR EQUAL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&lt;=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485678828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GREATER THAN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&gt;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2439141851"/>
                  </a:ext>
                </a:extLst>
              </a:tr>
              <a:tr h="703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GREATER THAN OR EQUAL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X&gt;=Y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2380855918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NOT EQUAL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NOT =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1631771687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NOT LESS THAN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NOT &lt;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1549727820"/>
                  </a:ext>
                </a:extLst>
              </a:tr>
              <a:tr h="351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IF X NOT GREATER THAN Y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 dirty="0">
                          <a:effectLst/>
                        </a:rPr>
                        <a:t>IF X NOT &gt; Y</a:t>
                      </a:r>
                      <a:endParaRPr lang="pt-BR" sz="17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708" marR="98708" marT="0" marB="0"/>
                </a:tc>
                <a:extLst>
                  <a:ext uri="{0D108BD9-81ED-4DB2-BD59-A6C34878D82A}">
                    <a16:rowId xmlns:a16="http://schemas.microsoft.com/office/drawing/2014/main" val="1715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10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4880</TotalTime>
  <Words>150</Words>
  <Application>Microsoft Office PowerPoint</Application>
  <PresentationFormat>Apresentação na tela (4:3)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601</cp:revision>
  <dcterms:created xsi:type="dcterms:W3CDTF">2016-04-03T03:28:05Z</dcterms:created>
  <dcterms:modified xsi:type="dcterms:W3CDTF">2019-09-07T06:28:25Z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