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24" r:id="rId3"/>
    <p:sldId id="33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96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808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Lendo Arquivos Sequenciais: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Deve-se usar a mesma descrição física e lógica que foi usada para se criar o arquivo.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ser aberto para leitura o modo de abertura deve ser INPUT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NOME-DO ARQUIVO.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READ ARQUIVO-CLIENTE.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977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Lendo Arquivos Sequenciais: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ler um arquivo ate o final: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NOME-ARQUIVO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AT END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Faça Alguma coisa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READ ARQUIVO-CLIENTE.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AT END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“CHEGOU AO FINAL”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784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5724</TotalTime>
  <Words>133</Words>
  <Application>Microsoft Office PowerPoint</Application>
  <PresentationFormat>Apresentação na tela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662</cp:revision>
  <dcterms:created xsi:type="dcterms:W3CDTF">2016-04-03T03:28:05Z</dcterms:created>
  <dcterms:modified xsi:type="dcterms:W3CDTF">2019-09-13T04:37:52Z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