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"/>
  </p:notesMasterIdLst>
  <p:sldIdLst>
    <p:sldId id="295" r:id="rId2"/>
    <p:sldId id="31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5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8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Rockwell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20D8AE5-2A21-4726-89DF-4B8B2166947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59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444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3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94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6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4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7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0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1122480"/>
            <a:ext cx="777312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5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5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2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8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9632F479-2B67-4C48-A2EF-2CD109F18464}"/>
              </a:ext>
            </a:extLst>
          </p:cNvPr>
          <p:cNvSpPr/>
          <p:nvPr/>
        </p:nvSpPr>
        <p:spPr>
          <a:xfrm>
            <a:off x="2800855" y="5373450"/>
            <a:ext cx="387475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8327B1F-9513-46C8-9D67-45454183F419}"/>
              </a:ext>
            </a:extLst>
          </p:cNvPr>
          <p:cNvSpPr/>
          <p:nvPr/>
        </p:nvSpPr>
        <p:spPr>
          <a:xfrm>
            <a:off x="2891215" y="608805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2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50768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NÚMEROS DECIMAIS: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VALOR PIC 99V99  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VALOR PIC 9(2)V9(2)</a:t>
            </a:r>
          </a:p>
          <a:p>
            <a:pPr lvl="1" indent="-216000"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Aceita valores de 00.00 até 99.99</a:t>
            </a:r>
          </a:p>
          <a:p>
            <a:pPr lvl="1" indent="-216000">
              <a:buClr>
                <a:srgbClr val="FFFFFF"/>
              </a:buClr>
              <a:buFont typeface="Arial"/>
              <a:buChar char="•"/>
            </a:pPr>
            <a:endParaRPr lang="pt-B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VARIAVEL PIC S999V99</a:t>
            </a:r>
          </a:p>
          <a:p>
            <a:pPr lvl="1" indent="-216000"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Aceita valores de -999.99 até +999.99</a:t>
            </a:r>
          </a:p>
          <a:p>
            <a:pPr indent="-216000"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49275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5612</TotalTime>
  <Words>68</Words>
  <Application>Microsoft Office PowerPoint</Application>
  <PresentationFormat>Apresentação na tela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Bookman Old Style</vt:lpstr>
      <vt:lpstr>Century Gothic</vt:lpstr>
      <vt:lpstr>Rockwell</vt:lpstr>
      <vt:lpstr>Times New Roman</vt:lpstr>
      <vt:lpstr>Wingdings 3</vt:lpstr>
      <vt:lpstr>Fatia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Psicanálise</dc:title>
  <dc:subject/>
  <dc:creator>emanuel</dc:creator>
  <dc:description/>
  <cp:lastModifiedBy>emanuel</cp:lastModifiedBy>
  <cp:revision>649</cp:revision>
  <dcterms:created xsi:type="dcterms:W3CDTF">2016-04-03T03:28:05Z</dcterms:created>
  <dcterms:modified xsi:type="dcterms:W3CDTF">2019-09-09T01:43:03Z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