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8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2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46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4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6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8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71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4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1BF07-5A47-412E-9F02-A715F5DA89C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5184-D0B4-48D0-9ACC-7BFF160F7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175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857149"/>
            <a:ext cx="9144000" cy="2387600"/>
          </a:xfrm>
        </p:spPr>
        <p:txBody>
          <a:bodyPr>
            <a:normAutofit/>
          </a:bodyPr>
          <a:lstStyle/>
          <a:p>
            <a:r>
              <a:rPr lang="fr-FR" sz="4400" dirty="0"/>
              <a:t>Application de la reconnaissance et la classification automatique d’objets sur un convoyeur industriel</a:t>
            </a:r>
          </a:p>
        </p:txBody>
      </p:sp>
    </p:spTree>
    <p:extLst>
      <p:ext uri="{BB962C8B-B14F-4D97-AF65-F5344CB8AC3E}">
        <p14:creationId xmlns:p14="http://schemas.microsoft.com/office/powerpoint/2010/main" val="216143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20197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Image illustrative du nouveau système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0" y="1445760"/>
            <a:ext cx="8948057" cy="4838100"/>
          </a:xfrm>
        </p:spPr>
      </p:pic>
    </p:spTree>
    <p:extLst>
      <p:ext uri="{BB962C8B-B14F-4D97-AF65-F5344CB8AC3E}">
        <p14:creationId xmlns:p14="http://schemas.microsoft.com/office/powerpoint/2010/main" val="157625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Différents chapitres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INTRODUCTION </a:t>
            </a:r>
            <a:r>
              <a:rPr lang="fr-FR" dirty="0" smtClean="0"/>
              <a:t>GENERALE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/>
              <a:t> CONCEPTS </a:t>
            </a:r>
            <a:r>
              <a:rPr lang="fr-FR" dirty="0"/>
              <a:t>THEORIQUE DE </a:t>
            </a:r>
            <a:r>
              <a:rPr lang="fr-FR" dirty="0" smtClean="0"/>
              <a:t>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/>
              <a:t> LA VISION PAR ORDINATEUR</a:t>
            </a:r>
            <a:endParaRPr lang="fr-FR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/>
              <a:t> MODELISATION </a:t>
            </a:r>
            <a:r>
              <a:rPr lang="fr-FR" dirty="0"/>
              <a:t>DU NOUVEAU SYSTEME D’INFORMATION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/>
              <a:t> REALISATION </a:t>
            </a:r>
            <a:r>
              <a:rPr lang="fr-FR" dirty="0"/>
              <a:t>DU NOUVEAU SYSTEME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5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 smtClean="0"/>
              <a:t>OUTILS UTILISES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5400" smtClean="0"/>
              <a:t> Python</a:t>
            </a:r>
            <a:endParaRPr lang="fr-FR" sz="5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5400" smtClean="0"/>
              <a:t> OpenCV</a:t>
            </a:r>
            <a:endParaRPr lang="fr-FR" sz="5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5400" smtClean="0"/>
              <a:t> Arduino</a:t>
            </a:r>
            <a:endParaRPr lang="fr-FR" sz="5400" dirty="0" smtClean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3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54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Application de la reconnaissance et la classification automatique d’objets sur un convoyeur industriel</vt:lpstr>
      <vt:lpstr>Image illustrative du nouveau système</vt:lpstr>
      <vt:lpstr>Différents chapitres du travail</vt:lpstr>
      <vt:lpstr>OUTILS UTILISES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la classification automatique d’objets par la reconnaissance    d’image sur un convoyeur industriel</dc:title>
  <dc:creator>Fortuné FKM</dc:creator>
  <cp:lastModifiedBy>Fortuné FKM</cp:lastModifiedBy>
  <cp:revision>24</cp:revision>
  <dcterms:created xsi:type="dcterms:W3CDTF">2022-02-08T19:56:53Z</dcterms:created>
  <dcterms:modified xsi:type="dcterms:W3CDTF">2022-02-11T12:25:52Z</dcterms:modified>
</cp:coreProperties>
</file>