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BD17-9A48-4FF5-977C-6EEC063E1CE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4A4-D7BA-4A43-A0C2-F798533D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3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BD17-9A48-4FF5-977C-6EEC063E1CE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4A4-D7BA-4A43-A0C2-F798533D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BD17-9A48-4FF5-977C-6EEC063E1CE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4A4-D7BA-4A43-A0C2-F798533D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4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BD17-9A48-4FF5-977C-6EEC063E1CE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4A4-D7BA-4A43-A0C2-F798533D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BD17-9A48-4FF5-977C-6EEC063E1CE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4A4-D7BA-4A43-A0C2-F798533D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BD17-9A48-4FF5-977C-6EEC063E1CE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4A4-D7BA-4A43-A0C2-F798533D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2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BD17-9A48-4FF5-977C-6EEC063E1CE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4A4-D7BA-4A43-A0C2-F798533D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8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BD17-9A48-4FF5-977C-6EEC063E1CE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4A4-D7BA-4A43-A0C2-F798533D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BD17-9A48-4FF5-977C-6EEC063E1CE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4A4-D7BA-4A43-A0C2-F798533D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BD17-9A48-4FF5-977C-6EEC063E1CE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4A4-D7BA-4A43-A0C2-F798533D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5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BD17-9A48-4FF5-977C-6EEC063E1CE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4A4-D7BA-4A43-A0C2-F798533D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2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BD17-9A48-4FF5-977C-6EEC063E1CE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D4A4-D7BA-4A43-A0C2-F798533D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3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x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16800" r="2937" b="16800"/>
          <a:stretch/>
        </p:blipFill>
        <p:spPr>
          <a:xfrm>
            <a:off x="548527" y="3067051"/>
            <a:ext cx="111862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3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81" y="1311217"/>
            <a:ext cx="11800936" cy="277770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Unlimited</a:t>
            </a:r>
            <a:endParaRPr lang="en-US" sz="8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08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81" y="1311217"/>
            <a:ext cx="11800936" cy="277770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PRECISE</a:t>
            </a:r>
            <a:endParaRPr lang="en-US" sz="8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1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81" y="1311217"/>
            <a:ext cx="11800936" cy="277770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FRIENDS</a:t>
            </a:r>
            <a:endParaRPr lang="en-US" sz="8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529294"/>
              </p:ext>
            </p:extLst>
          </p:nvPr>
        </p:nvGraphicFramePr>
        <p:xfrm>
          <a:off x="320041" y="320041"/>
          <a:ext cx="11536682" cy="6210156"/>
        </p:xfrm>
        <a:graphic>
          <a:graphicData uri="http://schemas.openxmlformats.org/drawingml/2006/table">
            <a:tbl>
              <a:tblPr firstRow="1" firstCol="1" bandRow="1"/>
              <a:tblGrid>
                <a:gridCol w="2053871">
                  <a:extLst>
                    <a:ext uri="{9D8B030D-6E8A-4147-A177-3AD203B41FA5}">
                      <a16:colId xmlns:a16="http://schemas.microsoft.com/office/drawing/2014/main" val="4040820783"/>
                    </a:ext>
                  </a:extLst>
                </a:gridCol>
                <a:gridCol w="9482811">
                  <a:extLst>
                    <a:ext uri="{9D8B030D-6E8A-4147-A177-3AD203B41FA5}">
                      <a16:colId xmlns:a16="http://schemas.microsoft.com/office/drawing/2014/main" val="3158278333"/>
                    </a:ext>
                  </a:extLst>
                </a:gridCol>
              </a:tblGrid>
              <a:tr h="8101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Flower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15" marR="580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Fowler, Reflow, Lower, Rowel, Fowl, Role, Wore, Flew, Wolf, Fore, Owl, Woe, etc.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15" marR="580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812805"/>
                  </a:ext>
                </a:extLst>
              </a:tr>
              <a:tr h="566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Below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15" marR="580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Low, Woe, Owe, Bow, Elbow, Bowel, Blow, Blew, Bowl, Web, Owl, etc.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15" marR="580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608526"/>
                  </a:ext>
                </a:extLst>
              </a:tr>
              <a:tr h="8101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President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15" marR="580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Resident, Red, Sit, Reside, Dent, Site, Preside, Repent, Entries, Serpent, Stipends, Striped, Desire, Desert, Pretend etc.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15" marR="580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025266"/>
                  </a:ext>
                </a:extLst>
              </a:tr>
              <a:tr h="395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People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15" marR="580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Pole, Pop, Peep, Pope, Peel, Elope, etc.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15" marR="580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913641"/>
                  </a:ext>
                </a:extLst>
              </a:tr>
              <a:tr h="742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15" marR="580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Repel, Expel, Elope, Leper, Expo, Lope, Pole, Rope, Role, Pore, Peer, etc.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15" marR="580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806024"/>
                  </a:ext>
                </a:extLst>
              </a:tr>
              <a:tr h="395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Supper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15" marR="580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Sure, Pure, Upper, Purse, Super, User, Prep, etc.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15" marR="580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133194"/>
                  </a:ext>
                </a:extLst>
              </a:tr>
              <a:tr h="11307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Pedestrian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15" marR="580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Red, Train, Rain, Drain, Steer, Trainee, Rest, Printed, Preside, Depart, Ripened, Present, Striped, Sardine, Earned, Trends, Snared, etc.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15" marR="580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30920"/>
                  </a:ext>
                </a:extLst>
              </a:tr>
              <a:tr h="566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Unlimited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15" marR="580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Limit, Unite, Den, Lie, Minute, United, Limited, Mint, Dilute, etc.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15" marR="580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75845"/>
                  </a:ext>
                </a:extLst>
              </a:tr>
              <a:tr h="395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15" marR="580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Rice, Rise, Recipe, Sip, Prices, Specie, Crisp, Creep, etc.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15" marR="580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609954"/>
                  </a:ext>
                </a:extLst>
              </a:tr>
              <a:tr h="395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Friends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15" marR="580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End, Fried, Den, Fries, Sin, Fired, Rinse, Siren, Find, Finder, etc.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15" marR="580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425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66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528" y="125593"/>
            <a:ext cx="11800936" cy="6430483"/>
          </a:xfrm>
        </p:spPr>
        <p:txBody>
          <a:bodyPr/>
          <a:lstStyle/>
          <a:p>
            <a:r>
              <a:rPr lang="en-US" sz="4400" dirty="0"/>
              <a:t>What is an Anagram?</a:t>
            </a:r>
          </a:p>
          <a:p>
            <a:pPr algn="l"/>
            <a:r>
              <a:rPr lang="en-US" sz="2800" dirty="0"/>
              <a:t>A word, group of words or phrases formed from rearranging or choosing from the letters of another word or choosing. Let’s take a look at the sample below:</a:t>
            </a:r>
            <a:endParaRPr lang="en-US" dirty="0" smtClean="0"/>
          </a:p>
          <a:p>
            <a:endParaRPr lang="en-US" sz="133" dirty="0"/>
          </a:p>
          <a:p>
            <a:r>
              <a:rPr lang="en-US" sz="8800" b="1" dirty="0">
                <a:solidFill>
                  <a:srgbClr val="FF0000"/>
                </a:solidFill>
              </a:rPr>
              <a:t>ANAGRAM</a:t>
            </a:r>
            <a:endParaRPr lang="en-US" sz="6600" b="1" dirty="0">
              <a:solidFill>
                <a:srgbClr val="FF0000"/>
              </a:solidFill>
            </a:endParaRPr>
          </a:p>
          <a:p>
            <a:r>
              <a:rPr lang="en-US" sz="6600" dirty="0"/>
              <a:t>							</a:t>
            </a:r>
          </a:p>
          <a:p>
            <a:r>
              <a:rPr lang="en-US" sz="6600" dirty="0"/>
              <a:t>				 		</a:t>
            </a:r>
            <a:r>
              <a:rPr lang="en-US" dirty="0" smtClean="0"/>
              <a:t>	</a:t>
            </a:r>
          </a:p>
          <a:p>
            <a:pPr algn="l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578115"/>
              </p:ext>
            </p:extLst>
          </p:nvPr>
        </p:nvGraphicFramePr>
        <p:xfrm>
          <a:off x="681489" y="3312544"/>
          <a:ext cx="10903789" cy="29871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5947">
                  <a:extLst>
                    <a:ext uri="{9D8B030D-6E8A-4147-A177-3AD203B41FA5}">
                      <a16:colId xmlns:a16="http://schemas.microsoft.com/office/drawing/2014/main" val="968359708"/>
                    </a:ext>
                  </a:extLst>
                </a:gridCol>
                <a:gridCol w="2682815">
                  <a:extLst>
                    <a:ext uri="{9D8B030D-6E8A-4147-A177-3AD203B41FA5}">
                      <a16:colId xmlns:a16="http://schemas.microsoft.com/office/drawing/2014/main" val="1744247393"/>
                    </a:ext>
                  </a:extLst>
                </a:gridCol>
                <a:gridCol w="2769080">
                  <a:extLst>
                    <a:ext uri="{9D8B030D-6E8A-4147-A177-3AD203B41FA5}">
                      <a16:colId xmlns:a16="http://schemas.microsoft.com/office/drawing/2014/main" val="4198260196"/>
                    </a:ext>
                  </a:extLst>
                </a:gridCol>
                <a:gridCol w="2725947">
                  <a:extLst>
                    <a:ext uri="{9D8B030D-6E8A-4147-A177-3AD203B41FA5}">
                      <a16:colId xmlns:a16="http://schemas.microsoft.com/office/drawing/2014/main" val="2806243044"/>
                    </a:ext>
                  </a:extLst>
                </a:gridCol>
              </a:tblGrid>
              <a:tr h="995717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AN</a:t>
                      </a:r>
                      <a:endParaRPr lang="en-US" sz="4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AM</a:t>
                      </a:r>
                      <a:endParaRPr lang="en-US" sz="4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MA</a:t>
                      </a:r>
                      <a:endParaRPr lang="en-US" sz="4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RAN</a:t>
                      </a:r>
                      <a:endParaRPr lang="en-US" sz="4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029302"/>
                  </a:ext>
                </a:extLst>
              </a:tr>
              <a:tr h="995717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RAM</a:t>
                      </a:r>
                      <a:endParaRPr lang="en-US" sz="4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MAN</a:t>
                      </a:r>
                      <a:endParaRPr lang="en-US" sz="4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NAG</a:t>
                      </a:r>
                      <a:endParaRPr lang="en-US" sz="4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GRAM</a:t>
                      </a:r>
                      <a:endParaRPr lang="en-US" sz="4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475951"/>
                  </a:ext>
                </a:extLst>
              </a:tr>
              <a:tr h="995717">
                <a:tc gridSpan="4"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rgbClr val="0070C0"/>
                          </a:solidFill>
                        </a:rPr>
                        <a:t>NAG</a:t>
                      </a:r>
                      <a:r>
                        <a:rPr lang="en-US" sz="4800" b="1" baseline="0" dirty="0" smtClean="0">
                          <a:solidFill>
                            <a:srgbClr val="0070C0"/>
                          </a:solidFill>
                        </a:rPr>
                        <a:t> A RAM</a:t>
                      </a:r>
                      <a:endParaRPr lang="en-US" sz="4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4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4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4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728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16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021" y="1997017"/>
            <a:ext cx="11800936" cy="277770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FLOWER</a:t>
            </a:r>
            <a:endParaRPr lang="en-US" sz="8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8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81" y="1311217"/>
            <a:ext cx="11800936" cy="277770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</a:t>
            </a:r>
            <a:endParaRPr lang="en-US" sz="8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6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81" y="1311217"/>
            <a:ext cx="11800936" cy="277770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PRESIDENT</a:t>
            </a:r>
            <a:endParaRPr lang="en-US" sz="8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9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81" y="1311217"/>
            <a:ext cx="11800936" cy="277770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</a:t>
            </a:r>
            <a:endParaRPr lang="en-US" sz="8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76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81" y="1311217"/>
            <a:ext cx="11800936" cy="277770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</a:t>
            </a:r>
            <a:endParaRPr lang="en-US" sz="8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3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81" y="1311217"/>
            <a:ext cx="11800936" cy="277770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SUPPER</a:t>
            </a:r>
            <a:endParaRPr lang="en-US" sz="8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0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81" y="1311217"/>
            <a:ext cx="11800936" cy="277770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PEDESTRIAN</a:t>
            </a:r>
            <a:endParaRPr lang="en-US" sz="8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0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299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Fortune Odesanya</dc:creator>
  <cp:lastModifiedBy>Fortune Odesanya</cp:lastModifiedBy>
  <cp:revision>6</cp:revision>
  <dcterms:created xsi:type="dcterms:W3CDTF">2021-07-11T00:17:48Z</dcterms:created>
  <dcterms:modified xsi:type="dcterms:W3CDTF">2021-07-11T01:02:27Z</dcterms:modified>
</cp:coreProperties>
</file>