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1" r:id="rId4"/>
    <p:sldId id="263" r:id="rId5"/>
    <p:sldId id="264" r:id="rId6"/>
    <p:sldId id="265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CEC9"/>
    <a:srgbClr val="2A2A32"/>
    <a:srgbClr val="E6EAEE"/>
    <a:srgbClr val="4A4A58"/>
    <a:srgbClr val="B120DE"/>
    <a:srgbClr val="FFFFFF"/>
    <a:srgbClr val="373742"/>
    <a:srgbClr val="FFFE3C"/>
    <a:srgbClr val="D76007"/>
    <a:srgbClr val="0FC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86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4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7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13/05/2025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fif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19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34.png"/><Relationship Id="rId2" Type="http://schemas.openxmlformats.org/officeDocument/2006/relationships/image" Target="../media/image1.jpe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fif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97" y="4384073"/>
            <a:ext cx="528843" cy="528843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devices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37" y="2641655"/>
            <a:ext cx="528843" cy="528843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</a:t>
            </a:r>
            <a:r>
              <a:rPr lang="fr-FR" sz="1200" b="1" dirty="0" smtClean="0">
                <a:solidFill>
                  <a:srgbClr val="07CEC9"/>
                </a:solidFill>
              </a:rPr>
              <a:t>caméra</a:t>
            </a:r>
            <a:endParaRPr lang="fr-FR" sz="1200" b="1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4A4A5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3056" y="524655"/>
            <a:ext cx="10450844" cy="6323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39827" y="554311"/>
            <a:ext cx="10369624" cy="6313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39827" y="1215269"/>
            <a:ext cx="2353033" cy="5547482"/>
          </a:xfrm>
          <a:prstGeom prst="rect">
            <a:avLst/>
          </a:prstGeom>
          <a:noFill/>
          <a:ln w="3810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6466" y="1215268"/>
            <a:ext cx="7534834" cy="5547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solidFill>
            <a:srgbClr val="2A2A3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4775" y="2997376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Room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90020" y="1179648"/>
            <a:ext cx="150814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07CEC9"/>
                </a:solidFill>
              </a:rPr>
              <a:t>Chambre à coucher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973" y="18523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7008" y="228274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07627" y="272544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Salle de bain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68205" y="317197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651284" y="3558878"/>
            <a:ext cx="13753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Garage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44214" y="398501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7026" y="447711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Plus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4432409"/>
            <a:ext cx="261724" cy="26172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85" y="918501"/>
            <a:ext cx="261724" cy="261724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4036400" y="883013"/>
            <a:ext cx="197226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E6EAEE"/>
                </a:solidFill>
              </a:rPr>
              <a:t>Ajout équipement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712523" y="3738790"/>
            <a:ext cx="2173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75000"/>
                  </a:schemeClr>
                </a:solidFill>
              </a:rPr>
              <a:t>Veuillez ajouter des équipement 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2" y="4038384"/>
            <a:ext cx="215351" cy="21535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0" y="3587680"/>
            <a:ext cx="254497" cy="25449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78" y="3178665"/>
            <a:ext cx="263608" cy="263608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2756577"/>
            <a:ext cx="214732" cy="214732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4" y="2311656"/>
            <a:ext cx="244063" cy="24406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0" y="1862756"/>
            <a:ext cx="273404" cy="273404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0866"/>
            <a:ext cx="226261" cy="226261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9" y="3008466"/>
            <a:ext cx="228137" cy="22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39349" y="5903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20428" y="1001872"/>
            <a:ext cx="4203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Crée votre compte en toute simplicité</a:t>
            </a:r>
            <a:endParaRPr lang="fr-FR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67425" y="1750526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609367" y="1373727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Email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47979" y="2930815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026649" y="2552114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Mot de passe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623851" y="3789007"/>
            <a:ext cx="206770" cy="198120"/>
          </a:xfrm>
          <a:prstGeom prst="roundRect">
            <a:avLst/>
          </a:prstGeom>
          <a:noFill/>
          <a:ln w="19050"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830621" y="3718790"/>
            <a:ext cx="23389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Ce souvient de moi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547979" y="4239744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083433" y="430732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320428" y="4989173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Vous n'avez pas encore de compte? 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01874" y="5296880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Crée un compte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  <a:ln>
            <a:solidFill>
              <a:srgbClr val="2A2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9" y="1174093"/>
            <a:ext cx="4176251" cy="4176251"/>
          </a:xfrm>
          <a:prstGeom prst="rect">
            <a:avLst/>
          </a:prstGeom>
        </p:spPr>
      </p:pic>
      <p:sp>
        <p:nvSpPr>
          <p:cNvPr id="30" name="Rectangle à coins arrondis 29"/>
          <p:cNvSpPr/>
          <p:nvPr/>
        </p:nvSpPr>
        <p:spPr>
          <a:xfrm>
            <a:off x="7613854" y="5789141"/>
            <a:ext cx="3616657" cy="627413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7439276" y="5908145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Continuer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37" y="5968280"/>
            <a:ext cx="252026" cy="2520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1067039" y="4927617"/>
            <a:ext cx="569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La </a:t>
            </a:r>
            <a:r>
              <a:rPr lang="fr-FR" sz="2400" dirty="0">
                <a:solidFill>
                  <a:schemeClr val="bg1"/>
                </a:solidFill>
              </a:rPr>
              <a:t>technologie au cœur de votre </a:t>
            </a:r>
            <a:r>
              <a:rPr lang="fr-FR" sz="2400" dirty="0">
                <a:solidFill>
                  <a:srgbClr val="07CEC9"/>
                </a:solidFill>
              </a:rPr>
              <a:t>maison</a:t>
            </a:r>
            <a:endParaRPr lang="fr-FR" sz="2400" dirty="0">
              <a:solidFill>
                <a:srgbClr val="07CEC9"/>
              </a:solidFill>
              <a:latin typeface="+mj-l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-169839" y="240268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561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401</Words>
  <Application>Microsoft Office PowerPoint</Application>
  <PresentationFormat>Grand écran</PresentationFormat>
  <Paragraphs>191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Glycerin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145</cp:revision>
  <dcterms:created xsi:type="dcterms:W3CDTF">2025-05-05T14:56:41Z</dcterms:created>
  <dcterms:modified xsi:type="dcterms:W3CDTF">2025-05-13T16:20:44Z</dcterms:modified>
</cp:coreProperties>
</file>