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1" r:id="rId4"/>
    <p:sldId id="263" r:id="rId5"/>
    <p:sldId id="264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CEC9"/>
    <a:srgbClr val="E6EAEE"/>
    <a:srgbClr val="2A2A32"/>
    <a:srgbClr val="B120DE"/>
    <a:srgbClr val="4A4A58"/>
    <a:srgbClr val="FFFFFF"/>
    <a:srgbClr val="373742"/>
    <a:srgbClr val="FFFE3C"/>
    <a:srgbClr val="D76007"/>
    <a:srgbClr val="0FCF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86" autoAdjust="0"/>
  </p:normalViewPr>
  <p:slideViewPr>
    <p:cSldViewPr snapToGrid="0">
      <p:cViewPr>
        <p:scale>
          <a:sx n="25" d="100"/>
          <a:sy n="25" d="100"/>
        </p:scale>
        <p:origin x="2460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BAD99-9C6E-438B-B6E2-4A70BF6BDDF4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07214-4CA6-4B3C-9ABB-7242CD9D5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11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604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949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047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763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09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14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4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60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46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1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34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4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39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1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282B9-BFE5-4D13-8D8C-5297D4C42E3B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38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21" Type="http://schemas.openxmlformats.org/officeDocument/2006/relationships/image" Target="../media/image19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fif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fif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19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19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12" Type="http://schemas.openxmlformats.org/officeDocument/2006/relationships/image" Target="../media/image34.png"/><Relationship Id="rId2" Type="http://schemas.openxmlformats.org/officeDocument/2006/relationships/image" Target="../media/image1.jpe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33.png"/><Relationship Id="rId5" Type="http://schemas.openxmlformats.org/officeDocument/2006/relationships/image" Target="../media/image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21" Type="http://schemas.openxmlformats.org/officeDocument/2006/relationships/image" Target="../media/image19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fif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34"/>
            <a:ext cx="12192000" cy="6858000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14" name="Triangle isocèle 13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30785" y="607429"/>
            <a:ext cx="5847080" cy="3269168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861300" y="629734"/>
            <a:ext cx="4081780" cy="1301696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6888" y="6054843"/>
            <a:ext cx="12165112" cy="763198"/>
          </a:xfrm>
          <a:prstGeom prst="rect">
            <a:avLst/>
          </a:prstGeom>
          <a:noFill/>
          <a:ln>
            <a:solidFill>
              <a:srgbClr val="21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32051" y="3493991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Add devices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1961086"/>
            <a:ext cx="244861" cy="244861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3503864"/>
            <a:ext cx="275303" cy="275303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954680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38" y="590805"/>
            <a:ext cx="5850228" cy="328579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894483" y="1154326"/>
            <a:ext cx="75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Thu. </a:t>
            </a:r>
            <a:r>
              <a:rPr lang="fr-FR" sz="800" dirty="0" smtClean="0">
                <a:solidFill>
                  <a:srgbClr val="D5D5D5"/>
                </a:solidFill>
              </a:rPr>
              <a:t>11:22</a:t>
            </a:r>
            <a:endParaRPr lang="fr-FR" sz="800" dirty="0">
              <a:solidFill>
                <a:srgbClr val="D5D5D5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7894483" y="979903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3 Septembre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99" y="683559"/>
            <a:ext cx="248759" cy="248759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8169981" y="701626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Tamatave, 501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283" y="695954"/>
            <a:ext cx="598237" cy="59823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453" y="723751"/>
            <a:ext cx="528704" cy="528704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090" y="733175"/>
            <a:ext cx="553918" cy="553918"/>
          </a:xfrm>
          <a:prstGeom prst="rect">
            <a:avLst/>
          </a:prstGeom>
        </p:spPr>
      </p:pic>
      <p:sp>
        <p:nvSpPr>
          <p:cNvPr id="38" name="ZoneTexte 37"/>
          <p:cNvSpPr txBox="1"/>
          <p:nvPr/>
        </p:nvSpPr>
        <p:spPr>
          <a:xfrm>
            <a:off x="10206474" y="1423694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89%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11089964" y="1424988"/>
            <a:ext cx="791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25°C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9231563" y="1423693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70%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1927638" y="4046110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03" y="4148962"/>
            <a:ext cx="276647" cy="276647"/>
          </a:xfrm>
          <a:prstGeom prst="rect">
            <a:avLst/>
          </a:prstGeom>
        </p:spPr>
      </p:pic>
      <p:sp>
        <p:nvSpPr>
          <p:cNvPr id="42" name="Rectangle à coins arrondis 41"/>
          <p:cNvSpPr/>
          <p:nvPr/>
        </p:nvSpPr>
        <p:spPr>
          <a:xfrm>
            <a:off x="2583656" y="4184650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2860897" y="4198900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1810108" y="4727123"/>
            <a:ext cx="720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D5D5D5"/>
                </a:solidFill>
              </a:rPr>
              <a:t>Light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793972" y="4993117"/>
            <a:ext cx="1122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chemeClr val="bg1">
                    <a:lumMod val="75000"/>
                  </a:schemeClr>
                </a:solidFill>
              </a:rPr>
              <a:t>Ampoule led Ingelec</a:t>
            </a:r>
            <a:endParaRPr lang="fr-FR" sz="600" dirty="0">
              <a:ln>
                <a:solidFill>
                  <a:srgbClr val="D5D5D5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3381767" y="4043034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à coins arrondis 46"/>
          <p:cNvSpPr/>
          <p:nvPr/>
        </p:nvSpPr>
        <p:spPr>
          <a:xfrm>
            <a:off x="4835896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à coins arrondis 47"/>
          <p:cNvSpPr/>
          <p:nvPr/>
        </p:nvSpPr>
        <p:spPr>
          <a:xfrm>
            <a:off x="6294321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à coins arrondis 57"/>
          <p:cNvSpPr/>
          <p:nvPr/>
        </p:nvSpPr>
        <p:spPr>
          <a:xfrm>
            <a:off x="4041682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4318923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à coins arrondis 59"/>
          <p:cNvSpPr/>
          <p:nvPr/>
        </p:nvSpPr>
        <p:spPr>
          <a:xfrm>
            <a:off x="5471346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5748587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90" y="4186314"/>
            <a:ext cx="307572" cy="307572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06" y="4132823"/>
            <a:ext cx="399674" cy="399674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804" y="4393533"/>
            <a:ext cx="528843" cy="528843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sp>
        <p:nvSpPr>
          <p:cNvPr id="79" name="Rectangle à coins arrondis 78"/>
          <p:cNvSpPr/>
          <p:nvPr/>
        </p:nvSpPr>
        <p:spPr>
          <a:xfrm>
            <a:off x="7894483" y="2058786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à coins arrondis 79"/>
          <p:cNvSpPr/>
          <p:nvPr/>
        </p:nvSpPr>
        <p:spPr>
          <a:xfrm>
            <a:off x="9971117" y="2050933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/>
          <p:cNvSpPr txBox="1"/>
          <p:nvPr/>
        </p:nvSpPr>
        <p:spPr>
          <a:xfrm>
            <a:off x="7925246" y="2103513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Bedroom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8957877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/>
          <p:cNvSpPr txBox="1"/>
          <p:nvPr/>
        </p:nvSpPr>
        <p:spPr>
          <a:xfrm>
            <a:off x="8996763" y="2141984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5" name="Ellipse 84"/>
          <p:cNvSpPr/>
          <p:nvPr/>
        </p:nvSpPr>
        <p:spPr>
          <a:xfrm>
            <a:off x="8998011" y="222948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à coins arrondis 85"/>
          <p:cNvSpPr/>
          <p:nvPr/>
        </p:nvSpPr>
        <p:spPr>
          <a:xfrm>
            <a:off x="9389119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9346931" y="2141984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9971116" y="2123569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Veranda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11006387" y="2205947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/>
          <p:cNvSpPr txBox="1"/>
          <p:nvPr/>
        </p:nvSpPr>
        <p:spPr>
          <a:xfrm>
            <a:off x="11045273" y="2161295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11046521" y="224879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à coins arrondis 104"/>
          <p:cNvSpPr/>
          <p:nvPr/>
        </p:nvSpPr>
        <p:spPr>
          <a:xfrm>
            <a:off x="11467732" y="2203265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11424593" y="2180087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8052124" y="36690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ZoneTexte 108"/>
          <p:cNvSpPr txBox="1"/>
          <p:nvPr/>
        </p:nvSpPr>
        <p:spPr>
          <a:xfrm>
            <a:off x="8090778" y="364967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0" name="Ellipse 109"/>
          <p:cNvSpPr/>
          <p:nvPr/>
        </p:nvSpPr>
        <p:spPr>
          <a:xfrm>
            <a:off x="8082476" y="3686330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Parenthèses 110"/>
          <p:cNvSpPr/>
          <p:nvPr/>
        </p:nvSpPr>
        <p:spPr>
          <a:xfrm>
            <a:off x="8103368" y="3707605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à coins arrondis 111"/>
          <p:cNvSpPr/>
          <p:nvPr/>
        </p:nvSpPr>
        <p:spPr>
          <a:xfrm>
            <a:off x="10139372" y="36304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/>
          <p:cNvSpPr txBox="1"/>
          <p:nvPr/>
        </p:nvSpPr>
        <p:spPr>
          <a:xfrm>
            <a:off x="10187555" y="361555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4" name="Ellipse 113"/>
          <p:cNvSpPr/>
          <p:nvPr/>
        </p:nvSpPr>
        <p:spPr>
          <a:xfrm>
            <a:off x="10162721" y="3649675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Parenthèses 115"/>
          <p:cNvSpPr/>
          <p:nvPr/>
        </p:nvSpPr>
        <p:spPr>
          <a:xfrm>
            <a:off x="10183613" y="3670950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53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34"/>
            <a:ext cx="12192000" cy="6858000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30785" y="607429"/>
            <a:ext cx="5847080" cy="3269168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861300" y="629734"/>
            <a:ext cx="4081780" cy="1301696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6888" y="6054843"/>
            <a:ext cx="12165112" cy="763198"/>
          </a:xfrm>
          <a:prstGeom prst="rect">
            <a:avLst/>
          </a:prstGeom>
          <a:noFill/>
          <a:ln>
            <a:solidFill>
              <a:srgbClr val="21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32051" y="3493991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Add devices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1961086"/>
            <a:ext cx="244861" cy="24486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3503864"/>
            <a:ext cx="275303" cy="275303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1954680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38" y="590805"/>
            <a:ext cx="5850228" cy="3285792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7894483" y="1154326"/>
            <a:ext cx="75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Thu. </a:t>
            </a:r>
            <a:r>
              <a:rPr lang="fr-FR" sz="800" dirty="0" smtClean="0">
                <a:solidFill>
                  <a:srgbClr val="D5D5D5"/>
                </a:solidFill>
              </a:rPr>
              <a:t>11:22</a:t>
            </a:r>
            <a:endParaRPr lang="fr-FR" sz="800" dirty="0">
              <a:solidFill>
                <a:srgbClr val="D5D5D5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7894483" y="979903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3 Septembre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99" y="683559"/>
            <a:ext cx="248759" cy="248759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8169981" y="701626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Tamatave, 501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283" y="695954"/>
            <a:ext cx="598237" cy="598237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453" y="723751"/>
            <a:ext cx="528704" cy="528704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090" y="733175"/>
            <a:ext cx="553918" cy="553918"/>
          </a:xfrm>
          <a:prstGeom prst="rect">
            <a:avLst/>
          </a:prstGeom>
        </p:spPr>
      </p:pic>
      <p:sp>
        <p:nvSpPr>
          <p:cNvPr id="35" name="ZoneTexte 34"/>
          <p:cNvSpPr txBox="1"/>
          <p:nvPr/>
        </p:nvSpPr>
        <p:spPr>
          <a:xfrm>
            <a:off x="10206474" y="1423694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00%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11089964" y="1424988"/>
            <a:ext cx="791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00°C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9231563" y="1423693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rgbClr val="D5D5D5"/>
                </a:solidFill>
              </a:rPr>
              <a:t>0</a:t>
            </a:r>
            <a:r>
              <a:rPr lang="fr-FR" sz="2200" b="1" dirty="0" smtClean="0">
                <a:solidFill>
                  <a:srgbClr val="D5D5D5"/>
                </a:solidFill>
              </a:rPr>
              <a:t>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sp>
        <p:nvSpPr>
          <p:cNvPr id="55" name="Rectangle à coins arrondis 54"/>
          <p:cNvSpPr/>
          <p:nvPr/>
        </p:nvSpPr>
        <p:spPr>
          <a:xfrm>
            <a:off x="7894483" y="2058786"/>
            <a:ext cx="1981037" cy="1817811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/>
          <p:cNvSpPr/>
          <p:nvPr/>
        </p:nvSpPr>
        <p:spPr>
          <a:xfrm>
            <a:off x="10162721" y="3649675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à coins arrondis 76"/>
          <p:cNvSpPr/>
          <p:nvPr/>
        </p:nvSpPr>
        <p:spPr>
          <a:xfrm>
            <a:off x="1929975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8" name="Image 7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997" y="4384073"/>
            <a:ext cx="528843" cy="528843"/>
          </a:xfrm>
          <a:prstGeom prst="rect">
            <a:avLst/>
          </a:prstGeom>
        </p:spPr>
      </p:pic>
      <p:sp>
        <p:nvSpPr>
          <p:cNvPr id="79" name="ZoneTexte 78"/>
          <p:cNvSpPr txBox="1"/>
          <p:nvPr/>
        </p:nvSpPr>
        <p:spPr>
          <a:xfrm>
            <a:off x="1666483" y="4906829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Add devices</a:t>
            </a:r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737" y="2641655"/>
            <a:ext cx="528843" cy="528843"/>
          </a:xfrm>
          <a:prstGeom prst="rect">
            <a:avLst/>
          </a:prstGeom>
        </p:spPr>
      </p:pic>
      <p:sp>
        <p:nvSpPr>
          <p:cNvPr id="81" name="ZoneTexte 80"/>
          <p:cNvSpPr txBox="1"/>
          <p:nvPr/>
        </p:nvSpPr>
        <p:spPr>
          <a:xfrm>
            <a:off x="7976223" y="3195293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Add </a:t>
            </a:r>
            <a:r>
              <a:rPr lang="fr-FR" sz="1200" b="1" dirty="0" smtClean="0">
                <a:solidFill>
                  <a:srgbClr val="07CEC9"/>
                </a:solidFill>
              </a:rPr>
              <a:t>caméra</a:t>
            </a:r>
            <a:endParaRPr lang="fr-FR" sz="1200" b="1" dirty="0">
              <a:solidFill>
                <a:srgbClr val="07CE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5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8" name="Connecteur droit 117"/>
          <p:cNvCxnSpPr/>
          <p:nvPr/>
        </p:nvCxnSpPr>
        <p:spPr>
          <a:xfrm>
            <a:off x="4298950" y="2093180"/>
            <a:ext cx="7251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>
            <a:off x="4406900" y="2963877"/>
            <a:ext cx="71437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4413353" y="3803633"/>
            <a:ext cx="7137297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 rot="5400000">
            <a:off x="11059589" y="1605205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5" name="ZoneTexte 164"/>
          <p:cNvSpPr txBox="1"/>
          <p:nvPr/>
        </p:nvSpPr>
        <p:spPr>
          <a:xfrm rot="5400000">
            <a:off x="11059588" y="2475136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6" name="ZoneTexte 165"/>
          <p:cNvSpPr txBox="1"/>
          <p:nvPr/>
        </p:nvSpPr>
        <p:spPr>
          <a:xfrm rot="5400000">
            <a:off x="11059587" y="3340143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4831913" y="1504026"/>
            <a:ext cx="29228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</a:rPr>
              <a:t>Smart switch V1 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9" name="ZoneTexte 178"/>
          <p:cNvSpPr txBox="1"/>
          <p:nvPr/>
        </p:nvSpPr>
        <p:spPr>
          <a:xfrm>
            <a:off x="4814023" y="2363298"/>
            <a:ext cx="2037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V1 </a:t>
            </a:r>
            <a:r>
              <a:rPr lang="fr-FR" sz="1600" b="1" dirty="0" smtClean="0">
                <a:solidFill>
                  <a:schemeClr val="bg1"/>
                </a:solidFill>
              </a:rPr>
              <a:t>M2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4831913" y="322590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V3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0960" y="1195058"/>
            <a:ext cx="7550149" cy="5669727"/>
          </a:xfrm>
          <a:prstGeom prst="rect">
            <a:avLst/>
          </a:prstGeom>
          <a:solidFill>
            <a:srgbClr val="4A4A5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1990020" y="1179648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73575" y="309587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0914" y="3451789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42564" y="386735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8" name="Connecteur droit 117"/>
          <p:cNvCxnSpPr/>
          <p:nvPr/>
        </p:nvCxnSpPr>
        <p:spPr>
          <a:xfrm>
            <a:off x="4298950" y="2093180"/>
            <a:ext cx="7251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>
            <a:off x="4406900" y="2963877"/>
            <a:ext cx="71437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4413353" y="3803633"/>
            <a:ext cx="7137297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 rot="5400000">
            <a:off x="11059589" y="1605205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5" name="ZoneTexte 164"/>
          <p:cNvSpPr txBox="1"/>
          <p:nvPr/>
        </p:nvSpPr>
        <p:spPr>
          <a:xfrm rot="5400000">
            <a:off x="11059588" y="2475136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6" name="ZoneTexte 165"/>
          <p:cNvSpPr txBox="1"/>
          <p:nvPr/>
        </p:nvSpPr>
        <p:spPr>
          <a:xfrm rot="5400000">
            <a:off x="11059587" y="3340143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4831913" y="1504026"/>
            <a:ext cx="29228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</a:rPr>
              <a:t>Smart switch V1 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9" name="ZoneTexte 178"/>
          <p:cNvSpPr txBox="1"/>
          <p:nvPr/>
        </p:nvSpPr>
        <p:spPr>
          <a:xfrm>
            <a:off x="4814023" y="2363298"/>
            <a:ext cx="2037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V1 </a:t>
            </a:r>
            <a:r>
              <a:rPr lang="fr-FR" sz="1600" b="1" dirty="0" smtClean="0">
                <a:solidFill>
                  <a:schemeClr val="bg1"/>
                </a:solidFill>
              </a:rPr>
              <a:t>M2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4831913" y="322590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V3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03056" y="524655"/>
            <a:ext cx="10450844" cy="63237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739827" y="554311"/>
            <a:ext cx="10369624" cy="6313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739827" y="1215269"/>
            <a:ext cx="2353033" cy="5547482"/>
          </a:xfrm>
          <a:prstGeom prst="rect">
            <a:avLst/>
          </a:prstGeom>
          <a:noFill/>
          <a:ln w="38100">
            <a:solidFill>
              <a:srgbClr val="B12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136466" y="1215268"/>
            <a:ext cx="7534834" cy="554748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35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9" y="0"/>
            <a:ext cx="12192000" cy="6877969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solidFill>
            <a:srgbClr val="2A2A3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Room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21" name="Connecteur droit 20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E6EAEE"/>
                </a:solidFill>
              </a:rPr>
              <a:t>         Add </a:t>
            </a:r>
            <a:r>
              <a:rPr lang="fr-FR" sz="12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4775" y="2997376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Room</a:t>
            </a:r>
            <a:endParaRPr lang="fr-FR" sz="2400" b="1" dirty="0">
              <a:solidFill>
                <a:srgbClr val="E6EAE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1990020" y="1179648"/>
            <a:ext cx="1508147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rgbClr val="07CEC9"/>
                </a:solidFill>
              </a:rPr>
              <a:t>Chambre à coucher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767973" y="185234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Chambre bébé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517008" y="2282749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Séjour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707627" y="2725444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Salle de bain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568205" y="3171970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Véranda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651284" y="3558878"/>
            <a:ext cx="137532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Garage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044214" y="398501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Cuisine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037026" y="447711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Plus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 rot="5400000">
            <a:off x="11059589" y="1605205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 rot="5400000">
            <a:off x="11059588" y="2475136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 rot="5400000">
            <a:off x="11059587" y="3340143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4" y="3558878"/>
            <a:ext cx="225460" cy="225460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706" y="4432409"/>
            <a:ext cx="261724" cy="261724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385" y="918501"/>
            <a:ext cx="261724" cy="261724"/>
          </a:xfrm>
          <a:prstGeom prst="rect">
            <a:avLst/>
          </a:prstGeom>
        </p:spPr>
      </p:pic>
      <p:sp>
        <p:nvSpPr>
          <p:cNvPr id="59" name="ZoneTexte 58"/>
          <p:cNvSpPr txBox="1"/>
          <p:nvPr/>
        </p:nvSpPr>
        <p:spPr>
          <a:xfrm>
            <a:off x="4036400" y="883013"/>
            <a:ext cx="197226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rgbClr val="E6EAEE"/>
                </a:solidFill>
              </a:rPr>
              <a:t>Ajout équipement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6712523" y="3738790"/>
            <a:ext cx="21738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bg2">
                    <a:lumMod val="75000"/>
                  </a:schemeClr>
                </a:solidFill>
              </a:rPr>
              <a:t>Veuillez ajouter des équipement </a:t>
            </a:r>
            <a:endParaRPr lang="fr-FR" sz="14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92" y="4038384"/>
            <a:ext cx="215351" cy="215351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40" y="3587680"/>
            <a:ext cx="254497" cy="254497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178" y="3178665"/>
            <a:ext cx="263608" cy="263608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706" y="2756577"/>
            <a:ext cx="214732" cy="214732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164" y="2311656"/>
            <a:ext cx="244063" cy="244063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370" y="1862756"/>
            <a:ext cx="273404" cy="273404"/>
          </a:xfrm>
          <a:prstGeom prst="rect">
            <a:avLst/>
          </a:prstGeom>
        </p:spPr>
      </p:pic>
      <p:pic>
        <p:nvPicPr>
          <p:cNvPr id="72" name="Image 7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370866"/>
            <a:ext cx="226261" cy="226261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19" y="3008466"/>
            <a:ext cx="228137" cy="22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8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34"/>
            <a:ext cx="12192000" cy="6858000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14" name="Triangle isocèle 13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30785" y="607429"/>
            <a:ext cx="5847080" cy="3269168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861300" y="629734"/>
            <a:ext cx="4081780" cy="1301696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6888" y="6054843"/>
            <a:ext cx="12165112" cy="763198"/>
          </a:xfrm>
          <a:prstGeom prst="rect">
            <a:avLst/>
          </a:prstGeom>
          <a:noFill/>
          <a:ln>
            <a:solidFill>
              <a:srgbClr val="21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32051" y="3493991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Add devices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1961086"/>
            <a:ext cx="244861" cy="244861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3503864"/>
            <a:ext cx="275303" cy="275303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954680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38" y="590805"/>
            <a:ext cx="5850228" cy="328579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894483" y="1154326"/>
            <a:ext cx="75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Thu. </a:t>
            </a:r>
            <a:r>
              <a:rPr lang="fr-FR" sz="800" dirty="0" smtClean="0">
                <a:solidFill>
                  <a:srgbClr val="D5D5D5"/>
                </a:solidFill>
              </a:rPr>
              <a:t>11:22</a:t>
            </a:r>
            <a:endParaRPr lang="fr-FR" sz="800" dirty="0">
              <a:solidFill>
                <a:srgbClr val="D5D5D5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7894483" y="979903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3 Septembre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99" y="683559"/>
            <a:ext cx="248759" cy="248759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8169981" y="701626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Tamatave, 501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283" y="695954"/>
            <a:ext cx="598237" cy="59823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453" y="723751"/>
            <a:ext cx="528704" cy="528704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090" y="733175"/>
            <a:ext cx="553918" cy="553918"/>
          </a:xfrm>
          <a:prstGeom prst="rect">
            <a:avLst/>
          </a:prstGeom>
        </p:spPr>
      </p:pic>
      <p:sp>
        <p:nvSpPr>
          <p:cNvPr id="38" name="ZoneTexte 37"/>
          <p:cNvSpPr txBox="1"/>
          <p:nvPr/>
        </p:nvSpPr>
        <p:spPr>
          <a:xfrm>
            <a:off x="10206474" y="1423694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89%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11089964" y="1424988"/>
            <a:ext cx="791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25°C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9231563" y="1423693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70%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1927638" y="4046110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03" y="4148962"/>
            <a:ext cx="276647" cy="276647"/>
          </a:xfrm>
          <a:prstGeom prst="rect">
            <a:avLst/>
          </a:prstGeom>
        </p:spPr>
      </p:pic>
      <p:sp>
        <p:nvSpPr>
          <p:cNvPr id="42" name="Rectangle à coins arrondis 41"/>
          <p:cNvSpPr/>
          <p:nvPr/>
        </p:nvSpPr>
        <p:spPr>
          <a:xfrm>
            <a:off x="2583656" y="4184650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2860897" y="4198900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1810108" y="4727123"/>
            <a:ext cx="720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D5D5D5"/>
                </a:solidFill>
              </a:rPr>
              <a:t>Light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793972" y="4993117"/>
            <a:ext cx="1122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chemeClr val="bg1">
                    <a:lumMod val="75000"/>
                  </a:schemeClr>
                </a:solidFill>
              </a:rPr>
              <a:t>Ampoule led Ingelec</a:t>
            </a:r>
            <a:endParaRPr lang="fr-FR" sz="600" dirty="0">
              <a:ln>
                <a:solidFill>
                  <a:srgbClr val="D5D5D5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3381767" y="4043034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à coins arrondis 46"/>
          <p:cNvSpPr/>
          <p:nvPr/>
        </p:nvSpPr>
        <p:spPr>
          <a:xfrm>
            <a:off x="4835896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à coins arrondis 47"/>
          <p:cNvSpPr/>
          <p:nvPr/>
        </p:nvSpPr>
        <p:spPr>
          <a:xfrm>
            <a:off x="6294321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à coins arrondis 57"/>
          <p:cNvSpPr/>
          <p:nvPr/>
        </p:nvSpPr>
        <p:spPr>
          <a:xfrm>
            <a:off x="4041682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4318923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à coins arrondis 59"/>
          <p:cNvSpPr/>
          <p:nvPr/>
        </p:nvSpPr>
        <p:spPr>
          <a:xfrm>
            <a:off x="5471346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5748587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90" y="4186314"/>
            <a:ext cx="307572" cy="307572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06" y="4132823"/>
            <a:ext cx="399674" cy="399674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804" y="4393533"/>
            <a:ext cx="528843" cy="528843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sp>
        <p:nvSpPr>
          <p:cNvPr id="79" name="Rectangle à coins arrondis 78"/>
          <p:cNvSpPr/>
          <p:nvPr/>
        </p:nvSpPr>
        <p:spPr>
          <a:xfrm>
            <a:off x="7894483" y="2058786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à coins arrondis 79"/>
          <p:cNvSpPr/>
          <p:nvPr/>
        </p:nvSpPr>
        <p:spPr>
          <a:xfrm>
            <a:off x="9971117" y="2050933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/>
          <p:cNvSpPr txBox="1"/>
          <p:nvPr/>
        </p:nvSpPr>
        <p:spPr>
          <a:xfrm>
            <a:off x="7925246" y="2103513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Bedroom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8957877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/>
          <p:cNvSpPr txBox="1"/>
          <p:nvPr/>
        </p:nvSpPr>
        <p:spPr>
          <a:xfrm>
            <a:off x="8996763" y="2141984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5" name="Ellipse 84"/>
          <p:cNvSpPr/>
          <p:nvPr/>
        </p:nvSpPr>
        <p:spPr>
          <a:xfrm>
            <a:off x="8998011" y="222948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à coins arrondis 85"/>
          <p:cNvSpPr/>
          <p:nvPr/>
        </p:nvSpPr>
        <p:spPr>
          <a:xfrm>
            <a:off x="9389119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9346931" y="2141984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9971116" y="2123569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Veranda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11006387" y="2205947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/>
          <p:cNvSpPr txBox="1"/>
          <p:nvPr/>
        </p:nvSpPr>
        <p:spPr>
          <a:xfrm>
            <a:off x="11045273" y="2161295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11046521" y="224879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à coins arrondis 104"/>
          <p:cNvSpPr/>
          <p:nvPr/>
        </p:nvSpPr>
        <p:spPr>
          <a:xfrm>
            <a:off x="11467732" y="2203265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11424593" y="2180087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8052124" y="36690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ZoneTexte 108"/>
          <p:cNvSpPr txBox="1"/>
          <p:nvPr/>
        </p:nvSpPr>
        <p:spPr>
          <a:xfrm>
            <a:off x="8090778" y="364967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0" name="Ellipse 109"/>
          <p:cNvSpPr/>
          <p:nvPr/>
        </p:nvSpPr>
        <p:spPr>
          <a:xfrm>
            <a:off x="8082476" y="3686330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Parenthèses 110"/>
          <p:cNvSpPr/>
          <p:nvPr/>
        </p:nvSpPr>
        <p:spPr>
          <a:xfrm>
            <a:off x="8103368" y="3707605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à coins arrondis 111"/>
          <p:cNvSpPr/>
          <p:nvPr/>
        </p:nvSpPr>
        <p:spPr>
          <a:xfrm>
            <a:off x="10139372" y="36304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/>
          <p:cNvSpPr txBox="1"/>
          <p:nvPr/>
        </p:nvSpPr>
        <p:spPr>
          <a:xfrm>
            <a:off x="10187555" y="361555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4" name="Ellipse 113"/>
          <p:cNvSpPr/>
          <p:nvPr/>
        </p:nvSpPr>
        <p:spPr>
          <a:xfrm>
            <a:off x="10162721" y="3649675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Parenthèses 115"/>
          <p:cNvSpPr/>
          <p:nvPr/>
        </p:nvSpPr>
        <p:spPr>
          <a:xfrm>
            <a:off x="10183613" y="3670950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8624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7150" y="44533"/>
            <a:ext cx="12134850" cy="401846"/>
          </a:xfrm>
          <a:prstGeom prst="rect">
            <a:avLst/>
          </a:prstGeom>
          <a:solidFill>
            <a:srgbClr val="92D050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7150" y="491837"/>
            <a:ext cx="1852741" cy="1439593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57151" y="1961086"/>
            <a:ext cx="1816164" cy="4093757"/>
          </a:xfrm>
          <a:prstGeom prst="rect">
            <a:avLst/>
          </a:prstGeom>
          <a:solidFill>
            <a:srgbClr val="5B9BD5"/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1936779" y="491837"/>
            <a:ext cx="10163942" cy="5563006"/>
          </a:xfrm>
          <a:prstGeom prst="rect">
            <a:avLst/>
          </a:prstGeom>
          <a:solidFill>
            <a:srgbClr val="B120DE"/>
          </a:solidFill>
          <a:ln w="57150">
            <a:solidFill>
              <a:srgbClr val="B12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2043562" y="593178"/>
            <a:ext cx="5684033" cy="3188278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7861300" y="582062"/>
            <a:ext cx="4090854" cy="1347251"/>
          </a:xfrm>
          <a:prstGeom prst="rect">
            <a:avLst/>
          </a:prstGeom>
          <a:solidFill>
            <a:srgbClr val="0FCF4A"/>
          </a:solidFill>
          <a:ln w="57150">
            <a:solidFill>
              <a:srgbClr val="0FC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à coins arrondis 51"/>
          <p:cNvSpPr/>
          <p:nvPr/>
        </p:nvSpPr>
        <p:spPr>
          <a:xfrm>
            <a:off x="7894482" y="2032912"/>
            <a:ext cx="1981038" cy="1843685"/>
          </a:xfrm>
          <a:prstGeom prst="roundRect">
            <a:avLst>
              <a:gd name="adj" fmla="val 11156"/>
            </a:avLst>
          </a:prstGeom>
          <a:solidFill>
            <a:srgbClr val="D76007"/>
          </a:solidFill>
          <a:ln w="57150">
            <a:solidFill>
              <a:srgbClr val="D76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à coins arrondis 90"/>
          <p:cNvSpPr/>
          <p:nvPr/>
        </p:nvSpPr>
        <p:spPr>
          <a:xfrm>
            <a:off x="9980257" y="2018912"/>
            <a:ext cx="1981038" cy="1843685"/>
          </a:xfrm>
          <a:prstGeom prst="roundRect">
            <a:avLst>
              <a:gd name="adj" fmla="val 11156"/>
            </a:avLst>
          </a:prstGeom>
          <a:solidFill>
            <a:srgbClr val="D76007"/>
          </a:solidFill>
          <a:ln w="57150">
            <a:solidFill>
              <a:srgbClr val="D76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à coins arrondis 91"/>
          <p:cNvSpPr/>
          <p:nvPr/>
        </p:nvSpPr>
        <p:spPr>
          <a:xfrm>
            <a:off x="2002088" y="4042442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à coins arrondis 92"/>
          <p:cNvSpPr/>
          <p:nvPr/>
        </p:nvSpPr>
        <p:spPr>
          <a:xfrm>
            <a:off x="3428578" y="4090283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à coins arrondis 93"/>
          <p:cNvSpPr/>
          <p:nvPr/>
        </p:nvSpPr>
        <p:spPr>
          <a:xfrm>
            <a:off x="4873313" y="4093041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à coins arrondis 94"/>
          <p:cNvSpPr/>
          <p:nvPr/>
        </p:nvSpPr>
        <p:spPr>
          <a:xfrm>
            <a:off x="6334976" y="4080232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47632" y="6100302"/>
            <a:ext cx="12053089" cy="717739"/>
          </a:xfrm>
          <a:prstGeom prst="rect">
            <a:avLst/>
          </a:prstGeom>
          <a:solidFill>
            <a:srgbClr val="FFFE3C"/>
          </a:solidFill>
          <a:ln w="57150">
            <a:solidFill>
              <a:srgbClr val="FFF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4873313" y="-63838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1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470793" y="895841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2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4562752" y="1576520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3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592794" y="3646423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4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9595596" y="890667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5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8529623" y="2681064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6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0650268" y="2729975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6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3615635" y="4425609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2245591" y="4458550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5067989" y="4493886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6468535" y="4475941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18" name="ZoneTexte 117"/>
          <p:cNvSpPr txBox="1"/>
          <p:nvPr/>
        </p:nvSpPr>
        <p:spPr>
          <a:xfrm>
            <a:off x="5391676" y="6201488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8</a:t>
            </a:r>
            <a:endParaRPr lang="fr-FR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34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4284" y="-45196"/>
            <a:ext cx="10515600" cy="1009728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2A2A32"/>
                </a:solidFill>
              </a:rPr>
              <a:t>Color palette </a:t>
            </a:r>
            <a:endParaRPr lang="fr-FR" b="1" dirty="0">
              <a:solidFill>
                <a:srgbClr val="2A2A32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2533071" y="4105407"/>
            <a:ext cx="2251881" cy="2197289"/>
          </a:xfrm>
          <a:prstGeom prst="ellips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4497502" y="2326797"/>
            <a:ext cx="3382371" cy="3204948"/>
          </a:xfrm>
          <a:prstGeom prst="ellipse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7576780" y="4135950"/>
            <a:ext cx="2251881" cy="2197289"/>
          </a:xfrm>
          <a:prstGeom prst="ellipse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724140" y="4700222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#E6EAEE#E6EAEE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32101" y="5208032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rgb(230, 234, 238)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173638" y="4621747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rgb(55, 55, 66)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173637" y="3149790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#</a:t>
            </a:r>
            <a:r>
              <a:rPr lang="fr-FR" b="1" dirty="0" smtClean="0">
                <a:solidFill>
                  <a:schemeClr val="bg1"/>
                </a:solidFill>
              </a:rPr>
              <a:t>373742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672314" y="5423241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rgb(74, 74, 88)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7576780" y="4594930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#4A4A58</a:t>
            </a:r>
          </a:p>
        </p:txBody>
      </p:sp>
      <p:sp>
        <p:nvSpPr>
          <p:cNvPr id="14" name="Ellipse 13"/>
          <p:cNvSpPr/>
          <p:nvPr/>
        </p:nvSpPr>
        <p:spPr>
          <a:xfrm>
            <a:off x="7576780" y="1523092"/>
            <a:ext cx="2251881" cy="2197289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2533071" y="1522549"/>
            <a:ext cx="2251881" cy="2197289"/>
          </a:xfrm>
          <a:prstGeom prst="ellipse">
            <a:avLst/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2611832" y="1967427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#2A2A32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634009" y="2829130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rgb(42, 42, 50)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7672314" y="1987799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#07CEC9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7767850" y="2799498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rgb(7, 206, 201)</a:t>
            </a:r>
          </a:p>
        </p:txBody>
      </p:sp>
    </p:spTree>
    <p:extLst>
      <p:ext uri="{BB962C8B-B14F-4D97-AF65-F5344CB8AC3E}">
        <p14:creationId xmlns:p14="http://schemas.microsoft.com/office/powerpoint/2010/main" val="267063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Police utiliser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337481" y="1897039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Glycerin"/>
                <a:cs typeface="Arial" panose="020B0604020202020204" pitchFamily="34" charset="0"/>
              </a:rPr>
              <a:t>Calibri</a:t>
            </a:r>
            <a:endParaRPr lang="fr-FR" dirty="0">
              <a:latin typeface="Glycerin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13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667000" y="850900"/>
            <a:ext cx="560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atin typeface="Arial Black" panose="020B0A04020102020204" pitchFamily="34" charset="0"/>
              </a:rPr>
              <a:t>Taches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-254000" y="176530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1: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-234950" y="241804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2: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-234950" y="390782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4: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-234950" y="4575125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5: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-234950" y="310263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3: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892300" y="1825847"/>
            <a:ext cx="463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Structure générale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892300" y="2541764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1 + 2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892300" y="3236227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3</a:t>
            </a:r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+ 6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892300" y="3959652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5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892300" y="4669249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7</a:t>
            </a:r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+ 8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04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362</Words>
  <Application>Microsoft Office PowerPoint</Application>
  <PresentationFormat>Grand écran</PresentationFormat>
  <Paragraphs>180</Paragraphs>
  <Slides>9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Glycerin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Color palette </vt:lpstr>
      <vt:lpstr>Police utiliser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FORTUNO</dc:creator>
  <cp:lastModifiedBy>FORTUNO</cp:lastModifiedBy>
  <cp:revision>134</cp:revision>
  <dcterms:created xsi:type="dcterms:W3CDTF">2025-05-05T14:56:41Z</dcterms:created>
  <dcterms:modified xsi:type="dcterms:W3CDTF">2025-05-12T17:25:27Z</dcterms:modified>
</cp:coreProperties>
</file>