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32"/>
    <a:srgbClr val="07CEC9"/>
    <a:srgbClr val="E6EAEE"/>
    <a:srgbClr val="4A4A58"/>
    <a:srgbClr val="FFFFFF"/>
    <a:srgbClr val="373742"/>
    <a:srgbClr val="FFFE3C"/>
    <a:srgbClr val="B120DE"/>
    <a:srgbClr val="D76007"/>
    <a:srgbClr val="0FC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fif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44" y="-9622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5563005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Eclairage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259</Words>
  <Application>Microsoft Office PowerPoint</Application>
  <PresentationFormat>Grand écran</PresentationFormat>
  <Paragraphs>130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117</cp:revision>
  <dcterms:created xsi:type="dcterms:W3CDTF">2025-05-05T14:56:41Z</dcterms:created>
  <dcterms:modified xsi:type="dcterms:W3CDTF">2025-05-12T08:13:15Z</dcterms:modified>
</cp:coreProperties>
</file>