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A2A32"/>
    <a:srgbClr val="07CEC9"/>
    <a:srgbClr val="4A4A58"/>
    <a:srgbClr val="373742"/>
    <a:srgbClr val="E6EAEE"/>
    <a:srgbClr val="FFFE3C"/>
    <a:srgbClr val="B120DE"/>
    <a:srgbClr val="D76007"/>
    <a:srgbClr val="0FC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6" autoAdjust="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171</Words>
  <Application>Microsoft Office PowerPoint</Application>
  <PresentationFormat>Grand écran</PresentationFormat>
  <Paragraphs>88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Glycerin</vt:lpstr>
      <vt:lpstr>Thème Office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68</cp:revision>
  <dcterms:created xsi:type="dcterms:W3CDTF">2025-05-05T14:56:41Z</dcterms:created>
  <dcterms:modified xsi:type="dcterms:W3CDTF">2025-05-08T12:09:35Z</dcterms:modified>
</cp:coreProperties>
</file>