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74" r:id="rId2"/>
    <p:sldId id="275" r:id="rId3"/>
    <p:sldId id="276" r:id="rId4"/>
    <p:sldId id="277" r:id="rId5"/>
    <p:sldId id="265" r:id="rId6"/>
    <p:sldId id="266" r:id="rId7"/>
    <p:sldId id="256" r:id="rId8"/>
    <p:sldId id="262" r:id="rId9"/>
    <p:sldId id="261" r:id="rId10"/>
    <p:sldId id="280" r:id="rId11"/>
    <p:sldId id="281" r:id="rId12"/>
    <p:sldId id="279" r:id="rId13"/>
    <p:sldId id="282" r:id="rId14"/>
    <p:sldId id="283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63" r:id="rId23"/>
    <p:sldId id="264" r:id="rId24"/>
    <p:sldId id="284" r:id="rId25"/>
    <p:sldId id="285" r:id="rId26"/>
    <p:sldId id="257" r:id="rId27"/>
    <p:sldId id="258" r:id="rId28"/>
    <p:sldId id="259" r:id="rId29"/>
    <p:sldId id="260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E6EAEE"/>
    <a:srgbClr val="1E293F"/>
    <a:srgbClr val="4A4A58"/>
    <a:srgbClr val="2F3C4F"/>
    <a:srgbClr val="252E44"/>
    <a:srgbClr val="282830"/>
    <a:srgbClr val="373742"/>
    <a:srgbClr val="07CEC9"/>
    <a:srgbClr val="D5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4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BAD99-9C6E-438B-B6E2-4A70BF6BDDF4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07214-4CA6-4B3C-9ABB-7242CD9D5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1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604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504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76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047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115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76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074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949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304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224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711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75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321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109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09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14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4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60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46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1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34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4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39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1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282B9-BFE5-4D13-8D8C-5297D4C42E3B}" type="datetimeFigureOut">
              <a:rPr lang="fr-FR" smtClean="0"/>
              <a:t>25/05/2025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38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3" Type="http://schemas.openxmlformats.org/officeDocument/2006/relationships/image" Target="../media/image5.jpeg"/><Relationship Id="rId7" Type="http://schemas.openxmlformats.org/officeDocument/2006/relationships/image" Target="../media/image20.png"/><Relationship Id="rId12" Type="http://schemas.openxmlformats.org/officeDocument/2006/relationships/image" Target="../media/image28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7.png"/><Relationship Id="rId5" Type="http://schemas.openxmlformats.org/officeDocument/2006/relationships/image" Target="../media/image10.png"/><Relationship Id="rId15" Type="http://schemas.openxmlformats.org/officeDocument/2006/relationships/image" Target="../media/image30.png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6.pn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jpe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3.png"/><Relationship Id="rId5" Type="http://schemas.openxmlformats.org/officeDocument/2006/relationships/image" Target="../media/image10.png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2.png"/><Relationship Id="rId18" Type="http://schemas.openxmlformats.org/officeDocument/2006/relationships/image" Target="../media/image30.png"/><Relationship Id="rId3" Type="http://schemas.openxmlformats.org/officeDocument/2006/relationships/image" Target="../media/image5.jpeg"/><Relationship Id="rId21" Type="http://schemas.openxmlformats.org/officeDocument/2006/relationships/image" Target="../media/image24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8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19" Type="http://schemas.openxmlformats.org/officeDocument/2006/relationships/image" Target="../media/image35.png"/><Relationship Id="rId4" Type="http://schemas.openxmlformats.org/officeDocument/2006/relationships/image" Target="../media/image7.png"/><Relationship Id="rId9" Type="http://schemas.openxmlformats.org/officeDocument/2006/relationships/image" Target="../media/image31.png"/><Relationship Id="rId1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2.png"/><Relationship Id="rId18" Type="http://schemas.openxmlformats.org/officeDocument/2006/relationships/image" Target="../media/image30.png"/><Relationship Id="rId3" Type="http://schemas.openxmlformats.org/officeDocument/2006/relationships/image" Target="../media/image5.jpeg"/><Relationship Id="rId21" Type="http://schemas.openxmlformats.org/officeDocument/2006/relationships/image" Target="../media/image24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8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19" Type="http://schemas.openxmlformats.org/officeDocument/2006/relationships/image" Target="../media/image35.png"/><Relationship Id="rId4" Type="http://schemas.openxmlformats.org/officeDocument/2006/relationships/image" Target="../media/image7.png"/><Relationship Id="rId9" Type="http://schemas.openxmlformats.org/officeDocument/2006/relationships/image" Target="../media/image31.png"/><Relationship Id="rId1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2.png"/><Relationship Id="rId18" Type="http://schemas.openxmlformats.org/officeDocument/2006/relationships/image" Target="../media/image30.png"/><Relationship Id="rId3" Type="http://schemas.openxmlformats.org/officeDocument/2006/relationships/image" Target="../media/image5.jpeg"/><Relationship Id="rId21" Type="http://schemas.openxmlformats.org/officeDocument/2006/relationships/image" Target="../media/image24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8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19" Type="http://schemas.openxmlformats.org/officeDocument/2006/relationships/image" Target="../media/image35.png"/><Relationship Id="rId4" Type="http://schemas.openxmlformats.org/officeDocument/2006/relationships/image" Target="../media/image7.png"/><Relationship Id="rId9" Type="http://schemas.openxmlformats.org/officeDocument/2006/relationships/image" Target="../media/image31.png"/><Relationship Id="rId1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2.png"/><Relationship Id="rId18" Type="http://schemas.openxmlformats.org/officeDocument/2006/relationships/image" Target="../media/image30.png"/><Relationship Id="rId3" Type="http://schemas.openxmlformats.org/officeDocument/2006/relationships/image" Target="../media/image5.jpeg"/><Relationship Id="rId21" Type="http://schemas.openxmlformats.org/officeDocument/2006/relationships/image" Target="../media/image24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8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19" Type="http://schemas.openxmlformats.org/officeDocument/2006/relationships/image" Target="../media/image35.png"/><Relationship Id="rId4" Type="http://schemas.openxmlformats.org/officeDocument/2006/relationships/image" Target="../media/image7.png"/><Relationship Id="rId9" Type="http://schemas.openxmlformats.org/officeDocument/2006/relationships/image" Target="../media/image31.png"/><Relationship Id="rId14" Type="http://schemas.openxmlformats.org/officeDocument/2006/relationships/image" Target="../media/image33.png"/><Relationship Id="rId22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2.png"/><Relationship Id="rId18" Type="http://schemas.openxmlformats.org/officeDocument/2006/relationships/image" Target="../media/image30.png"/><Relationship Id="rId3" Type="http://schemas.openxmlformats.org/officeDocument/2006/relationships/image" Target="../media/image5.jpeg"/><Relationship Id="rId21" Type="http://schemas.openxmlformats.org/officeDocument/2006/relationships/image" Target="../media/image24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8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19" Type="http://schemas.openxmlformats.org/officeDocument/2006/relationships/image" Target="../media/image35.png"/><Relationship Id="rId4" Type="http://schemas.openxmlformats.org/officeDocument/2006/relationships/image" Target="../media/image7.png"/><Relationship Id="rId9" Type="http://schemas.openxmlformats.org/officeDocument/2006/relationships/image" Target="../media/image31.png"/><Relationship Id="rId14" Type="http://schemas.openxmlformats.org/officeDocument/2006/relationships/image" Target="../media/image33.png"/><Relationship Id="rId22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2.png"/><Relationship Id="rId18" Type="http://schemas.openxmlformats.org/officeDocument/2006/relationships/image" Target="../media/image30.png"/><Relationship Id="rId3" Type="http://schemas.openxmlformats.org/officeDocument/2006/relationships/image" Target="../media/image5.jpeg"/><Relationship Id="rId21" Type="http://schemas.openxmlformats.org/officeDocument/2006/relationships/image" Target="../media/image38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8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29.png"/><Relationship Id="rId23" Type="http://schemas.openxmlformats.org/officeDocument/2006/relationships/image" Target="../media/image24.png"/><Relationship Id="rId10" Type="http://schemas.openxmlformats.org/officeDocument/2006/relationships/image" Target="../media/image25.png"/><Relationship Id="rId19" Type="http://schemas.openxmlformats.org/officeDocument/2006/relationships/image" Target="../media/image35.png"/><Relationship Id="rId4" Type="http://schemas.openxmlformats.org/officeDocument/2006/relationships/image" Target="../media/image7.png"/><Relationship Id="rId9" Type="http://schemas.openxmlformats.org/officeDocument/2006/relationships/image" Target="../media/image31.png"/><Relationship Id="rId14" Type="http://schemas.openxmlformats.org/officeDocument/2006/relationships/image" Target="../media/image33.png"/><Relationship Id="rId2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3.png"/><Relationship Id="rId18" Type="http://schemas.openxmlformats.org/officeDocument/2006/relationships/image" Target="../media/image35.png"/><Relationship Id="rId3" Type="http://schemas.openxmlformats.org/officeDocument/2006/relationships/image" Target="../media/image7.png"/><Relationship Id="rId21" Type="http://schemas.openxmlformats.org/officeDocument/2006/relationships/image" Target="../media/image39.png"/><Relationship Id="rId7" Type="http://schemas.openxmlformats.org/officeDocument/2006/relationships/image" Target="../media/image20.png"/><Relationship Id="rId12" Type="http://schemas.openxmlformats.org/officeDocument/2006/relationships/image" Target="../media/image32.png"/><Relationship Id="rId17" Type="http://schemas.openxmlformats.org/officeDocument/2006/relationships/image" Target="../media/image30.png"/><Relationship Id="rId2" Type="http://schemas.openxmlformats.org/officeDocument/2006/relationships/image" Target="../media/image5.jpeg"/><Relationship Id="rId16" Type="http://schemas.openxmlformats.org/officeDocument/2006/relationships/image" Target="../media/image34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5" Type="http://schemas.openxmlformats.org/officeDocument/2006/relationships/image" Target="../media/image28.png"/><Relationship Id="rId10" Type="http://schemas.openxmlformats.org/officeDocument/2006/relationships/image" Target="../media/image27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25.png"/><Relationship Id="rId1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3.png"/><Relationship Id="rId18" Type="http://schemas.openxmlformats.org/officeDocument/2006/relationships/image" Target="../media/image35.png"/><Relationship Id="rId3" Type="http://schemas.openxmlformats.org/officeDocument/2006/relationships/image" Target="../media/image7.png"/><Relationship Id="rId21" Type="http://schemas.openxmlformats.org/officeDocument/2006/relationships/image" Target="../media/image40.png"/><Relationship Id="rId7" Type="http://schemas.openxmlformats.org/officeDocument/2006/relationships/image" Target="../media/image20.png"/><Relationship Id="rId12" Type="http://schemas.openxmlformats.org/officeDocument/2006/relationships/image" Target="../media/image32.png"/><Relationship Id="rId17" Type="http://schemas.openxmlformats.org/officeDocument/2006/relationships/image" Target="../media/image30.png"/><Relationship Id="rId2" Type="http://schemas.openxmlformats.org/officeDocument/2006/relationships/image" Target="../media/image5.jpe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5" Type="http://schemas.openxmlformats.org/officeDocument/2006/relationships/image" Target="../media/image28.png"/><Relationship Id="rId23" Type="http://schemas.openxmlformats.org/officeDocument/2006/relationships/image" Target="../media/image24.png"/><Relationship Id="rId10" Type="http://schemas.openxmlformats.org/officeDocument/2006/relationships/image" Target="../media/image27.png"/><Relationship Id="rId19" Type="http://schemas.openxmlformats.org/officeDocument/2006/relationships/image" Target="../media/image37.png"/><Relationship Id="rId4" Type="http://schemas.openxmlformats.org/officeDocument/2006/relationships/image" Target="../media/image8.png"/><Relationship Id="rId9" Type="http://schemas.openxmlformats.org/officeDocument/2006/relationships/image" Target="../media/image25.png"/><Relationship Id="rId14" Type="http://schemas.openxmlformats.org/officeDocument/2006/relationships/image" Target="../media/image29.png"/><Relationship Id="rId2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3.png"/><Relationship Id="rId18" Type="http://schemas.openxmlformats.org/officeDocument/2006/relationships/image" Target="../media/image35.png"/><Relationship Id="rId3" Type="http://schemas.openxmlformats.org/officeDocument/2006/relationships/image" Target="../media/image7.png"/><Relationship Id="rId21" Type="http://schemas.openxmlformats.org/officeDocument/2006/relationships/image" Target="../media/image36.png"/><Relationship Id="rId7" Type="http://schemas.openxmlformats.org/officeDocument/2006/relationships/image" Target="../media/image20.png"/><Relationship Id="rId12" Type="http://schemas.openxmlformats.org/officeDocument/2006/relationships/image" Target="../media/image32.png"/><Relationship Id="rId17" Type="http://schemas.openxmlformats.org/officeDocument/2006/relationships/image" Target="../media/image30.png"/><Relationship Id="rId2" Type="http://schemas.openxmlformats.org/officeDocument/2006/relationships/image" Target="../media/image5.jpeg"/><Relationship Id="rId16" Type="http://schemas.openxmlformats.org/officeDocument/2006/relationships/image" Target="../media/image34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5" Type="http://schemas.openxmlformats.org/officeDocument/2006/relationships/image" Target="../media/image28.png"/><Relationship Id="rId10" Type="http://schemas.openxmlformats.org/officeDocument/2006/relationships/image" Target="../media/image27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25.png"/><Relationship Id="rId1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3.png"/><Relationship Id="rId18" Type="http://schemas.openxmlformats.org/officeDocument/2006/relationships/image" Target="../media/image35.png"/><Relationship Id="rId3" Type="http://schemas.openxmlformats.org/officeDocument/2006/relationships/image" Target="../media/image7.png"/><Relationship Id="rId21" Type="http://schemas.openxmlformats.org/officeDocument/2006/relationships/image" Target="../media/image23.png"/><Relationship Id="rId7" Type="http://schemas.openxmlformats.org/officeDocument/2006/relationships/image" Target="../media/image20.png"/><Relationship Id="rId12" Type="http://schemas.openxmlformats.org/officeDocument/2006/relationships/image" Target="../media/image32.png"/><Relationship Id="rId17" Type="http://schemas.openxmlformats.org/officeDocument/2006/relationships/image" Target="../media/image30.png"/><Relationship Id="rId2" Type="http://schemas.openxmlformats.org/officeDocument/2006/relationships/image" Target="../media/image5.jpeg"/><Relationship Id="rId16" Type="http://schemas.openxmlformats.org/officeDocument/2006/relationships/image" Target="../media/image34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5" Type="http://schemas.openxmlformats.org/officeDocument/2006/relationships/image" Target="../media/image28.png"/><Relationship Id="rId10" Type="http://schemas.openxmlformats.org/officeDocument/2006/relationships/image" Target="../media/image27.png"/><Relationship Id="rId19" Type="http://schemas.openxmlformats.org/officeDocument/2006/relationships/image" Target="../media/image41.png"/><Relationship Id="rId4" Type="http://schemas.openxmlformats.org/officeDocument/2006/relationships/image" Target="../media/image8.png"/><Relationship Id="rId9" Type="http://schemas.openxmlformats.org/officeDocument/2006/relationships/image" Target="../media/image25.png"/><Relationship Id="rId14" Type="http://schemas.openxmlformats.org/officeDocument/2006/relationships/image" Target="../media/image29.png"/><Relationship Id="rId2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2.png"/><Relationship Id="rId18" Type="http://schemas.openxmlformats.org/officeDocument/2006/relationships/image" Target="../media/image30.png"/><Relationship Id="rId3" Type="http://schemas.openxmlformats.org/officeDocument/2006/relationships/image" Target="../media/image5.jpeg"/><Relationship Id="rId21" Type="http://schemas.openxmlformats.org/officeDocument/2006/relationships/image" Target="../media/image24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8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19" Type="http://schemas.openxmlformats.org/officeDocument/2006/relationships/image" Target="../media/image35.png"/><Relationship Id="rId4" Type="http://schemas.openxmlformats.org/officeDocument/2006/relationships/image" Target="../media/image7.png"/><Relationship Id="rId9" Type="http://schemas.openxmlformats.org/officeDocument/2006/relationships/image" Target="../media/image31.png"/><Relationship Id="rId1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0.pn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12" Type="http://schemas.openxmlformats.org/officeDocument/2006/relationships/image" Target="../media/image46.png"/><Relationship Id="rId17" Type="http://schemas.openxmlformats.org/officeDocument/2006/relationships/image" Target="../media/image24.png"/><Relationship Id="rId2" Type="http://schemas.openxmlformats.org/officeDocument/2006/relationships/image" Target="../media/image5.jpe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45.png"/><Relationship Id="rId5" Type="http://schemas.openxmlformats.org/officeDocument/2006/relationships/image" Target="../media/image11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10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35.png"/><Relationship Id="rId3" Type="http://schemas.openxmlformats.org/officeDocument/2006/relationships/image" Target="../media/image7.png"/><Relationship Id="rId7" Type="http://schemas.openxmlformats.org/officeDocument/2006/relationships/image" Target="../media/image42.png"/><Relationship Id="rId12" Type="http://schemas.openxmlformats.org/officeDocument/2006/relationships/image" Target="../media/image5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10.png"/><Relationship Id="rId9" Type="http://schemas.openxmlformats.org/officeDocument/2006/relationships/image" Target="../media/image52.png"/><Relationship Id="rId1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53.png"/><Relationship Id="rId3" Type="http://schemas.openxmlformats.org/officeDocument/2006/relationships/image" Target="../media/image5.jpeg"/><Relationship Id="rId7" Type="http://schemas.openxmlformats.org/officeDocument/2006/relationships/image" Target="../media/image25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10.png"/><Relationship Id="rId10" Type="http://schemas.openxmlformats.org/officeDocument/2006/relationships/image" Target="../media/image52.png"/><Relationship Id="rId4" Type="http://schemas.openxmlformats.org/officeDocument/2006/relationships/image" Target="../media/image7.png"/><Relationship Id="rId9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54.png"/><Relationship Id="rId3" Type="http://schemas.openxmlformats.org/officeDocument/2006/relationships/image" Target="../media/image5.jpeg"/><Relationship Id="rId21" Type="http://schemas.openxmlformats.org/officeDocument/2006/relationships/image" Target="../media/image22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8.png"/><Relationship Id="rId20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jfif"/><Relationship Id="rId19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jpe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jfif"/><Relationship Id="rId19" Type="http://schemas.openxmlformats.org/officeDocument/2006/relationships/image" Target="../media/image21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20.png"/><Relationship Id="rId10" Type="http://schemas.openxmlformats.org/officeDocument/2006/relationships/image" Target="../media/image12.jfif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3" Type="http://schemas.openxmlformats.org/officeDocument/2006/relationships/image" Target="../media/image5.jpeg"/><Relationship Id="rId7" Type="http://schemas.openxmlformats.org/officeDocument/2006/relationships/image" Target="../media/image20.png"/><Relationship Id="rId12" Type="http://schemas.openxmlformats.org/officeDocument/2006/relationships/image" Target="../media/image28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7.png"/><Relationship Id="rId5" Type="http://schemas.openxmlformats.org/officeDocument/2006/relationships/image" Target="../media/image10.png"/><Relationship Id="rId15" Type="http://schemas.openxmlformats.org/officeDocument/2006/relationships/image" Target="../media/image30.png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6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9969"/>
            <a:ext cx="12223146" cy="6877969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56" y="187358"/>
            <a:ext cx="2031542" cy="203154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912545" y="2339982"/>
            <a:ext cx="247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Smart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Home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835743" y="2967796"/>
            <a:ext cx="462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/>
                </a:solidFill>
              </a:rPr>
              <a:t>Une maison qui vous obéit au doigt et à l’œil. </a:t>
            </a:r>
            <a:endParaRPr lang="fr-FR" dirty="0" smtClean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9911687" y="626110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9745886" y="631636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Commencer</a:t>
            </a:r>
            <a:endParaRPr lang="fr-FR" sz="1200" dirty="0">
              <a:solidFill>
                <a:srgbClr val="07CE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06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7149" y="2430971"/>
            <a:ext cx="1589950" cy="276999"/>
          </a:xfrm>
          <a:prstGeom prst="rect">
            <a:avLst/>
          </a:prstGeom>
          <a:solidFill>
            <a:srgbClr val="1E293F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49931" y="355332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         Add </a:t>
            </a:r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045" y="2430971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</a:t>
            </a:r>
            <a:r>
              <a:rPr lang="fr-FR" sz="2400" b="1" dirty="0">
                <a:solidFill>
                  <a:srgbClr val="E6EAEE"/>
                </a:solidFill>
              </a:rPr>
              <a:t>D</a:t>
            </a:r>
            <a:r>
              <a:rPr lang="fr-FR" sz="2400" b="1" dirty="0" smtClean="0">
                <a:solidFill>
                  <a:srgbClr val="E6EAEE"/>
                </a:solidFill>
              </a:rPr>
              <a:t>evices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724480" y="1195059"/>
            <a:ext cx="9956630" cy="5653320"/>
          </a:xfrm>
          <a:prstGeom prst="rect">
            <a:avLst/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18" name="Connecteur droit 117"/>
          <p:cNvCxnSpPr/>
          <p:nvPr/>
        </p:nvCxnSpPr>
        <p:spPr>
          <a:xfrm flipV="1">
            <a:off x="1823535" y="2445179"/>
            <a:ext cx="8198412" cy="476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 rot="5400000">
            <a:off x="11271923" y="1899351"/>
            <a:ext cx="44138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2" y="2431508"/>
            <a:ext cx="264114" cy="26411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6" y="3546126"/>
            <a:ext cx="274409" cy="274409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1716680" y="1195058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Equipement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2990601" y="1200030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Nom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6255741" y="1195058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Emplacement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7605691" y="1200028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Statut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9267464" y="1200029"/>
            <a:ext cx="1865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Date de mise en service</a:t>
            </a:r>
            <a:endParaRPr lang="fr-FR" sz="1200" b="1" dirty="0">
              <a:solidFill>
                <a:srgbClr val="D5D5D5"/>
              </a:solidFill>
            </a:endParaRPr>
          </a:p>
        </p:txBody>
      </p:sp>
      <p:cxnSp>
        <p:nvCxnSpPr>
          <p:cNvPr id="62" name="Connecteur droit 61"/>
          <p:cNvCxnSpPr/>
          <p:nvPr/>
        </p:nvCxnSpPr>
        <p:spPr>
          <a:xfrm flipV="1">
            <a:off x="1843464" y="3516113"/>
            <a:ext cx="9724027" cy="744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 rot="5400000">
            <a:off x="11158528" y="2881438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>
                    <a:lumMod val="65000"/>
                  </a:schemeClr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4" name="Connecteur droit 63"/>
          <p:cNvCxnSpPr/>
          <p:nvPr/>
        </p:nvCxnSpPr>
        <p:spPr>
          <a:xfrm flipV="1">
            <a:off x="1823535" y="4551090"/>
            <a:ext cx="9724027" cy="744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 rot="5400000">
            <a:off x="11158528" y="3986857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>
                    <a:lumMod val="65000"/>
                  </a:schemeClr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6" name="Connecteur droit 65"/>
          <p:cNvCxnSpPr/>
          <p:nvPr/>
        </p:nvCxnSpPr>
        <p:spPr>
          <a:xfrm flipV="1">
            <a:off x="1855173" y="5511640"/>
            <a:ext cx="9724027" cy="744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 rot="5400000">
            <a:off x="11189744" y="4976201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>
                    <a:lumMod val="65000"/>
                  </a:schemeClr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8" name="Connecteur droit 67"/>
          <p:cNvCxnSpPr/>
          <p:nvPr/>
        </p:nvCxnSpPr>
        <p:spPr>
          <a:xfrm flipV="1">
            <a:off x="1835244" y="6546617"/>
            <a:ext cx="9724027" cy="744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 rot="5400000">
            <a:off x="11171577" y="5952453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>
                    <a:lumMod val="65000"/>
                  </a:schemeClr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023" y="1832548"/>
            <a:ext cx="521264" cy="521264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90" y="2782651"/>
            <a:ext cx="563930" cy="563930"/>
          </a:xfrm>
          <a:prstGeom prst="rect">
            <a:avLst/>
          </a:prstGeom>
        </p:spPr>
      </p:pic>
      <p:pic>
        <p:nvPicPr>
          <p:cNvPr id="72" name="Image 7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464" y="3930374"/>
            <a:ext cx="507823" cy="507823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403" y="4828332"/>
            <a:ext cx="578757" cy="578757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93" y="5736658"/>
            <a:ext cx="699123" cy="699123"/>
          </a:xfrm>
          <a:prstGeom prst="rect">
            <a:avLst/>
          </a:prstGeom>
        </p:spPr>
      </p:pic>
      <p:sp>
        <p:nvSpPr>
          <p:cNvPr id="75" name="ZoneTexte 74"/>
          <p:cNvSpPr txBox="1"/>
          <p:nvPr/>
        </p:nvSpPr>
        <p:spPr>
          <a:xfrm>
            <a:off x="4480275" y="1962925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C8:C7:A3:3F:6C:3F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4480275" y="1213242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Adresse mac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3021671" y="1963539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Smart switch V1 M1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6319608" y="1962925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Séjour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Rectangle à coins arrondis 79"/>
          <p:cNvSpPr/>
          <p:nvPr/>
        </p:nvSpPr>
        <p:spPr>
          <a:xfrm>
            <a:off x="8174218" y="1977726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8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8467591" y="1991976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ZoneTexte 85"/>
          <p:cNvSpPr txBox="1"/>
          <p:nvPr/>
        </p:nvSpPr>
        <p:spPr>
          <a:xfrm>
            <a:off x="9382860" y="194689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12/05/25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4480275" y="288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C8:C10:A4:2F:6C:3A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3021671" y="288901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connecter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6319608" y="288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Cuisine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8174218" y="2903204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8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/>
          <p:cNvSpPr/>
          <p:nvPr/>
        </p:nvSpPr>
        <p:spPr>
          <a:xfrm>
            <a:off x="8467591" y="2917454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9382860" y="2872374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18/05/25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4498969" y="3995428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F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8:C9:A3:2F:6C:3A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3040365" y="399604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6338302" y="3995428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Chambre bébé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6" name="Rectangle à coins arrondis 105"/>
          <p:cNvSpPr/>
          <p:nvPr/>
        </p:nvSpPr>
        <p:spPr>
          <a:xfrm>
            <a:off x="8192912" y="4010229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8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/>
          <p:cNvSpPr/>
          <p:nvPr/>
        </p:nvSpPr>
        <p:spPr>
          <a:xfrm>
            <a:off x="8220890" y="4022230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107"/>
          <p:cNvSpPr txBox="1"/>
          <p:nvPr/>
        </p:nvSpPr>
        <p:spPr>
          <a:xfrm>
            <a:off x="9401554" y="3979399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12/05/25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9" name="ZoneTexte 108"/>
          <p:cNvSpPr txBox="1"/>
          <p:nvPr/>
        </p:nvSpPr>
        <p:spPr>
          <a:xfrm>
            <a:off x="4498969" y="499174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J8:C9:A3:2F:6C:3F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3040365" y="4992360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6338302" y="499174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Véranda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2" name="Rectangle à coins arrondis 111"/>
          <p:cNvSpPr/>
          <p:nvPr/>
        </p:nvSpPr>
        <p:spPr>
          <a:xfrm>
            <a:off x="8192912" y="5006547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8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8486285" y="5020797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/>
          <p:cNvSpPr txBox="1"/>
          <p:nvPr/>
        </p:nvSpPr>
        <p:spPr>
          <a:xfrm>
            <a:off x="9401554" y="497571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15/05/25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4498969" y="593626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K8:C9:A3:2F:6C:3F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6" name="ZoneTexte 115"/>
          <p:cNvSpPr txBox="1"/>
          <p:nvPr/>
        </p:nvSpPr>
        <p:spPr>
          <a:xfrm>
            <a:off x="3040365" y="59368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 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6338302" y="593626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Véranda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9" name="Rectangle à coins arrondis 118"/>
          <p:cNvSpPr/>
          <p:nvPr/>
        </p:nvSpPr>
        <p:spPr>
          <a:xfrm>
            <a:off x="8192912" y="5951068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8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>
            <a:off x="8486285" y="5965318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ZoneTexte 122"/>
          <p:cNvSpPr txBox="1"/>
          <p:nvPr/>
        </p:nvSpPr>
        <p:spPr>
          <a:xfrm>
            <a:off x="9401554" y="5920238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20/05/25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10098961" y="2264303"/>
            <a:ext cx="1589949" cy="276999"/>
          </a:xfrm>
          <a:prstGeom prst="rect">
            <a:avLst/>
          </a:prstGeom>
          <a:solidFill>
            <a:srgbClr val="1E293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A propos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9" name="Ellipse 98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0" name="Image 9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sp>
        <p:nvSpPr>
          <p:cNvPr id="101" name="ZoneTexte 100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102" name="Image 10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  <p:sp>
        <p:nvSpPr>
          <p:cNvPr id="96" name="ZoneTexte 95"/>
          <p:cNvSpPr txBox="1"/>
          <p:nvPr/>
        </p:nvSpPr>
        <p:spPr>
          <a:xfrm>
            <a:off x="10251754" y="19385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E6EAEE"/>
                </a:solidFill>
                <a:latin typeface="+mj-lt"/>
              </a:rPr>
              <a:t>Mode: </a:t>
            </a:r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Online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8" name="Triangle isocèle 97"/>
          <p:cNvSpPr/>
          <p:nvPr/>
        </p:nvSpPr>
        <p:spPr>
          <a:xfrm rot="5400000">
            <a:off x="11393837" y="349356"/>
            <a:ext cx="61511" cy="47411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84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7149" y="2430971"/>
            <a:ext cx="1589950" cy="276999"/>
          </a:xfrm>
          <a:prstGeom prst="rect">
            <a:avLst/>
          </a:prstGeom>
          <a:solidFill>
            <a:srgbClr val="1E293F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49931" y="355332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         Add </a:t>
            </a:r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045" y="2430971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</a:t>
            </a:r>
            <a:r>
              <a:rPr lang="fr-FR" sz="2400" b="1" dirty="0">
                <a:solidFill>
                  <a:srgbClr val="E6EAEE"/>
                </a:solidFill>
              </a:rPr>
              <a:t>D</a:t>
            </a:r>
            <a:r>
              <a:rPr lang="fr-FR" sz="2400" b="1" dirty="0" smtClean="0">
                <a:solidFill>
                  <a:srgbClr val="E6EAEE"/>
                </a:solidFill>
              </a:rPr>
              <a:t>evices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704249" y="1211466"/>
            <a:ext cx="9956630" cy="5653320"/>
          </a:xfrm>
          <a:prstGeom prst="rect">
            <a:avLst/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bg1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2" y="2431508"/>
            <a:ext cx="264114" cy="26411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6" y="3546126"/>
            <a:ext cx="274409" cy="274409"/>
          </a:xfrm>
          <a:prstGeom prst="rect">
            <a:avLst/>
          </a:prstGeom>
        </p:spPr>
      </p:pic>
      <p:sp>
        <p:nvSpPr>
          <p:cNvPr id="96" name="ZoneTexte 95"/>
          <p:cNvSpPr txBox="1"/>
          <p:nvPr/>
        </p:nvSpPr>
        <p:spPr>
          <a:xfrm>
            <a:off x="5765629" y="1306436"/>
            <a:ext cx="15899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E6EAEE"/>
                </a:solidFill>
              </a:rPr>
              <a:t>A propos</a:t>
            </a:r>
            <a:endParaRPr lang="fr-FR" sz="1600" b="1" dirty="0">
              <a:solidFill>
                <a:srgbClr val="E6EAEE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3695668" y="2057456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Nom	 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3695668" y="2558566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Model	  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3695668" y="3037675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Wi-Fi 	 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3695668" y="3455823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Input 	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3695668" y="3953357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Output	 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3647727" y="4439533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Max load 	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3647727" y="4953893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Adresse IP	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121" name="ZoneTexte 120"/>
          <p:cNvSpPr txBox="1"/>
          <p:nvPr/>
        </p:nvSpPr>
        <p:spPr>
          <a:xfrm>
            <a:off x="3647727" y="5391291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Adresse mac   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122" name="ZoneTexte 121"/>
          <p:cNvSpPr txBox="1"/>
          <p:nvPr/>
        </p:nvSpPr>
        <p:spPr>
          <a:xfrm>
            <a:off x="5649045" y="2076854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Smart switch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4" name="ZoneTexte 123"/>
          <p:cNvSpPr txBox="1"/>
          <p:nvPr/>
        </p:nvSpPr>
        <p:spPr>
          <a:xfrm>
            <a:off x="5465679" y="255712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V1-M1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5" name="ZoneTexte 124"/>
          <p:cNvSpPr txBox="1"/>
          <p:nvPr/>
        </p:nvSpPr>
        <p:spPr>
          <a:xfrm>
            <a:off x="5887589" y="301526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ea typeface="Microsoft Himalaya" panose="01010100010101010101" pitchFamily="2" charset="0"/>
                <a:cs typeface="Microsoft Himalaya" panose="01010100010101010101" pitchFamily="2" charset="0"/>
              </a:rPr>
              <a:t>802.11b/g/n 2,4GHz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6" name="ZoneTexte 125"/>
          <p:cNvSpPr txBox="1"/>
          <p:nvPr/>
        </p:nvSpPr>
        <p:spPr>
          <a:xfrm>
            <a:off x="5952297" y="346673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  <a:ea typeface="Microsoft Himalaya" panose="01010100010101010101" pitchFamily="2" charset="0"/>
                <a:cs typeface="Microsoft Himalaya" panose="01010100010101010101" pitchFamily="2" charset="0"/>
              </a:rPr>
              <a:t>110/230Vac-50/60Hz</a:t>
            </a:r>
          </a:p>
        </p:txBody>
      </p:sp>
      <p:sp>
        <p:nvSpPr>
          <p:cNvPr id="127" name="ZoneTexte 126"/>
          <p:cNvSpPr txBox="1"/>
          <p:nvPr/>
        </p:nvSpPr>
        <p:spPr>
          <a:xfrm>
            <a:off x="5952297" y="3936350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  <a:ea typeface="Microsoft Himalaya" panose="01010100010101010101" pitchFamily="2" charset="0"/>
                <a:cs typeface="Microsoft Himalaya" panose="01010100010101010101" pitchFamily="2" charset="0"/>
              </a:rPr>
              <a:t>110/230Vac-50/60Hz</a:t>
            </a:r>
          </a:p>
        </p:txBody>
      </p:sp>
      <p:sp>
        <p:nvSpPr>
          <p:cNvPr id="128" name="ZoneTexte 127"/>
          <p:cNvSpPr txBox="1"/>
          <p:nvPr/>
        </p:nvSpPr>
        <p:spPr>
          <a:xfrm>
            <a:off x="5359864" y="439636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ea typeface="Microsoft Himalaya" panose="01010100010101010101" pitchFamily="2" charset="0"/>
                <a:cs typeface="Microsoft Himalaya" panose="01010100010101010101" pitchFamily="2" charset="0"/>
              </a:rPr>
              <a:t>10A</a:t>
            </a:r>
            <a:endParaRPr lang="fr-FR" sz="1200" dirty="0">
              <a:solidFill>
                <a:schemeClr val="bg2">
                  <a:lumMod val="75000"/>
                </a:schemeClr>
              </a:solidFill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129" name="ZoneTexte 128"/>
          <p:cNvSpPr txBox="1"/>
          <p:nvPr/>
        </p:nvSpPr>
        <p:spPr>
          <a:xfrm>
            <a:off x="5628670" y="492989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2">
                    <a:lumMod val="75000"/>
                  </a:schemeClr>
                </a:solidFill>
                <a:ea typeface="Microsoft Himalaya" panose="01010100010101010101" pitchFamily="2" charset="0"/>
                <a:cs typeface="Microsoft Himalaya" panose="01010100010101010101" pitchFamily="2" charset="0"/>
              </a:rPr>
              <a:t>192.168.4.1</a:t>
            </a:r>
          </a:p>
        </p:txBody>
      </p:sp>
      <p:sp>
        <p:nvSpPr>
          <p:cNvPr id="130" name="ZoneTexte 129"/>
          <p:cNvSpPr txBox="1"/>
          <p:nvPr/>
        </p:nvSpPr>
        <p:spPr>
          <a:xfrm>
            <a:off x="5823503" y="5355605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F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8:C9:A3:2F:6C:3A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1" name="Rectangle à coins arrondis 130"/>
          <p:cNvSpPr/>
          <p:nvPr/>
        </p:nvSpPr>
        <p:spPr>
          <a:xfrm>
            <a:off x="2161189" y="6328989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/>
          <p:cNvSpPr txBox="1"/>
          <p:nvPr/>
        </p:nvSpPr>
        <p:spPr>
          <a:xfrm>
            <a:off x="1995388" y="6384255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Retour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sp>
        <p:nvSpPr>
          <p:cNvPr id="49" name="ZoneTexte 48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50" name="Image 4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  <p:sp>
        <p:nvSpPr>
          <p:cNvPr id="51" name="ZoneTexte 50"/>
          <p:cNvSpPr txBox="1"/>
          <p:nvPr/>
        </p:nvSpPr>
        <p:spPr>
          <a:xfrm>
            <a:off x="10251754" y="19385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E6EAEE"/>
                </a:solidFill>
                <a:latin typeface="+mj-lt"/>
              </a:rPr>
              <a:t>Mode: </a:t>
            </a:r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Online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Triangle isocèle 51"/>
          <p:cNvSpPr/>
          <p:nvPr/>
        </p:nvSpPr>
        <p:spPr>
          <a:xfrm rot="5400000">
            <a:off x="11393837" y="349356"/>
            <a:ext cx="61511" cy="47411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61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1E293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8" name="Connecteur droit 117"/>
          <p:cNvCxnSpPr/>
          <p:nvPr/>
        </p:nvCxnSpPr>
        <p:spPr>
          <a:xfrm>
            <a:off x="4298950" y="2093180"/>
            <a:ext cx="7251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4406900" y="2963877"/>
            <a:ext cx="71437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4413353" y="3803633"/>
            <a:ext cx="713729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 rot="5400000">
            <a:off x="11059589" y="1605205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 rot="5400000">
            <a:off x="11059588" y="2475136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6" name="ZoneTexte 165"/>
          <p:cNvSpPr txBox="1"/>
          <p:nvPr/>
        </p:nvSpPr>
        <p:spPr>
          <a:xfrm rot="5400000">
            <a:off x="11059587" y="3340143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4831913" y="1504026"/>
            <a:ext cx="29228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</a:rPr>
              <a:t>Smart switch V1 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4814023" y="2363298"/>
            <a:ext cx="2037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V1 </a:t>
            </a:r>
            <a:r>
              <a:rPr lang="fr-FR" sz="1600" b="1" dirty="0" smtClean="0">
                <a:solidFill>
                  <a:schemeClr val="bg1"/>
                </a:solidFill>
              </a:rPr>
              <a:t>M2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831913" y="322590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V3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56" name="Ellipse 55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10251754" y="19385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E6EAEE"/>
                </a:solidFill>
                <a:latin typeface="+mj-lt"/>
              </a:rPr>
              <a:t>Mode: </a:t>
            </a:r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Online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1" name="Triangle isocèle 60"/>
          <p:cNvSpPr/>
          <p:nvPr/>
        </p:nvSpPr>
        <p:spPr>
          <a:xfrm rot="5400000">
            <a:off x="11393837" y="349356"/>
            <a:ext cx="61511" cy="47411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16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1E293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8" name="Connecteur droit 117"/>
          <p:cNvCxnSpPr/>
          <p:nvPr/>
        </p:nvCxnSpPr>
        <p:spPr>
          <a:xfrm>
            <a:off x="4298950" y="2093180"/>
            <a:ext cx="7251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4406900" y="2963877"/>
            <a:ext cx="71437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4413353" y="3803633"/>
            <a:ext cx="713729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 rot="5400000">
            <a:off x="11059589" y="1605205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 rot="5400000">
            <a:off x="11059588" y="2475136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rgbClr val="AFABAB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rgbClr val="AFABAB"/>
              </a:solidFill>
            </a:endParaRPr>
          </a:p>
        </p:txBody>
      </p:sp>
      <p:sp>
        <p:nvSpPr>
          <p:cNvPr id="166" name="ZoneTexte 165"/>
          <p:cNvSpPr txBox="1"/>
          <p:nvPr/>
        </p:nvSpPr>
        <p:spPr>
          <a:xfrm rot="5400000">
            <a:off x="11059587" y="3340143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rgbClr val="AFABAB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rgbClr val="AFABAB"/>
              </a:solidFill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4831913" y="1504026"/>
            <a:ext cx="29228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</a:rPr>
              <a:t>Smart switch V1 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4814023" y="2363298"/>
            <a:ext cx="2037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V1 </a:t>
            </a:r>
            <a:r>
              <a:rPr lang="fr-FR" sz="1600" b="1" dirty="0" smtClean="0">
                <a:solidFill>
                  <a:schemeClr val="bg1"/>
                </a:solidFill>
              </a:rPr>
              <a:t>M2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831913" y="322590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V3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53" name="ZoneTexte 52"/>
          <p:cNvSpPr txBox="1"/>
          <p:nvPr/>
        </p:nvSpPr>
        <p:spPr>
          <a:xfrm>
            <a:off x="10091160" y="2052108"/>
            <a:ext cx="1589949" cy="276999"/>
          </a:xfrm>
          <a:prstGeom prst="rect">
            <a:avLst/>
          </a:prstGeom>
          <a:solidFill>
            <a:srgbClr val="1E293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A propos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7" name="Ellipse 56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sp>
        <p:nvSpPr>
          <p:cNvPr id="59" name="ZoneTexte 58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10251754" y="19385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E6EAEE"/>
                </a:solidFill>
                <a:latin typeface="+mj-lt"/>
              </a:rPr>
              <a:t>Mode: </a:t>
            </a:r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Online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2" name="Triangle isocèle 61"/>
          <p:cNvSpPr/>
          <p:nvPr/>
        </p:nvSpPr>
        <p:spPr>
          <a:xfrm rot="5400000">
            <a:off x="11393837" y="349356"/>
            <a:ext cx="61511" cy="47411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38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1E293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7072197" y="1301400"/>
            <a:ext cx="15899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E6EAEE"/>
                </a:solidFill>
              </a:rPr>
              <a:t>A propos</a:t>
            </a:r>
            <a:endParaRPr lang="fr-FR" sz="1600" b="1" dirty="0">
              <a:solidFill>
                <a:srgbClr val="E6EAEE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5002236" y="2052420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Nom	 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5002236" y="2553530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Model	  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5002236" y="3032639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Wi-Fi 	 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5002236" y="3450787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Input 	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5002236" y="3948321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Output	 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4954295" y="4434497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Max load 	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4954295" y="4948857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Adresse IP	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4954295" y="5386255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Adresse mac   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6955613" y="2071818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Smart switch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6772247" y="255208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V1-M1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7194157" y="301022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ea typeface="Microsoft Himalaya" panose="01010100010101010101" pitchFamily="2" charset="0"/>
                <a:cs typeface="Microsoft Himalaya" panose="01010100010101010101" pitchFamily="2" charset="0"/>
              </a:rPr>
              <a:t>802.11b/g/n 2,4GHz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7258865" y="3461700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  <a:ea typeface="Microsoft Himalaya" panose="01010100010101010101" pitchFamily="2" charset="0"/>
                <a:cs typeface="Microsoft Himalaya" panose="01010100010101010101" pitchFamily="2" charset="0"/>
              </a:rPr>
              <a:t>110/230Vac-50/60Hz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7258865" y="3931314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  <a:ea typeface="Microsoft Himalaya" panose="01010100010101010101" pitchFamily="2" charset="0"/>
                <a:cs typeface="Microsoft Himalaya" panose="01010100010101010101" pitchFamily="2" charset="0"/>
              </a:rPr>
              <a:t>110/230Vac-50/60Hz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6666432" y="439132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ea typeface="Microsoft Himalaya" panose="01010100010101010101" pitchFamily="2" charset="0"/>
                <a:cs typeface="Microsoft Himalaya" panose="01010100010101010101" pitchFamily="2" charset="0"/>
              </a:rPr>
              <a:t>10A</a:t>
            </a:r>
            <a:endParaRPr lang="fr-FR" sz="1200" dirty="0">
              <a:solidFill>
                <a:schemeClr val="bg2">
                  <a:lumMod val="75000"/>
                </a:schemeClr>
              </a:solidFill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6935238" y="492485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2">
                    <a:lumMod val="75000"/>
                  </a:schemeClr>
                </a:solidFill>
                <a:ea typeface="Microsoft Himalaya" panose="01010100010101010101" pitchFamily="2" charset="0"/>
                <a:cs typeface="Microsoft Himalaya" panose="01010100010101010101" pitchFamily="2" charset="0"/>
              </a:rPr>
              <a:t>192.168.4.1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7130071" y="5350569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F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8:C9:A3:2F:6C:3A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4" name="Ellipse 73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5" name="Image 7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sp>
        <p:nvSpPr>
          <p:cNvPr id="76" name="ZoneTexte 75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77" name="Image 7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  <p:sp>
        <p:nvSpPr>
          <p:cNvPr id="72" name="ZoneTexte 71"/>
          <p:cNvSpPr txBox="1"/>
          <p:nvPr/>
        </p:nvSpPr>
        <p:spPr>
          <a:xfrm>
            <a:off x="10251754" y="19385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E6EAEE"/>
                </a:solidFill>
                <a:latin typeface="+mj-lt"/>
              </a:rPr>
              <a:t>Mode: </a:t>
            </a:r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Online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3" name="Triangle isocèle 72"/>
          <p:cNvSpPr/>
          <p:nvPr/>
        </p:nvSpPr>
        <p:spPr>
          <a:xfrm rot="5400000">
            <a:off x="11393837" y="349356"/>
            <a:ext cx="61511" cy="47411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58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1E293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082134" y="90946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6546062" y="1424957"/>
            <a:ext cx="30489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E6EAEE"/>
                </a:solidFill>
              </a:rPr>
              <a:t>Brancher votre appareille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6343149" y="4680321"/>
            <a:ext cx="31257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2">
                    <a:lumMod val="90000"/>
                  </a:schemeClr>
                </a:solidFill>
              </a:rPr>
              <a:t>Veuillez vous assurer que le voyant vert s’allume.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9911687" y="626110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9745886" y="631636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Suivant</a:t>
            </a:r>
            <a:endParaRPr lang="fr-FR" sz="1200" dirty="0">
              <a:solidFill>
                <a:srgbClr val="07CEC9"/>
              </a:solidFill>
            </a:endParaRPr>
          </a:p>
        </p:txBody>
      </p:sp>
      <p:sp>
        <p:nvSpPr>
          <p:cNvPr id="52" name="Ellipse 51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sp>
        <p:nvSpPr>
          <p:cNvPr id="57" name="ZoneTexte 56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10251754" y="19385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E6EAEE"/>
                </a:solidFill>
                <a:latin typeface="+mj-lt"/>
              </a:rPr>
              <a:t>Mode: </a:t>
            </a:r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Online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1" name="Triangle isocèle 60"/>
          <p:cNvSpPr/>
          <p:nvPr/>
        </p:nvSpPr>
        <p:spPr>
          <a:xfrm rot="5400000">
            <a:off x="11393837" y="349356"/>
            <a:ext cx="61511" cy="47411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696" y="2315457"/>
            <a:ext cx="3336665" cy="215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4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1E293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082134" y="90946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6546062" y="1424957"/>
            <a:ext cx="30489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E6EAEE"/>
                </a:solidFill>
              </a:rPr>
              <a:t>Brancher votre appareille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5879928" y="4651658"/>
            <a:ext cx="43181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2">
                    <a:lumMod val="90000"/>
                  </a:schemeClr>
                </a:solidFill>
              </a:rPr>
              <a:t>Un point d’accès est crée avec un SSID: Smart-</a:t>
            </a:r>
            <a:r>
              <a:rPr lang="fr-FR" sz="1400" b="1" dirty="0" err="1" smtClean="0">
                <a:solidFill>
                  <a:schemeClr val="bg2">
                    <a:lumMod val="90000"/>
                  </a:schemeClr>
                </a:solidFill>
              </a:rPr>
              <a:t>xxxx</a:t>
            </a:r>
            <a:r>
              <a:rPr lang="fr-FR" sz="1400" b="1" dirty="0" smtClean="0">
                <a:solidFill>
                  <a:schemeClr val="bg2">
                    <a:lumMod val="90000"/>
                  </a:schemeClr>
                </a:solidFill>
              </a:rPr>
              <a:t> et mot de passe par défaut Fortico.1234.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9911687" y="626110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9745886" y="631636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Suivant</a:t>
            </a:r>
            <a:endParaRPr lang="fr-FR" sz="1200" dirty="0">
              <a:solidFill>
                <a:srgbClr val="07CEC9"/>
              </a:solidFill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4636400" y="6320785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4470599" y="63760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Retour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7" name="Ellipse 56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  <p:sp>
        <p:nvSpPr>
          <p:cNvPr id="62" name="ZoneTexte 61"/>
          <p:cNvSpPr txBox="1"/>
          <p:nvPr/>
        </p:nvSpPr>
        <p:spPr>
          <a:xfrm>
            <a:off x="10251754" y="19385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E6EAEE"/>
                </a:solidFill>
                <a:latin typeface="+mj-lt"/>
              </a:rPr>
              <a:t>Mode: </a:t>
            </a:r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Online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" name="Triangle isocèle 62"/>
          <p:cNvSpPr/>
          <p:nvPr/>
        </p:nvSpPr>
        <p:spPr>
          <a:xfrm rot="5400000">
            <a:off x="11393837" y="349356"/>
            <a:ext cx="61511" cy="47411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Image 6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696" y="2315457"/>
            <a:ext cx="3336665" cy="215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4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1E293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082134" y="867836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5830802" y="1411573"/>
            <a:ext cx="37564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E6EAEE"/>
                </a:solidFill>
              </a:rPr>
              <a:t>Connexion au module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5688187" y="2314549"/>
            <a:ext cx="4223500" cy="3704786"/>
          </a:xfrm>
          <a:prstGeom prst="roundRect">
            <a:avLst>
              <a:gd name="adj" fmla="val 6631"/>
            </a:avLst>
          </a:prstGeom>
          <a:solidFill>
            <a:srgbClr val="1E2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droit 60"/>
          <p:cNvCxnSpPr/>
          <p:nvPr/>
        </p:nvCxnSpPr>
        <p:spPr>
          <a:xfrm>
            <a:off x="5935886" y="3803633"/>
            <a:ext cx="381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5935886" y="4587048"/>
            <a:ext cx="381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6250937" y="432365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AFABAB"/>
                </a:solidFill>
              </a:rPr>
              <a:t>Mot de passe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rgbClr val="AFABAB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6291350" y="355258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Nom point d’accès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8268210" y="353066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Sélectionner le Wi-Fi</a:t>
            </a:r>
            <a:endParaRPr lang="fr-FR" sz="1200" dirty="0">
              <a:solidFill>
                <a:srgbClr val="07CEC9"/>
              </a:solidFill>
            </a:endParaRP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088" y="4381505"/>
            <a:ext cx="179596" cy="179596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088" y="3620822"/>
            <a:ext cx="191654" cy="191654"/>
          </a:xfrm>
          <a:prstGeom prst="rect">
            <a:avLst/>
          </a:prstGeom>
        </p:spPr>
      </p:pic>
      <p:sp>
        <p:nvSpPr>
          <p:cNvPr id="68" name="Rectangle à coins arrondis 67"/>
          <p:cNvSpPr/>
          <p:nvPr/>
        </p:nvSpPr>
        <p:spPr>
          <a:xfrm>
            <a:off x="7170763" y="524861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ZoneTexte 68"/>
          <p:cNvSpPr txBox="1"/>
          <p:nvPr/>
        </p:nvSpPr>
        <p:spPr>
          <a:xfrm>
            <a:off x="7004962" y="530387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Connecter</a:t>
            </a:r>
            <a:endParaRPr lang="fr-FR" sz="1200" dirty="0">
              <a:solidFill>
                <a:srgbClr val="07CEC9"/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5792362" y="2480078"/>
            <a:ext cx="37564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E6EAEE"/>
                </a:solidFill>
              </a:rPr>
              <a:t>Sélectionnez le point d’accès Wi-Fi et saisissez le mot de passe.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59" name="Ellipse 58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sp>
        <p:nvSpPr>
          <p:cNvPr id="70" name="ZoneTexte 69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71" name="Image 70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  <p:sp>
        <p:nvSpPr>
          <p:cNvPr id="66" name="ZoneTexte 65"/>
          <p:cNvSpPr txBox="1"/>
          <p:nvPr/>
        </p:nvSpPr>
        <p:spPr>
          <a:xfrm>
            <a:off x="10251754" y="19385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E6EAEE"/>
                </a:solidFill>
                <a:latin typeface="+mj-lt"/>
              </a:rPr>
              <a:t>Mode: </a:t>
            </a:r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Online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7" name="Triangle isocèle 66"/>
          <p:cNvSpPr/>
          <p:nvPr/>
        </p:nvSpPr>
        <p:spPr>
          <a:xfrm rot="5400000">
            <a:off x="11393837" y="349356"/>
            <a:ext cx="61511" cy="47411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90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1E293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082134" y="884706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6362909" y="1414158"/>
            <a:ext cx="30489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E6EAEE"/>
                </a:solidFill>
              </a:rPr>
              <a:t>Configuration module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9911687" y="626110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9745886" y="631636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Suivant</a:t>
            </a:r>
            <a:endParaRPr lang="fr-FR" sz="1200" dirty="0">
              <a:solidFill>
                <a:srgbClr val="07CEC9"/>
              </a:solidFill>
            </a:endParaRPr>
          </a:p>
        </p:txBody>
      </p:sp>
      <p:sp>
        <p:nvSpPr>
          <p:cNvPr id="52" name="Rectangle à coins arrondis 51"/>
          <p:cNvSpPr/>
          <p:nvPr/>
        </p:nvSpPr>
        <p:spPr>
          <a:xfrm>
            <a:off x="4636400" y="6320785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4470599" y="63760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Retour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9411859" y="1444935"/>
            <a:ext cx="2231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Connecter au module SmartSwitch-XXXX</a:t>
            </a:r>
            <a:endParaRPr lang="fr-FR" sz="1200" dirty="0">
              <a:solidFill>
                <a:srgbClr val="07CEC9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6241329" y="4488247"/>
            <a:ext cx="35025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1400" dirty="0" smtClean="0">
                <a:solidFill>
                  <a:srgbClr val="E6EAEE"/>
                </a:solidFill>
              </a:rPr>
              <a:t>Entrer les paramètre du routeur afin que le module puisse y connecter</a:t>
            </a:r>
            <a:endParaRPr lang="fr-FR" sz="1400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59" name="Ellipse 58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  <p:sp>
        <p:nvSpPr>
          <p:cNvPr id="57" name="ZoneTexte 56"/>
          <p:cNvSpPr txBox="1"/>
          <p:nvPr/>
        </p:nvSpPr>
        <p:spPr>
          <a:xfrm>
            <a:off x="10251754" y="19385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E6EAEE"/>
                </a:solidFill>
                <a:latin typeface="+mj-lt"/>
              </a:rPr>
              <a:t>Mode: </a:t>
            </a:r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Online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Triangle isocèle 57"/>
          <p:cNvSpPr/>
          <p:nvPr/>
        </p:nvSpPr>
        <p:spPr>
          <a:xfrm rot="5400000">
            <a:off x="11393837" y="349356"/>
            <a:ext cx="61511" cy="47411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20" y="2304337"/>
            <a:ext cx="1774327" cy="177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1E293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082134" y="884706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48" name="Rectangle à coins arrondis 47"/>
          <p:cNvSpPr/>
          <p:nvPr/>
        </p:nvSpPr>
        <p:spPr>
          <a:xfrm>
            <a:off x="5371512" y="1639954"/>
            <a:ext cx="5150912" cy="5047449"/>
          </a:xfrm>
          <a:prstGeom prst="roundRect">
            <a:avLst>
              <a:gd name="adj" fmla="val 6631"/>
            </a:avLst>
          </a:prstGeom>
          <a:solidFill>
            <a:srgbClr val="1E2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/>
          <p:cNvCxnSpPr/>
          <p:nvPr/>
        </p:nvCxnSpPr>
        <p:spPr>
          <a:xfrm>
            <a:off x="5967608" y="4865698"/>
            <a:ext cx="381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5967608" y="5649113"/>
            <a:ext cx="381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6282659" y="538572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AFABAB"/>
                </a:solidFill>
              </a:rPr>
              <a:t>Mot de passe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rgbClr val="AFABAB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6323072" y="461464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SSID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8299932" y="459273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Sélectionner le Wi-Fi</a:t>
            </a:r>
            <a:endParaRPr lang="fr-FR" sz="1200" dirty="0">
              <a:solidFill>
                <a:srgbClr val="07CEC9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810" y="5443570"/>
            <a:ext cx="179596" cy="179596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810" y="4651407"/>
            <a:ext cx="191654" cy="191654"/>
          </a:xfrm>
          <a:prstGeom prst="rect">
            <a:avLst/>
          </a:prstGeom>
        </p:spPr>
      </p:pic>
      <p:sp>
        <p:nvSpPr>
          <p:cNvPr id="56" name="Rectangle à coins arrondis 55"/>
          <p:cNvSpPr/>
          <p:nvPr/>
        </p:nvSpPr>
        <p:spPr>
          <a:xfrm>
            <a:off x="7211711" y="615981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7045910" y="621507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Connecter</a:t>
            </a:r>
            <a:endParaRPr lang="fr-FR" sz="1200" dirty="0">
              <a:solidFill>
                <a:srgbClr val="07CEC9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5994396" y="1757211"/>
            <a:ext cx="37564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E6EAEE"/>
                </a:solidFill>
              </a:rPr>
              <a:t>Sélectionnez le réseau Wi-Fi 2,4 GHz et saisissez le mot de passe.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6227702" y="2335912"/>
            <a:ext cx="35788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2">
                    <a:lumMod val="75000"/>
                  </a:schemeClr>
                </a:solidFill>
              </a:rPr>
              <a:t>Si votre Wi-Fi est 5 GHz, veuillez le réglez sur 2,4GHz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0" name="Rectangle à coins arrondis 59"/>
          <p:cNvSpPr/>
          <p:nvPr/>
        </p:nvSpPr>
        <p:spPr>
          <a:xfrm>
            <a:off x="6751073" y="2775058"/>
            <a:ext cx="2192902" cy="1277191"/>
          </a:xfrm>
          <a:prstGeom prst="roundRect">
            <a:avLst/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6931946" y="2884746"/>
            <a:ext cx="11045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bg1">
                    <a:lumMod val="65000"/>
                  </a:schemeClr>
                </a:solidFill>
              </a:rPr>
              <a:t>Wi-Fi – 50GHz</a:t>
            </a:r>
            <a:endParaRPr lang="fr-FR" sz="1050" dirty="0">
              <a:ln>
                <a:solidFill>
                  <a:srgbClr val="D5D5D5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6751073" y="2891550"/>
            <a:ext cx="1779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×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3" name="Rectangle à coins arrondis 62"/>
          <p:cNvSpPr/>
          <p:nvPr/>
        </p:nvSpPr>
        <p:spPr>
          <a:xfrm>
            <a:off x="8649212" y="2980374"/>
            <a:ext cx="95250" cy="8396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/>
          <p:cNvSpPr txBox="1"/>
          <p:nvPr/>
        </p:nvSpPr>
        <p:spPr>
          <a:xfrm>
            <a:off x="6756776" y="3235086"/>
            <a:ext cx="1722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66FF33"/>
                </a:solidFill>
              </a:rPr>
              <a:t>√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66FF33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6927180" y="3221986"/>
            <a:ext cx="11045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rgbClr val="AFABAB"/>
                </a:solidFill>
              </a:rPr>
              <a:t>Wi-Fi – </a:t>
            </a:r>
            <a:r>
              <a:rPr lang="fr-FR" sz="1050" dirty="0" smtClean="0">
                <a:solidFill>
                  <a:schemeClr val="bg1"/>
                </a:solidFill>
              </a:rPr>
              <a:t>2.4GHz</a:t>
            </a:r>
            <a:endParaRPr lang="fr-FR" sz="1050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7030007" y="3640433"/>
            <a:ext cx="766205" cy="12310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888" y="3261456"/>
            <a:ext cx="139897" cy="139897"/>
          </a:xfrm>
          <a:prstGeom prst="rect">
            <a:avLst/>
          </a:prstGeom>
        </p:spPr>
      </p:pic>
      <p:sp>
        <p:nvSpPr>
          <p:cNvPr id="71" name="Ellipse 70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2" name="Image 71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sp>
        <p:nvSpPr>
          <p:cNvPr id="73" name="ZoneTexte 72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74" name="Image 73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  <p:sp>
        <p:nvSpPr>
          <p:cNvPr id="75" name="ZoneTexte 74"/>
          <p:cNvSpPr txBox="1"/>
          <p:nvPr/>
        </p:nvSpPr>
        <p:spPr>
          <a:xfrm>
            <a:off x="10251754" y="19385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E6EAEE"/>
                </a:solidFill>
                <a:latin typeface="+mj-lt"/>
              </a:rPr>
              <a:t>Mode: </a:t>
            </a:r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Online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6" name="Triangle isocèle 75"/>
          <p:cNvSpPr/>
          <p:nvPr/>
        </p:nvSpPr>
        <p:spPr>
          <a:xfrm rot="5400000">
            <a:off x="11393837" y="349356"/>
            <a:ext cx="61511" cy="47411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29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9969"/>
            <a:ext cx="12223146" cy="6877969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56" y="187358"/>
            <a:ext cx="2031542" cy="203154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912545" y="2339982"/>
            <a:ext cx="247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Smart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Home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4689112" y="3610179"/>
            <a:ext cx="2920621" cy="455376"/>
          </a:xfrm>
          <a:prstGeom prst="roundRect">
            <a:avLst>
              <a:gd name="adj" fmla="val 50000"/>
            </a:avLst>
          </a:prstGeom>
          <a:noFill/>
          <a:ln>
            <a:solidFill>
              <a:srgbClr val="E6EA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323749" y="3665445"/>
            <a:ext cx="15899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2"/>
                </a:solidFill>
              </a:rPr>
              <a:t>Mode Offline</a:t>
            </a:r>
            <a:endParaRPr lang="fr-FR" sz="2000" dirty="0">
              <a:solidFill>
                <a:schemeClr val="bg2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689112" y="4511044"/>
            <a:ext cx="2920621" cy="455376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323749" y="4566310"/>
            <a:ext cx="15899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7CEC9"/>
                </a:solidFill>
              </a:rPr>
              <a:t>Mode Online</a:t>
            </a:r>
            <a:endParaRPr lang="fr-FR" sz="2000" dirty="0">
              <a:solidFill>
                <a:srgbClr val="07CEC9"/>
              </a:solidFill>
            </a:endParaRPr>
          </a:p>
        </p:txBody>
      </p:sp>
      <p:sp>
        <p:nvSpPr>
          <p:cNvPr id="2" name="Triangle isocèle 1"/>
          <p:cNvSpPr/>
          <p:nvPr/>
        </p:nvSpPr>
        <p:spPr>
          <a:xfrm rot="5400000">
            <a:off x="7898546" y="3780712"/>
            <a:ext cx="171509" cy="98344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5400000">
            <a:off x="7898545" y="4669960"/>
            <a:ext cx="171509" cy="98344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93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1E293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082134" y="90946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6546062" y="1424957"/>
            <a:ext cx="30489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E6EAEE"/>
                </a:solidFill>
              </a:rPr>
              <a:t>Module connecter avec succès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5879928" y="4651658"/>
            <a:ext cx="431817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2">
                    <a:lumMod val="90000"/>
                  </a:schemeClr>
                </a:solidFill>
              </a:rPr>
              <a:t>Votre module est maintenant connecter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9911687" y="626110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9745886" y="631636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Suivant</a:t>
            </a:r>
            <a:endParaRPr lang="fr-FR" sz="1200" dirty="0">
              <a:solidFill>
                <a:srgbClr val="07CEC9"/>
              </a:solidFill>
            </a:endParaRPr>
          </a:p>
        </p:txBody>
      </p:sp>
      <p:sp>
        <p:nvSpPr>
          <p:cNvPr id="54" name="Ellipse 53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>
            <a:off x="10251754" y="19385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E6EAEE"/>
                </a:solidFill>
                <a:latin typeface="+mj-lt"/>
              </a:rPr>
              <a:t>Mode: </a:t>
            </a:r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Online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9" name="Triangle isocèle 58"/>
          <p:cNvSpPr/>
          <p:nvPr/>
        </p:nvSpPr>
        <p:spPr>
          <a:xfrm rot="5400000">
            <a:off x="11393837" y="349356"/>
            <a:ext cx="61511" cy="47411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0" name="Image 5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696" y="2315457"/>
            <a:ext cx="3336665" cy="215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6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622"/>
            <a:ext cx="12192000" cy="6848378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1E293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082134" y="90946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52" name="Rectangle à coins arrondis 51"/>
          <p:cNvSpPr/>
          <p:nvPr/>
        </p:nvSpPr>
        <p:spPr>
          <a:xfrm>
            <a:off x="4337849" y="1428717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52E4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à coins arrondis 53"/>
          <p:cNvSpPr/>
          <p:nvPr/>
        </p:nvSpPr>
        <p:spPr>
          <a:xfrm>
            <a:off x="4993867" y="1567257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4A4A5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5021445" y="1580538"/>
            <a:ext cx="211694" cy="196671"/>
          </a:xfrm>
          <a:prstGeom prst="ellipse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/>
          <p:cNvSpPr txBox="1"/>
          <p:nvPr/>
        </p:nvSpPr>
        <p:spPr>
          <a:xfrm>
            <a:off x="4220319" y="2109730"/>
            <a:ext cx="72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E6EAEE"/>
                </a:solidFill>
              </a:rPr>
              <a:t>Light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4161790" y="2377275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chemeClr val="bg2">
                    <a:lumMod val="75000"/>
                  </a:schemeClr>
                </a:solidFill>
              </a:rPr>
              <a:t>SmartSwitch-xxxx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024" y="1518035"/>
            <a:ext cx="285759" cy="285759"/>
          </a:xfrm>
          <a:prstGeom prst="rect">
            <a:avLst/>
          </a:prstGeom>
        </p:spPr>
      </p:pic>
      <p:sp>
        <p:nvSpPr>
          <p:cNvPr id="64" name="ZoneTexte 63"/>
          <p:cNvSpPr txBox="1"/>
          <p:nvPr/>
        </p:nvSpPr>
        <p:spPr>
          <a:xfrm>
            <a:off x="5238410" y="2248620"/>
            <a:ext cx="355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…</a:t>
            </a:r>
            <a:endParaRPr lang="fr-FR" sz="1600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6013982" y="1431614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52E4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55" y="1701916"/>
            <a:ext cx="673864" cy="673864"/>
          </a:xfrm>
          <a:prstGeom prst="rect">
            <a:avLst/>
          </a:prstGeom>
        </p:spPr>
      </p:pic>
      <p:sp>
        <p:nvSpPr>
          <p:cNvPr id="60" name="Ellipse 59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sp>
        <p:nvSpPr>
          <p:cNvPr id="62" name="ZoneTexte 61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63" name="Image 62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>
            <a:off x="10251754" y="19385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E6EAEE"/>
                </a:solidFill>
                <a:latin typeface="+mj-lt"/>
              </a:rPr>
              <a:t>Mode: </a:t>
            </a:r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Online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9" name="Triangle isocèle 58"/>
          <p:cNvSpPr/>
          <p:nvPr/>
        </p:nvSpPr>
        <p:spPr>
          <a:xfrm rot="5400000">
            <a:off x="11393837" y="349356"/>
            <a:ext cx="61511" cy="47411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23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252E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1E293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8"/>
            <a:ext cx="7550149" cy="5669727"/>
          </a:xfrm>
          <a:prstGeom prst="rect">
            <a:avLst/>
          </a:prstGeom>
          <a:solidFill>
            <a:srgbClr val="2F3C4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1990020" y="1179648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73575" y="309587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0914" y="3451789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42564" y="386735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8" name="Connecteur droit 117"/>
          <p:cNvCxnSpPr/>
          <p:nvPr/>
        </p:nvCxnSpPr>
        <p:spPr>
          <a:xfrm>
            <a:off x="4298950" y="2093180"/>
            <a:ext cx="7251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4406900" y="2963877"/>
            <a:ext cx="71437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4413353" y="3803633"/>
            <a:ext cx="713729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 rot="5400000">
            <a:off x="11059589" y="1605205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 rot="5400000">
            <a:off x="11059588" y="2475136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6" name="ZoneTexte 165"/>
          <p:cNvSpPr txBox="1"/>
          <p:nvPr/>
        </p:nvSpPr>
        <p:spPr>
          <a:xfrm rot="5400000">
            <a:off x="11059587" y="3340143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4831913" y="1504026"/>
            <a:ext cx="29228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</a:rPr>
              <a:t>Smart switch V1 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4814023" y="2363298"/>
            <a:ext cx="2037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V1 </a:t>
            </a:r>
            <a:r>
              <a:rPr lang="fr-FR" sz="1600" b="1" dirty="0" smtClean="0">
                <a:solidFill>
                  <a:schemeClr val="bg1"/>
                </a:solidFill>
              </a:rPr>
              <a:t>M2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831913" y="322590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V3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03056" y="524655"/>
            <a:ext cx="10450844" cy="63237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739827" y="554311"/>
            <a:ext cx="10369624" cy="6313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739827" y="1215269"/>
            <a:ext cx="2353033" cy="5547482"/>
          </a:xfrm>
          <a:prstGeom prst="rect">
            <a:avLst/>
          </a:prstGeom>
          <a:noFill/>
          <a:ln w="38100">
            <a:solidFill>
              <a:srgbClr val="B12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136466" y="1215268"/>
            <a:ext cx="7534834" cy="554748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10251754" y="19385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E6EAEE"/>
                </a:solidFill>
                <a:latin typeface="+mj-lt"/>
              </a:rPr>
              <a:t>Mode: </a:t>
            </a:r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Online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2" name="Triangle isocèle 61"/>
          <p:cNvSpPr/>
          <p:nvPr/>
        </p:nvSpPr>
        <p:spPr>
          <a:xfrm rot="5400000">
            <a:off x="11393837" y="349356"/>
            <a:ext cx="61511" cy="47411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35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9" y="0"/>
            <a:ext cx="12192000" cy="6877969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solidFill>
            <a:srgbClr val="1E293F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Room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E6EAEE"/>
                </a:solidFill>
              </a:rPr>
              <a:t>         Add </a:t>
            </a:r>
            <a:r>
              <a:rPr lang="fr-FR" sz="12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4775" y="2997376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Room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990020" y="1179648"/>
            <a:ext cx="1508147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rgbClr val="E6EAEE"/>
                </a:solidFill>
              </a:rPr>
              <a:t>Chambre à coucher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767973" y="185234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Chambre bébé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517008" y="2282749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Séjour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707627" y="2725444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Salle de bain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568205" y="3171970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Véranda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651284" y="3558878"/>
            <a:ext cx="137532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Garage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044214" y="398501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Cuisine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037026" y="447711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Plus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4" y="3558878"/>
            <a:ext cx="225460" cy="22546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706" y="4432409"/>
            <a:ext cx="261724" cy="261724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6712523" y="3738790"/>
            <a:ext cx="21738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bg2">
                    <a:lumMod val="75000"/>
                  </a:schemeClr>
                </a:solidFill>
              </a:rPr>
              <a:t>Veuillez ajouter des équipement </a:t>
            </a:r>
            <a:endParaRPr lang="fr-FR" sz="14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92" y="4038384"/>
            <a:ext cx="215351" cy="215351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40" y="3587680"/>
            <a:ext cx="254497" cy="254497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178" y="3178665"/>
            <a:ext cx="263608" cy="263608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706" y="2756577"/>
            <a:ext cx="214732" cy="214732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164" y="2311656"/>
            <a:ext cx="244063" cy="244063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370" y="1862756"/>
            <a:ext cx="273404" cy="273404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9" y="3008466"/>
            <a:ext cx="228137" cy="228137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50" name="Ellipse 49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  <p:sp>
        <p:nvSpPr>
          <p:cNvPr id="53" name="ZoneTexte 52"/>
          <p:cNvSpPr txBox="1"/>
          <p:nvPr/>
        </p:nvSpPr>
        <p:spPr>
          <a:xfrm>
            <a:off x="10251754" y="19385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E6EAEE"/>
                </a:solidFill>
                <a:latin typeface="+mj-lt"/>
              </a:rPr>
              <a:t>Mode: </a:t>
            </a:r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Online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4" name="Triangle isocèle 53"/>
          <p:cNvSpPr/>
          <p:nvPr/>
        </p:nvSpPr>
        <p:spPr>
          <a:xfrm rot="5400000">
            <a:off x="11393837" y="349356"/>
            <a:ext cx="61511" cy="47411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372" y="1313501"/>
            <a:ext cx="361036" cy="36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8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9" y="0"/>
            <a:ext cx="12192000" cy="6877969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4207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Room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61913" y="4093041"/>
            <a:ext cx="1529807" cy="276999"/>
          </a:xfrm>
          <a:prstGeom prst="rect">
            <a:avLst/>
          </a:prstGeom>
          <a:solidFill>
            <a:srgbClr val="1E293F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E6EAEE"/>
                </a:solidFill>
              </a:rPr>
              <a:t>         Add </a:t>
            </a:r>
            <a:r>
              <a:rPr lang="fr-FR" sz="1200" b="1" dirty="0">
                <a:solidFill>
                  <a:srgbClr val="E6EAEE"/>
                </a:solidFill>
              </a:rPr>
              <a:t>devices</a:t>
            </a: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956310" y="715099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Scène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23415" y="1195058"/>
            <a:ext cx="10272069" cy="5653320"/>
          </a:xfrm>
          <a:prstGeom prst="rect">
            <a:avLst/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4" y="3558878"/>
            <a:ext cx="225460" cy="22546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739" y="4093041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6" y="4093040"/>
            <a:ext cx="250357" cy="25035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05" y="3041389"/>
            <a:ext cx="218809" cy="218809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10251754" y="19385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E6EAEE"/>
                </a:solidFill>
                <a:latin typeface="+mj-lt"/>
              </a:rPr>
              <a:t>Mode: </a:t>
            </a:r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Online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riangle isocèle 32"/>
          <p:cNvSpPr/>
          <p:nvPr/>
        </p:nvSpPr>
        <p:spPr>
          <a:xfrm rot="5400000">
            <a:off x="11393837" y="349356"/>
            <a:ext cx="61511" cy="47411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à coins arrondis 33"/>
          <p:cNvSpPr/>
          <p:nvPr/>
        </p:nvSpPr>
        <p:spPr>
          <a:xfrm>
            <a:off x="1835586" y="126815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52E4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1685070" y="218092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E6EAEE"/>
                </a:solidFill>
              </a:rPr>
              <a:t>Planification mode</a:t>
            </a:r>
            <a:endParaRPr lang="fr-FR" sz="1200" b="1" dirty="0">
              <a:solidFill>
                <a:srgbClr val="E6EAEE"/>
              </a:solidFill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3276616" y="1282955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52E4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931" y="1319195"/>
            <a:ext cx="929387" cy="929387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219" y="1542153"/>
            <a:ext cx="638774" cy="638774"/>
          </a:xfrm>
          <a:prstGeom prst="rect">
            <a:avLst/>
          </a:prstGeom>
        </p:spPr>
      </p:pic>
      <p:sp>
        <p:nvSpPr>
          <p:cNvPr id="49" name="ZoneTexte 48"/>
          <p:cNvSpPr txBox="1"/>
          <p:nvPr/>
        </p:nvSpPr>
        <p:spPr>
          <a:xfrm>
            <a:off x="3090519" y="219111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E6EAEE"/>
                </a:solidFill>
              </a:rPr>
              <a:t>Mouvement</a:t>
            </a:r>
            <a:endParaRPr lang="fr-FR" sz="1200" b="1" dirty="0">
              <a:solidFill>
                <a:srgbClr val="E6EAEE"/>
              </a:solidFill>
            </a:endParaRPr>
          </a:p>
        </p:txBody>
      </p:sp>
      <p:sp>
        <p:nvSpPr>
          <p:cNvPr id="58" name="Rectangle à coins arrondis 57"/>
          <p:cNvSpPr/>
          <p:nvPr/>
        </p:nvSpPr>
        <p:spPr>
          <a:xfrm>
            <a:off x="4713820" y="1287170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52E4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à coins arrondis 58"/>
          <p:cNvSpPr/>
          <p:nvPr/>
        </p:nvSpPr>
        <p:spPr>
          <a:xfrm>
            <a:off x="5369838" y="1425710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4A4A5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/>
          <p:cNvSpPr/>
          <p:nvPr/>
        </p:nvSpPr>
        <p:spPr>
          <a:xfrm>
            <a:off x="5397416" y="1438991"/>
            <a:ext cx="211694" cy="196671"/>
          </a:xfrm>
          <a:prstGeom prst="ellipse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4680468" y="1966985"/>
            <a:ext cx="72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E6EAEE"/>
                </a:solidFill>
              </a:rPr>
              <a:t>Light All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4537761" y="2235728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chemeClr val="bg2">
                    <a:lumMod val="75000"/>
                  </a:schemeClr>
                </a:solidFill>
              </a:rPr>
              <a:t>SmartSwitch-xxxx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3" name="Image 6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995" y="1376488"/>
            <a:ext cx="285759" cy="285759"/>
          </a:xfrm>
          <a:prstGeom prst="rect">
            <a:avLst/>
          </a:prstGeom>
        </p:spPr>
      </p:pic>
      <p:sp>
        <p:nvSpPr>
          <p:cNvPr id="64" name="ZoneTexte 63"/>
          <p:cNvSpPr txBox="1"/>
          <p:nvPr/>
        </p:nvSpPr>
        <p:spPr>
          <a:xfrm>
            <a:off x="5614381" y="2107073"/>
            <a:ext cx="355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…</a:t>
            </a:r>
            <a:endParaRPr lang="fr-FR" sz="1600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38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830"/>
            <a:ext cx="12192000" cy="6877969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4207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Room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61913" y="4093041"/>
            <a:ext cx="1529807" cy="276999"/>
          </a:xfrm>
          <a:prstGeom prst="rect">
            <a:avLst/>
          </a:prstGeom>
          <a:solidFill>
            <a:srgbClr val="1E293F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E6EAEE"/>
                </a:solidFill>
              </a:rPr>
              <a:t>         Add </a:t>
            </a:r>
            <a:r>
              <a:rPr lang="fr-FR" sz="1200" b="1" dirty="0">
                <a:solidFill>
                  <a:srgbClr val="E6EAEE"/>
                </a:solidFill>
              </a:rPr>
              <a:t>devices</a:t>
            </a: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909623" y="716021"/>
            <a:ext cx="31892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E6EAEE"/>
                </a:solidFill>
              </a:rPr>
              <a:t>Planification </a:t>
            </a:r>
            <a:r>
              <a:rPr lang="fr-FR" sz="2400" b="1" dirty="0" smtClean="0">
                <a:solidFill>
                  <a:srgbClr val="E6EAEE"/>
                </a:solidFill>
              </a:rPr>
              <a:t>mode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23415" y="1195058"/>
            <a:ext cx="10272069" cy="5653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4" y="3558878"/>
            <a:ext cx="225460" cy="22546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739" y="4093041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6" y="4093040"/>
            <a:ext cx="250357" cy="25035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05" y="3041389"/>
            <a:ext cx="218809" cy="218809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10251754" y="19385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E6EAEE"/>
                </a:solidFill>
                <a:latin typeface="+mj-lt"/>
              </a:rPr>
              <a:t>Mode: </a:t>
            </a:r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Online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3" name="Triangle isocèle 32"/>
          <p:cNvSpPr/>
          <p:nvPr/>
        </p:nvSpPr>
        <p:spPr>
          <a:xfrm rot="5400000">
            <a:off x="11393837" y="349356"/>
            <a:ext cx="61511" cy="47411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4" y="669092"/>
            <a:ext cx="488299" cy="488299"/>
          </a:xfrm>
          <a:prstGeom prst="rect">
            <a:avLst/>
          </a:prstGeom>
        </p:spPr>
      </p:pic>
      <p:sp>
        <p:nvSpPr>
          <p:cNvPr id="50" name="ZoneTexte 49"/>
          <p:cNvSpPr txBox="1"/>
          <p:nvPr/>
        </p:nvSpPr>
        <p:spPr>
          <a:xfrm>
            <a:off x="2168763" y="1608654"/>
            <a:ext cx="15899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>
                    <a:lumMod val="85000"/>
                  </a:schemeClr>
                </a:solidFill>
              </a:rPr>
              <a:t>Appareil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Rectangle à coins arrondis 34"/>
          <p:cNvSpPr/>
          <p:nvPr/>
        </p:nvSpPr>
        <p:spPr>
          <a:xfrm>
            <a:off x="5616696" y="1702326"/>
            <a:ext cx="2867809" cy="306910"/>
          </a:xfrm>
          <a:prstGeom prst="roundRect">
            <a:avLst>
              <a:gd name="adj" fmla="val 24203"/>
            </a:avLst>
          </a:prstGeom>
          <a:solidFill>
            <a:schemeClr val="bg1">
              <a:lumMod val="95000"/>
            </a:schemeClr>
          </a:solidFill>
          <a:ln>
            <a:solidFill>
              <a:srgbClr val="1E2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2036212" y="2028252"/>
            <a:ext cx="15899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>
                    <a:lumMod val="85000"/>
                  </a:schemeClr>
                </a:solidFill>
              </a:rPr>
              <a:t>Jour</a:t>
            </a:r>
            <a:endParaRPr lang="fr-FR" b="1" dirty="0">
              <a:ln>
                <a:solidFill>
                  <a:srgbClr val="D5D5D5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5616698" y="2088391"/>
            <a:ext cx="2867809" cy="306910"/>
          </a:xfrm>
          <a:prstGeom prst="roundRect">
            <a:avLst>
              <a:gd name="adj" fmla="val 24203"/>
            </a:avLst>
          </a:prstGeom>
          <a:solidFill>
            <a:schemeClr val="bg1">
              <a:lumMod val="95000"/>
            </a:schemeClr>
          </a:solidFill>
          <a:ln>
            <a:solidFill>
              <a:srgbClr val="1E2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/>
          <p:cNvSpPr txBox="1"/>
          <p:nvPr/>
        </p:nvSpPr>
        <p:spPr>
          <a:xfrm>
            <a:off x="2275865" y="2402420"/>
            <a:ext cx="15899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>
                    <a:lumMod val="85000"/>
                  </a:schemeClr>
                </a:solidFill>
              </a:rPr>
              <a:t>Heure ON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7" name="Rectangle à coins arrondis 66"/>
          <p:cNvSpPr/>
          <p:nvPr/>
        </p:nvSpPr>
        <p:spPr>
          <a:xfrm>
            <a:off x="5616699" y="2490349"/>
            <a:ext cx="2867809" cy="306910"/>
          </a:xfrm>
          <a:prstGeom prst="roundRect">
            <a:avLst>
              <a:gd name="adj" fmla="val 24203"/>
            </a:avLst>
          </a:prstGeom>
          <a:solidFill>
            <a:schemeClr val="bg1">
              <a:lumMod val="95000"/>
            </a:schemeClr>
          </a:solidFill>
          <a:ln>
            <a:solidFill>
              <a:srgbClr val="1E2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🕒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2275866" y="2812711"/>
            <a:ext cx="15899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>
                    <a:lumMod val="85000"/>
                  </a:schemeClr>
                </a:solidFill>
              </a:rPr>
              <a:t>Heure OFF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5632483" y="2900948"/>
            <a:ext cx="2867809" cy="306910"/>
          </a:xfrm>
          <a:prstGeom prst="roundRect">
            <a:avLst>
              <a:gd name="adj" fmla="val 24203"/>
            </a:avLst>
          </a:prstGeom>
          <a:solidFill>
            <a:schemeClr val="bg1">
              <a:lumMod val="95000"/>
            </a:schemeClr>
          </a:solidFill>
          <a:ln>
            <a:solidFill>
              <a:srgbClr val="1E2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2413491" y="3253514"/>
            <a:ext cx="181761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>
                    <a:lumMod val="85000"/>
                  </a:schemeClr>
                </a:solidFill>
              </a:rPr>
              <a:t>Hebdomadaire ?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1" name="Rectangle à coins arrondis 70"/>
          <p:cNvSpPr/>
          <p:nvPr/>
        </p:nvSpPr>
        <p:spPr>
          <a:xfrm>
            <a:off x="5628826" y="3341890"/>
            <a:ext cx="201015" cy="192579"/>
          </a:xfrm>
          <a:prstGeom prst="roundRect">
            <a:avLst>
              <a:gd name="adj" fmla="val 24203"/>
            </a:avLst>
          </a:prstGeom>
          <a:solidFill>
            <a:schemeClr val="bg1">
              <a:lumMod val="95000"/>
            </a:schemeClr>
          </a:solidFill>
          <a:ln>
            <a:solidFill>
              <a:srgbClr val="1E29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 rot="5229395">
            <a:off x="8246294" y="1712289"/>
            <a:ext cx="23504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b="1" dirty="0"/>
              <a:t>&gt;</a:t>
            </a:r>
          </a:p>
        </p:txBody>
      </p:sp>
      <p:sp>
        <p:nvSpPr>
          <p:cNvPr id="75" name="ZoneTexte 74"/>
          <p:cNvSpPr txBox="1"/>
          <p:nvPr/>
        </p:nvSpPr>
        <p:spPr>
          <a:xfrm rot="5229395">
            <a:off x="8246294" y="2111040"/>
            <a:ext cx="23504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b="1" dirty="0"/>
              <a:t>&gt;</a:t>
            </a:r>
          </a:p>
        </p:txBody>
      </p:sp>
      <p:sp>
        <p:nvSpPr>
          <p:cNvPr id="76" name="ZoneTexte 75"/>
          <p:cNvSpPr txBox="1"/>
          <p:nvPr/>
        </p:nvSpPr>
        <p:spPr>
          <a:xfrm>
            <a:off x="8227343" y="2546357"/>
            <a:ext cx="27294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b="1" dirty="0"/>
              <a:t>🕒</a:t>
            </a:r>
            <a:endParaRPr lang="fr-FR" sz="900" b="1" dirty="0">
              <a:ln>
                <a:solidFill>
                  <a:srgbClr val="D5D5D5"/>
                </a:solidFill>
              </a:ln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8270057" y="2954535"/>
            <a:ext cx="27294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b="1" dirty="0"/>
              <a:t>🕒</a:t>
            </a:r>
            <a:endParaRPr lang="fr-FR" sz="900" b="1" dirty="0">
              <a:ln>
                <a:solidFill>
                  <a:srgbClr val="D5D5D5"/>
                </a:solidFill>
              </a:ln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5613041" y="2524260"/>
            <a:ext cx="580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--:--</a:t>
            </a:r>
            <a:endParaRPr lang="fr-FR" sz="1200" dirty="0"/>
          </a:p>
        </p:txBody>
      </p:sp>
      <p:sp>
        <p:nvSpPr>
          <p:cNvPr id="80" name="ZoneTexte 79"/>
          <p:cNvSpPr txBox="1"/>
          <p:nvPr/>
        </p:nvSpPr>
        <p:spPr>
          <a:xfrm>
            <a:off x="5628826" y="2915903"/>
            <a:ext cx="580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--:--</a:t>
            </a:r>
            <a:endParaRPr lang="fr-FR" sz="1200" dirty="0"/>
          </a:p>
        </p:txBody>
      </p:sp>
      <p:sp>
        <p:nvSpPr>
          <p:cNvPr id="81" name="ZoneTexte 80"/>
          <p:cNvSpPr txBox="1"/>
          <p:nvPr/>
        </p:nvSpPr>
        <p:spPr>
          <a:xfrm>
            <a:off x="1793708" y="4212362"/>
            <a:ext cx="318929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E6EAEE"/>
                </a:solidFill>
              </a:rPr>
              <a:t>📅 </a:t>
            </a:r>
            <a:r>
              <a:rPr lang="fr-FR" sz="2400" b="1" dirty="0" smtClean="0">
                <a:solidFill>
                  <a:srgbClr val="E6EAEE"/>
                </a:solidFill>
              </a:rPr>
              <a:t> </a:t>
            </a:r>
            <a:r>
              <a:rPr lang="fr-FR" sz="2400" b="1" dirty="0">
                <a:solidFill>
                  <a:srgbClr val="E6EAEE"/>
                </a:solidFill>
              </a:rPr>
              <a:t>Planning</a:t>
            </a:r>
          </a:p>
        </p:txBody>
      </p:sp>
      <p:sp>
        <p:nvSpPr>
          <p:cNvPr id="82" name="ZoneTexte 81"/>
          <p:cNvSpPr txBox="1"/>
          <p:nvPr/>
        </p:nvSpPr>
        <p:spPr>
          <a:xfrm>
            <a:off x="1898917" y="4933124"/>
            <a:ext cx="15899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Appareil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3194819" y="4930813"/>
            <a:ext cx="15899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Jour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4442057" y="4934488"/>
            <a:ext cx="15899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Heure ON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5903403" y="4934454"/>
            <a:ext cx="15899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Heure OFF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7814053" y="4916614"/>
            <a:ext cx="181761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Hebdomadaire 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039043" y="4902208"/>
            <a:ext cx="9900759" cy="395303"/>
          </a:xfrm>
          <a:prstGeom prst="rect">
            <a:avLst/>
          </a:prstGeom>
          <a:noFill/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/>
          <p:cNvSpPr/>
          <p:nvPr/>
        </p:nvSpPr>
        <p:spPr>
          <a:xfrm>
            <a:off x="2036212" y="5303980"/>
            <a:ext cx="9903590" cy="395303"/>
          </a:xfrm>
          <a:prstGeom prst="rect">
            <a:avLst/>
          </a:prstGeom>
          <a:noFill/>
          <a:ln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1" name="Connecteur droit 90"/>
          <p:cNvCxnSpPr/>
          <p:nvPr/>
        </p:nvCxnSpPr>
        <p:spPr>
          <a:xfrm>
            <a:off x="3458861" y="4902208"/>
            <a:ext cx="0" cy="797075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4586496" y="4891646"/>
            <a:ext cx="0" cy="797075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5954409" y="4898972"/>
            <a:ext cx="0" cy="797075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/>
          <p:nvPr/>
        </p:nvCxnSpPr>
        <p:spPr>
          <a:xfrm>
            <a:off x="7429176" y="4906829"/>
            <a:ext cx="0" cy="797075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à coins arrondis 94"/>
          <p:cNvSpPr/>
          <p:nvPr/>
        </p:nvSpPr>
        <p:spPr>
          <a:xfrm>
            <a:off x="2576996" y="3746791"/>
            <a:ext cx="1511055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ZoneTexte 95"/>
          <p:cNvSpPr txBox="1"/>
          <p:nvPr/>
        </p:nvSpPr>
        <p:spPr>
          <a:xfrm>
            <a:off x="2498102" y="3784338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Ajouter au planning</a:t>
            </a:r>
            <a:endParaRPr lang="fr-FR" sz="1200" dirty="0">
              <a:solidFill>
                <a:srgbClr val="07CEC9"/>
              </a:solidFill>
            </a:endParaRPr>
          </a:p>
        </p:txBody>
      </p:sp>
      <p:cxnSp>
        <p:nvCxnSpPr>
          <p:cNvPr id="101" name="Connecteur droit 100"/>
          <p:cNvCxnSpPr/>
          <p:nvPr/>
        </p:nvCxnSpPr>
        <p:spPr>
          <a:xfrm>
            <a:off x="9647191" y="4905442"/>
            <a:ext cx="0" cy="797075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9828379" y="4926315"/>
            <a:ext cx="181761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1"/>
                </a:solidFill>
              </a:rPr>
              <a:t>Action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3" name="Rectangle à coins arrondis 102"/>
          <p:cNvSpPr/>
          <p:nvPr/>
        </p:nvSpPr>
        <p:spPr>
          <a:xfrm>
            <a:off x="10276625" y="5374342"/>
            <a:ext cx="931439" cy="271734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9959989" y="535412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FF0000"/>
                </a:solidFill>
              </a:rPr>
              <a:t>Supprimer</a:t>
            </a:r>
            <a:endParaRPr lang="fr-FR" sz="1200" dirty="0">
              <a:solidFill>
                <a:srgbClr val="FF0000"/>
              </a:solidFill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2020560" y="5307522"/>
            <a:ext cx="15899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>
                    <a:lumMod val="75000"/>
                  </a:schemeClr>
                </a:solidFill>
              </a:rPr>
              <a:t>Smart Switch</a:t>
            </a:r>
            <a:endParaRPr lang="fr-FR" sz="1600" dirty="0">
              <a:ln>
                <a:solidFill>
                  <a:srgbClr val="D5D5D5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3253805" y="5330032"/>
            <a:ext cx="15899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>
                    <a:lumMod val="75000"/>
                  </a:schemeClr>
                </a:solidFill>
              </a:rPr>
              <a:t>Lundi</a:t>
            </a:r>
            <a:endParaRPr lang="fr-FR" sz="1600" dirty="0">
              <a:ln>
                <a:solidFill>
                  <a:srgbClr val="D5D5D5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7848060" y="5330985"/>
            <a:ext cx="15899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>
                    <a:lumMod val="75000"/>
                  </a:schemeClr>
                </a:solidFill>
              </a:rPr>
              <a:t>Oui</a:t>
            </a:r>
            <a:endParaRPr lang="fr-FR" sz="1600" dirty="0">
              <a:ln>
                <a:solidFill>
                  <a:srgbClr val="D5D5D5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9" name="ZoneTexte 108"/>
          <p:cNvSpPr txBox="1"/>
          <p:nvPr/>
        </p:nvSpPr>
        <p:spPr>
          <a:xfrm>
            <a:off x="5821784" y="5348044"/>
            <a:ext cx="15899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>
                    <a:lumMod val="75000"/>
                  </a:schemeClr>
                </a:solidFill>
              </a:rPr>
              <a:t>06:29</a:t>
            </a:r>
            <a:endParaRPr lang="fr-FR" sz="1600" dirty="0">
              <a:ln>
                <a:solidFill>
                  <a:srgbClr val="D5D5D5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4510488" y="5339705"/>
            <a:ext cx="15899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>
                    <a:lumMod val="75000"/>
                  </a:schemeClr>
                </a:solidFill>
              </a:rPr>
              <a:t>05:29</a:t>
            </a:r>
            <a:endParaRPr lang="fr-FR" sz="1600" dirty="0">
              <a:ln>
                <a:solidFill>
                  <a:srgbClr val="D5D5D5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04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34"/>
            <a:ext cx="12192000" cy="6858000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14" name="Triangle isocèle 13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30785" y="607429"/>
            <a:ext cx="5847080" cy="3269168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861300" y="629734"/>
            <a:ext cx="4081780" cy="1301696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6888" y="6054843"/>
            <a:ext cx="12165112" cy="763198"/>
          </a:xfrm>
          <a:prstGeom prst="rect">
            <a:avLst/>
          </a:prstGeom>
          <a:noFill/>
          <a:ln>
            <a:solidFill>
              <a:srgbClr val="21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32051" y="3493991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Add devices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1961086"/>
            <a:ext cx="244861" cy="244861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3503864"/>
            <a:ext cx="275303" cy="27530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954680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38" y="590805"/>
            <a:ext cx="5850228" cy="328579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894483" y="1154326"/>
            <a:ext cx="75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Thu. </a:t>
            </a:r>
            <a:r>
              <a:rPr lang="fr-FR" sz="800" dirty="0" smtClean="0">
                <a:solidFill>
                  <a:srgbClr val="D5D5D5"/>
                </a:solidFill>
              </a:rPr>
              <a:t>11:22</a:t>
            </a:r>
            <a:endParaRPr lang="fr-FR" sz="800" dirty="0">
              <a:solidFill>
                <a:srgbClr val="D5D5D5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894483" y="979903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3 Septembre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99" y="683559"/>
            <a:ext cx="248759" cy="248759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8169981" y="701626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Tamatave, 501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283" y="695954"/>
            <a:ext cx="598237" cy="59823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53" y="723751"/>
            <a:ext cx="528704" cy="52870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090" y="733175"/>
            <a:ext cx="553918" cy="553918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10206474" y="1423694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89%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11089964" y="1424988"/>
            <a:ext cx="791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25°C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9231563" y="1423693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70%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1927638" y="4046110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03" y="4148962"/>
            <a:ext cx="276647" cy="276647"/>
          </a:xfrm>
          <a:prstGeom prst="rect">
            <a:avLst/>
          </a:prstGeom>
        </p:spPr>
      </p:pic>
      <p:sp>
        <p:nvSpPr>
          <p:cNvPr id="42" name="Rectangle à coins arrondis 41"/>
          <p:cNvSpPr/>
          <p:nvPr/>
        </p:nvSpPr>
        <p:spPr>
          <a:xfrm>
            <a:off x="2583656" y="4184650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2860897" y="4198900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1810108" y="4727123"/>
            <a:ext cx="72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D5D5D5"/>
                </a:solidFill>
              </a:rPr>
              <a:t>Light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793972" y="4993117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chemeClr val="bg1">
                    <a:lumMod val="75000"/>
                  </a:schemeClr>
                </a:solidFill>
              </a:rPr>
              <a:t>Ampoule led Ingelec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3381767" y="4043034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à coins arrondis 46"/>
          <p:cNvSpPr/>
          <p:nvPr/>
        </p:nvSpPr>
        <p:spPr>
          <a:xfrm>
            <a:off x="4835896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à coins arrondis 47"/>
          <p:cNvSpPr/>
          <p:nvPr/>
        </p:nvSpPr>
        <p:spPr>
          <a:xfrm>
            <a:off x="6294321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à coins arrondis 57"/>
          <p:cNvSpPr/>
          <p:nvPr/>
        </p:nvSpPr>
        <p:spPr>
          <a:xfrm>
            <a:off x="4041682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4318923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à coins arrondis 59"/>
          <p:cNvSpPr/>
          <p:nvPr/>
        </p:nvSpPr>
        <p:spPr>
          <a:xfrm>
            <a:off x="5471346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5748587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90" y="4186314"/>
            <a:ext cx="307572" cy="307572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06" y="4132823"/>
            <a:ext cx="399674" cy="399674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804" y="4393533"/>
            <a:ext cx="528843" cy="528843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sp>
        <p:nvSpPr>
          <p:cNvPr id="79" name="Rectangle à coins arrondis 78"/>
          <p:cNvSpPr/>
          <p:nvPr/>
        </p:nvSpPr>
        <p:spPr>
          <a:xfrm>
            <a:off x="7894483" y="2058786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à coins arrondis 79"/>
          <p:cNvSpPr/>
          <p:nvPr/>
        </p:nvSpPr>
        <p:spPr>
          <a:xfrm>
            <a:off x="9971117" y="2050933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7925246" y="2103513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Bedroom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8957877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8996763" y="2141984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5" name="Ellipse 84"/>
          <p:cNvSpPr/>
          <p:nvPr/>
        </p:nvSpPr>
        <p:spPr>
          <a:xfrm>
            <a:off x="8998011" y="222948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à coins arrondis 85"/>
          <p:cNvSpPr/>
          <p:nvPr/>
        </p:nvSpPr>
        <p:spPr>
          <a:xfrm>
            <a:off x="9389119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9346931" y="2141984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9971116" y="2123569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Veranda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11006387" y="2205947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11045273" y="2161295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11046521" y="224879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à coins arrondis 104"/>
          <p:cNvSpPr/>
          <p:nvPr/>
        </p:nvSpPr>
        <p:spPr>
          <a:xfrm>
            <a:off x="11467732" y="2203265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11424593" y="2180087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8052124" y="36690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ZoneTexte 108"/>
          <p:cNvSpPr txBox="1"/>
          <p:nvPr/>
        </p:nvSpPr>
        <p:spPr>
          <a:xfrm>
            <a:off x="8090778" y="364967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0" name="Ellipse 109"/>
          <p:cNvSpPr/>
          <p:nvPr/>
        </p:nvSpPr>
        <p:spPr>
          <a:xfrm>
            <a:off x="8082476" y="3686330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Parenthèses 110"/>
          <p:cNvSpPr/>
          <p:nvPr/>
        </p:nvSpPr>
        <p:spPr>
          <a:xfrm>
            <a:off x="8103368" y="3707605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à coins arrondis 111"/>
          <p:cNvSpPr/>
          <p:nvPr/>
        </p:nvSpPr>
        <p:spPr>
          <a:xfrm>
            <a:off x="10139372" y="36304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/>
          <p:cNvSpPr txBox="1"/>
          <p:nvPr/>
        </p:nvSpPr>
        <p:spPr>
          <a:xfrm>
            <a:off x="10187555" y="361555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4" name="Ellipse 113"/>
          <p:cNvSpPr/>
          <p:nvPr/>
        </p:nvSpPr>
        <p:spPr>
          <a:xfrm>
            <a:off x="10162721" y="3649675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Parenthèses 115"/>
          <p:cNvSpPr/>
          <p:nvPr/>
        </p:nvSpPr>
        <p:spPr>
          <a:xfrm>
            <a:off x="10183613" y="3670950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624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7150" y="44533"/>
            <a:ext cx="12134850" cy="401846"/>
          </a:xfrm>
          <a:prstGeom prst="rect">
            <a:avLst/>
          </a:prstGeom>
          <a:solidFill>
            <a:srgbClr val="92D050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7150" y="491837"/>
            <a:ext cx="1852741" cy="1439593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57151" y="1961086"/>
            <a:ext cx="1816164" cy="4093757"/>
          </a:xfrm>
          <a:prstGeom prst="rect">
            <a:avLst/>
          </a:prstGeom>
          <a:solidFill>
            <a:srgbClr val="5B9BD5"/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1936779" y="491837"/>
            <a:ext cx="10163942" cy="5563006"/>
          </a:xfrm>
          <a:prstGeom prst="rect">
            <a:avLst/>
          </a:prstGeom>
          <a:solidFill>
            <a:srgbClr val="B120DE"/>
          </a:solidFill>
          <a:ln w="57150">
            <a:solidFill>
              <a:srgbClr val="B12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2043562" y="593178"/>
            <a:ext cx="5684033" cy="3188278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7861300" y="582062"/>
            <a:ext cx="4090854" cy="1347251"/>
          </a:xfrm>
          <a:prstGeom prst="rect">
            <a:avLst/>
          </a:prstGeom>
          <a:solidFill>
            <a:srgbClr val="0FCF4A"/>
          </a:solidFill>
          <a:ln w="57150">
            <a:solidFill>
              <a:srgbClr val="0FC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à coins arrondis 51"/>
          <p:cNvSpPr/>
          <p:nvPr/>
        </p:nvSpPr>
        <p:spPr>
          <a:xfrm>
            <a:off x="7894482" y="2032912"/>
            <a:ext cx="1981038" cy="1843685"/>
          </a:xfrm>
          <a:prstGeom prst="roundRect">
            <a:avLst>
              <a:gd name="adj" fmla="val 11156"/>
            </a:avLst>
          </a:prstGeom>
          <a:solidFill>
            <a:srgbClr val="D76007"/>
          </a:solidFill>
          <a:ln w="57150">
            <a:solidFill>
              <a:srgbClr val="D76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à coins arrondis 90"/>
          <p:cNvSpPr/>
          <p:nvPr/>
        </p:nvSpPr>
        <p:spPr>
          <a:xfrm>
            <a:off x="9980257" y="2018912"/>
            <a:ext cx="1981038" cy="1843685"/>
          </a:xfrm>
          <a:prstGeom prst="roundRect">
            <a:avLst>
              <a:gd name="adj" fmla="val 11156"/>
            </a:avLst>
          </a:prstGeom>
          <a:solidFill>
            <a:srgbClr val="D76007"/>
          </a:solidFill>
          <a:ln w="57150">
            <a:solidFill>
              <a:srgbClr val="D76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à coins arrondis 91"/>
          <p:cNvSpPr/>
          <p:nvPr/>
        </p:nvSpPr>
        <p:spPr>
          <a:xfrm>
            <a:off x="2002088" y="4042442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à coins arrondis 92"/>
          <p:cNvSpPr/>
          <p:nvPr/>
        </p:nvSpPr>
        <p:spPr>
          <a:xfrm>
            <a:off x="3428578" y="4090283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à coins arrondis 93"/>
          <p:cNvSpPr/>
          <p:nvPr/>
        </p:nvSpPr>
        <p:spPr>
          <a:xfrm>
            <a:off x="4873313" y="4093041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à coins arrondis 94"/>
          <p:cNvSpPr/>
          <p:nvPr/>
        </p:nvSpPr>
        <p:spPr>
          <a:xfrm>
            <a:off x="6334976" y="4080232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47632" y="6100302"/>
            <a:ext cx="12053089" cy="717739"/>
          </a:xfrm>
          <a:prstGeom prst="rect">
            <a:avLst/>
          </a:prstGeom>
          <a:solidFill>
            <a:srgbClr val="FFFE3C"/>
          </a:solidFill>
          <a:ln w="57150">
            <a:solidFill>
              <a:srgbClr val="FFF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4873313" y="-63838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1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470793" y="895841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2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4562752" y="1576520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3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592794" y="3646423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4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9595596" y="890667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5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8529623" y="2681064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6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0650268" y="2729975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6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3615635" y="4425609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2245591" y="4458550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5067989" y="4493886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6468535" y="4475941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5391676" y="6201488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8</a:t>
            </a:r>
            <a:endParaRPr lang="fr-FR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34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4284" y="-45196"/>
            <a:ext cx="10515600" cy="1009728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2A2A32"/>
                </a:solidFill>
              </a:rPr>
              <a:t>Color palette </a:t>
            </a:r>
            <a:endParaRPr lang="fr-FR" b="1" dirty="0">
              <a:solidFill>
                <a:srgbClr val="2A2A32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533071" y="4105407"/>
            <a:ext cx="2251881" cy="2197289"/>
          </a:xfrm>
          <a:prstGeom prst="ellips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4497502" y="2326797"/>
            <a:ext cx="3382371" cy="3204948"/>
          </a:xfrm>
          <a:prstGeom prst="ellipse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7576780" y="4135950"/>
            <a:ext cx="2251881" cy="2197289"/>
          </a:xfrm>
          <a:prstGeom prst="ellipse">
            <a:avLst/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644250" y="4712771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#E6EAEE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2732101" y="5208032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rgb(230, 234, 238)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173638" y="4621747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RGB(74, 74, 88)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173637" y="3149790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#4A4A58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672314" y="5423241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E6EAEE"/>
                </a:solidFill>
              </a:rPr>
              <a:t>RGB(47, 60, 79)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7576780" y="4594930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E6EAEE"/>
                </a:solidFill>
              </a:rPr>
              <a:t>#</a:t>
            </a:r>
            <a:r>
              <a:rPr lang="fr-FR" b="1" dirty="0">
                <a:solidFill>
                  <a:srgbClr val="E6EAEE"/>
                </a:solidFill>
              </a:rPr>
              <a:t>2f3c4f</a:t>
            </a:r>
          </a:p>
        </p:txBody>
      </p:sp>
      <p:sp>
        <p:nvSpPr>
          <p:cNvPr id="14" name="Ellipse 13"/>
          <p:cNvSpPr/>
          <p:nvPr/>
        </p:nvSpPr>
        <p:spPr>
          <a:xfrm>
            <a:off x="7576780" y="1523092"/>
            <a:ext cx="2251881" cy="2197289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2533071" y="1522549"/>
            <a:ext cx="2251881" cy="2197289"/>
          </a:xfrm>
          <a:prstGeom prst="ellipse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2591925" y="2022591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#252e44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7672314" y="1987799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#07CEC9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7767850" y="2799498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rgb(7, 206, 201)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628605" y="2794047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RGB(37, 46, 68)</a:t>
            </a:r>
          </a:p>
        </p:txBody>
      </p:sp>
      <p:sp>
        <p:nvSpPr>
          <p:cNvPr id="22" name="Ellipse 21"/>
          <p:cNvSpPr/>
          <p:nvPr/>
        </p:nvSpPr>
        <p:spPr>
          <a:xfrm>
            <a:off x="480220" y="2655225"/>
            <a:ext cx="2251881" cy="2197289"/>
          </a:xfrm>
          <a:prstGeom prst="ellipse">
            <a:avLst/>
          </a:prstGeom>
          <a:solidFill>
            <a:srgbClr val="1E29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621792" y="3057349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E6EAEE"/>
                </a:solidFill>
              </a:rPr>
              <a:t>#1e293f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19744" y="3874535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E6EAEE"/>
                </a:solidFill>
              </a:rPr>
              <a:t>RGB(30, 41, 63)</a:t>
            </a:r>
          </a:p>
        </p:txBody>
      </p:sp>
    </p:spTree>
    <p:extLst>
      <p:ext uri="{BB962C8B-B14F-4D97-AF65-F5344CB8AC3E}">
        <p14:creationId xmlns:p14="http://schemas.microsoft.com/office/powerpoint/2010/main" val="267063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Police utiliser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337481" y="189703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Glycerin"/>
                <a:cs typeface="Arial" panose="020B0604020202020204" pitchFamily="34" charset="0"/>
              </a:rPr>
              <a:t>Calibri</a:t>
            </a:r>
            <a:endParaRPr lang="fr-FR" dirty="0">
              <a:latin typeface="Glycerin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3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667000" y="850900"/>
            <a:ext cx="560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Arial Black" panose="020B0A04020102020204" pitchFamily="34" charset="0"/>
              </a:rPr>
              <a:t>Taches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-254000" y="176530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1: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-234950" y="241804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2: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-234950" y="390782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4: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-234950" y="4575125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5: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-234950" y="310263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3: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892300" y="1825847"/>
            <a:ext cx="463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Structure générale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892300" y="2541764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1 + 2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892300" y="3236227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3</a:t>
            </a:r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+ 6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892300" y="3959652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5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892300" y="4669249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7</a:t>
            </a:r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+ 8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04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9969"/>
            <a:ext cx="12223146" cy="6877969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56" y="187358"/>
            <a:ext cx="2031542" cy="203154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912545" y="2339982"/>
            <a:ext cx="247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Smart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Home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4689112" y="3610179"/>
            <a:ext cx="2920621" cy="455376"/>
          </a:xfrm>
          <a:prstGeom prst="roundRect">
            <a:avLst>
              <a:gd name="adj" fmla="val 50000"/>
            </a:avLst>
          </a:prstGeom>
          <a:noFill/>
          <a:ln>
            <a:solidFill>
              <a:srgbClr val="E6EA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323749" y="3665445"/>
            <a:ext cx="15899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2"/>
                </a:solidFill>
              </a:rPr>
              <a:t>Mode Offline</a:t>
            </a:r>
            <a:endParaRPr lang="fr-FR" sz="2000" dirty="0">
              <a:solidFill>
                <a:schemeClr val="bg2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689112" y="4511044"/>
            <a:ext cx="2920621" cy="455376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323749" y="4566310"/>
            <a:ext cx="15899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7CEC9"/>
                </a:solidFill>
              </a:rPr>
              <a:t>Mode Online</a:t>
            </a:r>
            <a:endParaRPr lang="fr-FR" sz="2000" dirty="0">
              <a:solidFill>
                <a:srgbClr val="07CEC9"/>
              </a:solidFill>
            </a:endParaRPr>
          </a:p>
        </p:txBody>
      </p:sp>
      <p:sp>
        <p:nvSpPr>
          <p:cNvPr id="2" name="Triangle isocèle 1"/>
          <p:cNvSpPr/>
          <p:nvPr/>
        </p:nvSpPr>
        <p:spPr>
          <a:xfrm rot="10800000">
            <a:off x="7898546" y="3780712"/>
            <a:ext cx="171509" cy="98344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7898545" y="4669960"/>
            <a:ext cx="171509" cy="98344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7898544" y="4065555"/>
            <a:ext cx="3889612" cy="1166845"/>
          </a:xfrm>
          <a:prstGeom prst="roundRect">
            <a:avLst/>
          </a:prstGeom>
          <a:solidFill>
            <a:srgbClr val="4A4A58"/>
          </a:solidFill>
          <a:ln>
            <a:solidFill>
              <a:srgbClr val="E6EA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8070054" y="4246577"/>
            <a:ext cx="371810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>
                <a:solidFill>
                  <a:schemeClr val="bg2"/>
                </a:solidFill>
              </a:rPr>
              <a:t>Si vous n’avez pas accès à internet, vous pouvez utiliser le module en mode offline, les modules crée des points d’accès et votre Pc ou votre Smart phone se connecte déçus</a:t>
            </a:r>
            <a:endParaRPr lang="fr-FR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89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9969"/>
            <a:ext cx="12223146" cy="6877969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56" y="187358"/>
            <a:ext cx="2031542" cy="203154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912545" y="2339982"/>
            <a:ext cx="247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Smart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Home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4689112" y="3610179"/>
            <a:ext cx="2920621" cy="455376"/>
          </a:xfrm>
          <a:prstGeom prst="roundRect">
            <a:avLst>
              <a:gd name="adj" fmla="val 50000"/>
            </a:avLst>
          </a:prstGeom>
          <a:noFill/>
          <a:ln>
            <a:solidFill>
              <a:srgbClr val="E6EA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323749" y="3665445"/>
            <a:ext cx="15899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2"/>
                </a:solidFill>
              </a:rPr>
              <a:t>Mode Offline</a:t>
            </a:r>
            <a:endParaRPr lang="fr-FR" sz="2000" dirty="0">
              <a:solidFill>
                <a:schemeClr val="bg2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689112" y="4511044"/>
            <a:ext cx="2920621" cy="455376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323749" y="4566310"/>
            <a:ext cx="15899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7CEC9"/>
                </a:solidFill>
              </a:rPr>
              <a:t>Mode Online</a:t>
            </a:r>
            <a:endParaRPr lang="fr-FR" sz="2000" dirty="0">
              <a:solidFill>
                <a:srgbClr val="07CEC9"/>
              </a:solidFill>
            </a:endParaRPr>
          </a:p>
        </p:txBody>
      </p:sp>
      <p:sp>
        <p:nvSpPr>
          <p:cNvPr id="2" name="Triangle isocèle 1"/>
          <p:cNvSpPr/>
          <p:nvPr/>
        </p:nvSpPr>
        <p:spPr>
          <a:xfrm rot="5400000">
            <a:off x="7898546" y="3780712"/>
            <a:ext cx="171509" cy="98344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7898545" y="4669960"/>
            <a:ext cx="171509" cy="98344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7898544" y="4910351"/>
            <a:ext cx="3889612" cy="1166845"/>
          </a:xfrm>
          <a:prstGeom prst="roundRect">
            <a:avLst/>
          </a:prstGeom>
          <a:solidFill>
            <a:srgbClr val="4A4A58"/>
          </a:solidFill>
          <a:ln>
            <a:solidFill>
              <a:srgbClr val="E6EA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8070054" y="5091373"/>
            <a:ext cx="371810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>
                <a:solidFill>
                  <a:schemeClr val="bg2"/>
                </a:solidFill>
              </a:rPr>
              <a:t>Votre module se connecte à votre </a:t>
            </a:r>
            <a:r>
              <a:rPr lang="fr-FR" sz="1200" smtClean="0">
                <a:solidFill>
                  <a:schemeClr val="bg2"/>
                </a:solidFill>
              </a:rPr>
              <a:t>routeur Wi-Fi</a:t>
            </a:r>
            <a:endParaRPr lang="fr-FR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07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9969"/>
            <a:ext cx="12223146" cy="6877969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039349" y="590399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Login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320428" y="1001872"/>
            <a:ext cx="420351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bg2">
                    <a:lumMod val="75000"/>
                  </a:schemeClr>
                </a:solidFill>
              </a:rPr>
              <a:t>Crée votre compte en toute simplicité</a:t>
            </a:r>
            <a:endParaRPr lang="fr-FR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7567425" y="1750526"/>
            <a:ext cx="3616657" cy="641444"/>
          </a:xfrm>
          <a:prstGeom prst="roundRect">
            <a:avLst>
              <a:gd name="adj" fmla="val 2305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609367" y="1373727"/>
            <a:ext cx="25457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E6EAEE"/>
                </a:solidFill>
              </a:rPr>
              <a:t>Email</a:t>
            </a:r>
            <a:endParaRPr lang="fr-FR" sz="2000" b="1" dirty="0">
              <a:solidFill>
                <a:srgbClr val="E6EAEE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7547979" y="2930815"/>
            <a:ext cx="3616657" cy="641444"/>
          </a:xfrm>
          <a:prstGeom prst="roundRect">
            <a:avLst>
              <a:gd name="adj" fmla="val 2305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7026649" y="2552114"/>
            <a:ext cx="25457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E6EAEE"/>
                </a:solidFill>
              </a:rPr>
              <a:t>Mot de passe</a:t>
            </a:r>
            <a:endParaRPr lang="fr-FR" sz="2000" b="1" dirty="0">
              <a:solidFill>
                <a:srgbClr val="E6EAEE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7623851" y="3789007"/>
            <a:ext cx="206770" cy="198120"/>
          </a:xfrm>
          <a:prstGeom prst="roundRect">
            <a:avLst/>
          </a:prstGeom>
          <a:noFill/>
          <a:ln w="19050">
            <a:solidFill>
              <a:srgbClr val="E6EA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7830621" y="3718790"/>
            <a:ext cx="233897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Ce souvient de moi</a:t>
            </a:r>
            <a:endParaRPr lang="fr-FR" sz="1600" dirty="0">
              <a:solidFill>
                <a:srgbClr val="E6EAEE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7547979" y="4239744"/>
            <a:ext cx="3616657" cy="641444"/>
          </a:xfrm>
          <a:prstGeom prst="roundRect">
            <a:avLst>
              <a:gd name="adj" fmla="val 23050"/>
            </a:avLst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8083433" y="4307329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Login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7320428" y="4989173"/>
            <a:ext cx="39658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Vous n'avez pas encore de compte? </a:t>
            </a:r>
            <a:endParaRPr lang="fr-FR" sz="1600" dirty="0">
              <a:solidFill>
                <a:srgbClr val="E6EAEE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7401874" y="5296880"/>
            <a:ext cx="39658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7CEC9"/>
                </a:solidFill>
              </a:rPr>
              <a:t>Crée un compte</a:t>
            </a:r>
            <a:endParaRPr lang="fr-FR" sz="1600" dirty="0">
              <a:solidFill>
                <a:srgbClr val="07CEC9"/>
              </a:solidFill>
            </a:endParaRPr>
          </a:p>
        </p:txBody>
      </p:sp>
      <p:cxnSp>
        <p:nvCxnSpPr>
          <p:cNvPr id="23" name="Connecteur droit 22"/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  <a:ln>
            <a:solidFill>
              <a:srgbClr val="2A2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99" y="1174093"/>
            <a:ext cx="4176251" cy="4176251"/>
          </a:xfrm>
          <a:prstGeom prst="rect">
            <a:avLst/>
          </a:prstGeom>
        </p:spPr>
      </p:pic>
      <p:sp>
        <p:nvSpPr>
          <p:cNvPr id="30" name="Rectangle à coins arrondis 29"/>
          <p:cNvSpPr/>
          <p:nvPr/>
        </p:nvSpPr>
        <p:spPr>
          <a:xfrm>
            <a:off x="7613854" y="5789141"/>
            <a:ext cx="3616657" cy="627413"/>
          </a:xfrm>
          <a:prstGeom prst="roundRect">
            <a:avLst>
              <a:gd name="adj" fmla="val 2305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7439276" y="5908145"/>
            <a:ext cx="39658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Continuer avec Google</a:t>
            </a:r>
            <a:endParaRPr lang="fr-FR" sz="1600" dirty="0">
              <a:solidFill>
                <a:srgbClr val="E6EAEE"/>
              </a:solidFill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837" y="5968280"/>
            <a:ext cx="252026" cy="252026"/>
          </a:xfrm>
          <a:prstGeom prst="rect">
            <a:avLst/>
          </a:prstGeom>
        </p:spPr>
      </p:pic>
      <p:sp>
        <p:nvSpPr>
          <p:cNvPr id="33" name="ZoneTexte 32"/>
          <p:cNvSpPr txBox="1"/>
          <p:nvPr/>
        </p:nvSpPr>
        <p:spPr>
          <a:xfrm>
            <a:off x="1067039" y="4927617"/>
            <a:ext cx="569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</a:rPr>
              <a:t>La </a:t>
            </a:r>
            <a:r>
              <a:rPr lang="fr-FR" sz="2400" dirty="0">
                <a:solidFill>
                  <a:schemeClr val="bg1"/>
                </a:solidFill>
              </a:rPr>
              <a:t>technologie au cœur de votre </a:t>
            </a:r>
            <a:r>
              <a:rPr lang="fr-FR" sz="2400" dirty="0">
                <a:solidFill>
                  <a:srgbClr val="07CEC9"/>
                </a:solidFill>
              </a:rPr>
              <a:t>maison</a:t>
            </a:r>
            <a:endParaRPr lang="fr-FR" sz="2400" dirty="0">
              <a:solidFill>
                <a:srgbClr val="07CEC9"/>
              </a:solidFill>
              <a:latin typeface="+mj-lt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-169839" y="240268"/>
            <a:ext cx="247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Smart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55618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9969"/>
            <a:ext cx="12223146" cy="6877969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132764" y="1147197"/>
            <a:ext cx="9880979" cy="4353636"/>
          </a:xfrm>
          <a:prstGeom prst="rect">
            <a:avLst/>
          </a:prstGeom>
          <a:solidFill>
            <a:srgbClr val="2F3C4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88" y="1434255"/>
            <a:ext cx="254845" cy="254845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 flipV="1">
            <a:off x="1132764" y="1770011"/>
            <a:ext cx="9880979" cy="798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697282" y="1391002"/>
            <a:ext cx="39658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Se connecter avec Google</a:t>
            </a:r>
            <a:endParaRPr lang="fr-FR" sz="1600" dirty="0"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409010" y="2761184"/>
            <a:ext cx="436728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</a:rPr>
              <a:t>Sélectionner un compte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491833" y="3351755"/>
            <a:ext cx="421465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Pour accéder à l’application </a:t>
            </a:r>
            <a:r>
              <a:rPr lang="fr-FR" sz="1600" dirty="0">
                <a:solidFill>
                  <a:srgbClr val="07CEC9"/>
                </a:solidFill>
              </a:rPr>
              <a:t>Fortico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b="1" dirty="0">
                <a:solidFill>
                  <a:schemeClr val="bg1"/>
                </a:solidFill>
              </a:rPr>
              <a:t>Smart</a:t>
            </a:r>
            <a:r>
              <a:rPr lang="fr-FR" sz="1600" dirty="0">
                <a:solidFill>
                  <a:schemeClr val="bg1"/>
                </a:solidFill>
              </a:rPr>
              <a:t> Home</a:t>
            </a:r>
          </a:p>
          <a:p>
            <a:pPr algn="ctr"/>
            <a:r>
              <a:rPr lang="fr-FR" sz="1600" dirty="0" smtClean="0">
                <a:solidFill>
                  <a:srgbClr val="07CEC9"/>
                </a:solidFill>
              </a:rPr>
              <a:t> </a:t>
            </a:r>
            <a:endParaRPr lang="fr-FR" sz="1600" dirty="0">
              <a:solidFill>
                <a:srgbClr val="07CEC9"/>
              </a:solidFill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6816983" y="3016298"/>
            <a:ext cx="391388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6611108" y="2448244"/>
            <a:ext cx="19263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Fortico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6816983" y="2619293"/>
            <a:ext cx="313432" cy="3095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5867755" y="2739299"/>
            <a:ext cx="3965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fortico@gmail.com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655558" y="3252021"/>
            <a:ext cx="19263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Antonio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6816983" y="3349304"/>
            <a:ext cx="338197" cy="313264"/>
          </a:xfrm>
          <a:prstGeom prst="ellipse">
            <a:avLst/>
          </a:prstGeom>
          <a:solidFill>
            <a:srgbClr val="B12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924229" y="3525432"/>
            <a:ext cx="3965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antonio@gmail.com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24" name="Connecteur droit 23"/>
          <p:cNvCxnSpPr/>
          <p:nvPr/>
        </p:nvCxnSpPr>
        <p:spPr>
          <a:xfrm>
            <a:off x="6792218" y="3802431"/>
            <a:ext cx="391388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6381429" y="4069930"/>
            <a:ext cx="39658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Utiliser un autre compte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6816983" y="4079430"/>
            <a:ext cx="325815" cy="309521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6783364" y="4465456"/>
            <a:ext cx="391388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611108" y="4728809"/>
            <a:ext cx="396581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Avant d’utiliser l’appli Fortico Smart Home, vous pouvez consulter ses </a:t>
            </a:r>
            <a:r>
              <a:rPr lang="fr-FR" sz="1200" dirty="0" smtClean="0">
                <a:solidFill>
                  <a:srgbClr val="07CEC9"/>
                </a:solidFill>
              </a:rPr>
              <a:t>Regèle de confidentialité</a:t>
            </a:r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 et ses </a:t>
            </a:r>
            <a:r>
              <a:rPr lang="fr-FR" sz="1200" dirty="0" smtClean="0">
                <a:solidFill>
                  <a:srgbClr val="07CEC9"/>
                </a:solidFill>
              </a:rPr>
              <a:t>Conditions d’utilisation.</a:t>
            </a:r>
            <a:endParaRPr lang="fr-FR" sz="1200" dirty="0">
              <a:solidFill>
                <a:srgbClr val="07CEC9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380593" y="5510333"/>
            <a:ext cx="3965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Confidentialité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7558890" y="5526187"/>
            <a:ext cx="3965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Condition d’utilisation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80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34"/>
            <a:ext cx="12192000" cy="6858000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14" name="Triangle isocèle 13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30785" y="607429"/>
            <a:ext cx="5847080" cy="3269168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861300" y="629734"/>
            <a:ext cx="4081780" cy="1301696"/>
          </a:xfrm>
          <a:prstGeom prst="rect">
            <a:avLst/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6888" y="6054843"/>
            <a:ext cx="12165112" cy="763198"/>
          </a:xfrm>
          <a:prstGeom prst="rect">
            <a:avLst/>
          </a:prstGeom>
          <a:noFill/>
          <a:ln>
            <a:solidFill>
              <a:srgbClr val="21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solidFill>
            <a:srgbClr val="1E293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32051" y="3493991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Add devices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1961086"/>
            <a:ext cx="244861" cy="244861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3503864"/>
            <a:ext cx="275303" cy="27530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954680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38" y="590805"/>
            <a:ext cx="5850228" cy="328579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894483" y="1154326"/>
            <a:ext cx="75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Thu. </a:t>
            </a:r>
            <a:r>
              <a:rPr lang="fr-FR" sz="800" dirty="0" smtClean="0">
                <a:solidFill>
                  <a:srgbClr val="D5D5D5"/>
                </a:solidFill>
              </a:rPr>
              <a:t>11:22</a:t>
            </a:r>
            <a:endParaRPr lang="fr-FR" sz="800" dirty="0">
              <a:solidFill>
                <a:srgbClr val="D5D5D5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894483" y="979903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3 Septembre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99" y="683559"/>
            <a:ext cx="248759" cy="248759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8169981" y="701626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Tamatave, 501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283" y="695954"/>
            <a:ext cx="598237" cy="59823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53" y="723751"/>
            <a:ext cx="528704" cy="52870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090" y="733175"/>
            <a:ext cx="553918" cy="553918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10206474" y="1423694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89%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11089964" y="1424988"/>
            <a:ext cx="791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25°C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9231563" y="1423693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70%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1927638" y="4046110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F3C4F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03" y="4148962"/>
            <a:ext cx="276647" cy="276647"/>
          </a:xfrm>
          <a:prstGeom prst="rect">
            <a:avLst/>
          </a:prstGeom>
        </p:spPr>
      </p:pic>
      <p:sp>
        <p:nvSpPr>
          <p:cNvPr id="42" name="Rectangle à coins arrondis 41"/>
          <p:cNvSpPr/>
          <p:nvPr/>
        </p:nvSpPr>
        <p:spPr>
          <a:xfrm>
            <a:off x="2583656" y="4184650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2860897" y="4198900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1810108" y="4727123"/>
            <a:ext cx="72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D5D5D5"/>
                </a:solidFill>
              </a:rPr>
              <a:t>Light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3381767" y="4043034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à coins arrondis 46"/>
          <p:cNvSpPr/>
          <p:nvPr/>
        </p:nvSpPr>
        <p:spPr>
          <a:xfrm>
            <a:off x="4835896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à coins arrondis 47"/>
          <p:cNvSpPr/>
          <p:nvPr/>
        </p:nvSpPr>
        <p:spPr>
          <a:xfrm>
            <a:off x="6294321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à coins arrondis 57"/>
          <p:cNvSpPr/>
          <p:nvPr/>
        </p:nvSpPr>
        <p:spPr>
          <a:xfrm>
            <a:off x="4041682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4070379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à coins arrondis 59"/>
          <p:cNvSpPr/>
          <p:nvPr/>
        </p:nvSpPr>
        <p:spPr>
          <a:xfrm>
            <a:off x="5471346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5481801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90" y="4186314"/>
            <a:ext cx="307572" cy="307572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06" y="4132823"/>
            <a:ext cx="399674" cy="399674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sp>
        <p:nvSpPr>
          <p:cNvPr id="79" name="Rectangle à coins arrondis 78"/>
          <p:cNvSpPr/>
          <p:nvPr/>
        </p:nvSpPr>
        <p:spPr>
          <a:xfrm>
            <a:off x="7894483" y="2058786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à coins arrondis 79"/>
          <p:cNvSpPr/>
          <p:nvPr/>
        </p:nvSpPr>
        <p:spPr>
          <a:xfrm>
            <a:off x="9971117" y="2050933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7925246" y="2103513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Bedroom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8957877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8996763" y="2141984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5" name="Ellipse 84"/>
          <p:cNvSpPr/>
          <p:nvPr/>
        </p:nvSpPr>
        <p:spPr>
          <a:xfrm>
            <a:off x="8998011" y="222948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à coins arrondis 85"/>
          <p:cNvSpPr/>
          <p:nvPr/>
        </p:nvSpPr>
        <p:spPr>
          <a:xfrm>
            <a:off x="9389119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9346931" y="2141984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9971116" y="2123569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Veranda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11006387" y="2205947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11045273" y="2161295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11046521" y="224879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à coins arrondis 104"/>
          <p:cNvSpPr/>
          <p:nvPr/>
        </p:nvSpPr>
        <p:spPr>
          <a:xfrm>
            <a:off x="11467732" y="2203265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11424593" y="2180087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8052124" y="36690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ZoneTexte 108"/>
          <p:cNvSpPr txBox="1"/>
          <p:nvPr/>
        </p:nvSpPr>
        <p:spPr>
          <a:xfrm>
            <a:off x="8090778" y="364967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0" name="Ellipse 109"/>
          <p:cNvSpPr/>
          <p:nvPr/>
        </p:nvSpPr>
        <p:spPr>
          <a:xfrm>
            <a:off x="8082476" y="3686330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Parenthèses 110"/>
          <p:cNvSpPr/>
          <p:nvPr/>
        </p:nvSpPr>
        <p:spPr>
          <a:xfrm>
            <a:off x="8103368" y="3707605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à coins arrondis 111"/>
          <p:cNvSpPr/>
          <p:nvPr/>
        </p:nvSpPr>
        <p:spPr>
          <a:xfrm>
            <a:off x="10139372" y="36304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/>
          <p:cNvSpPr txBox="1"/>
          <p:nvPr/>
        </p:nvSpPr>
        <p:spPr>
          <a:xfrm>
            <a:off x="10187555" y="361555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4" name="Ellipse 113"/>
          <p:cNvSpPr/>
          <p:nvPr/>
        </p:nvSpPr>
        <p:spPr>
          <a:xfrm>
            <a:off x="10162721" y="3649675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Parenthèses 115"/>
          <p:cNvSpPr/>
          <p:nvPr/>
        </p:nvSpPr>
        <p:spPr>
          <a:xfrm>
            <a:off x="10183613" y="3670950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/>
          <p:cNvSpPr txBox="1"/>
          <p:nvPr/>
        </p:nvSpPr>
        <p:spPr>
          <a:xfrm>
            <a:off x="10251754" y="19385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E6EAEE"/>
                </a:solidFill>
                <a:latin typeface="+mj-lt"/>
              </a:rPr>
              <a:t>Mode: </a:t>
            </a:r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Online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1741351" y="5061431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rgbClr val="AFABAB"/>
                </a:solidFill>
              </a:rPr>
              <a:t>SmartSwitch-xxxx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rgbClr val="AFABAB"/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817971" y="4932776"/>
            <a:ext cx="355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…</a:t>
            </a:r>
            <a:endParaRPr lang="fr-FR" sz="1600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4233371" y="4907579"/>
            <a:ext cx="355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…</a:t>
            </a:r>
            <a:endParaRPr lang="fr-FR" sz="1600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6" name="Triangle isocèle 15"/>
          <p:cNvSpPr/>
          <p:nvPr/>
        </p:nvSpPr>
        <p:spPr>
          <a:xfrm rot="5400000">
            <a:off x="11393837" y="349356"/>
            <a:ext cx="61511" cy="47411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sp>
        <p:nvSpPr>
          <p:cNvPr id="93" name="ZoneTexte 92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94" name="Image 9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18" y="4406257"/>
            <a:ext cx="517691" cy="517691"/>
          </a:xfrm>
          <a:prstGeom prst="rect">
            <a:avLst/>
          </a:prstGeom>
        </p:spPr>
      </p:pic>
      <p:sp>
        <p:nvSpPr>
          <p:cNvPr id="92" name="ZoneTexte 91"/>
          <p:cNvSpPr txBox="1"/>
          <p:nvPr/>
        </p:nvSpPr>
        <p:spPr>
          <a:xfrm>
            <a:off x="3164158" y="5039310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rgbClr val="AFABAB"/>
                </a:solidFill>
              </a:rPr>
              <a:t>Clim-5602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rgbClr val="AFABAB"/>
              </a:solidFill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4524753" y="5025614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rgbClr val="AFABAB"/>
                </a:solidFill>
              </a:rPr>
              <a:t>Sonnette-4534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rgbClr val="AFABAB"/>
              </a:solidFill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5707549" y="4906829"/>
            <a:ext cx="355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…</a:t>
            </a:r>
            <a:endParaRPr lang="fr-FR" sz="1600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3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34"/>
            <a:ext cx="12192000" cy="6858000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30785" y="607429"/>
            <a:ext cx="5847080" cy="3269168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861300" y="629734"/>
            <a:ext cx="4081780" cy="1301696"/>
          </a:xfrm>
          <a:prstGeom prst="rect">
            <a:avLst/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6888" y="6054843"/>
            <a:ext cx="12165112" cy="763198"/>
          </a:xfrm>
          <a:prstGeom prst="rect">
            <a:avLst/>
          </a:prstGeom>
          <a:noFill/>
          <a:ln>
            <a:solidFill>
              <a:srgbClr val="21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32051" y="3493991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Add devices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1961086"/>
            <a:ext cx="244861" cy="24486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3503864"/>
            <a:ext cx="275303" cy="275303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1954680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38" y="590805"/>
            <a:ext cx="5850228" cy="3285792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7894483" y="1154326"/>
            <a:ext cx="75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Thu. </a:t>
            </a:r>
            <a:r>
              <a:rPr lang="fr-FR" sz="800" dirty="0" smtClean="0">
                <a:solidFill>
                  <a:srgbClr val="D5D5D5"/>
                </a:solidFill>
              </a:rPr>
              <a:t>11:22</a:t>
            </a:r>
            <a:endParaRPr lang="fr-FR" sz="800" dirty="0">
              <a:solidFill>
                <a:srgbClr val="D5D5D5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7894483" y="979903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3 Septembre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99" y="683559"/>
            <a:ext cx="248759" cy="248759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8169981" y="701626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Tamatave, 501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283" y="695954"/>
            <a:ext cx="598237" cy="598237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53" y="723751"/>
            <a:ext cx="528704" cy="528704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090" y="733175"/>
            <a:ext cx="553918" cy="553918"/>
          </a:xfrm>
          <a:prstGeom prst="rect">
            <a:avLst/>
          </a:prstGeom>
        </p:spPr>
      </p:pic>
      <p:sp>
        <p:nvSpPr>
          <p:cNvPr id="35" name="ZoneTexte 34"/>
          <p:cNvSpPr txBox="1"/>
          <p:nvPr/>
        </p:nvSpPr>
        <p:spPr>
          <a:xfrm>
            <a:off x="10206474" y="1423694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00%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11089964" y="1424988"/>
            <a:ext cx="791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00°C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9231563" y="1423693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rgbClr val="D5D5D5"/>
                </a:solidFill>
              </a:rPr>
              <a:t>0</a:t>
            </a:r>
            <a:r>
              <a:rPr lang="fr-FR" sz="2200" b="1" dirty="0" smtClean="0">
                <a:solidFill>
                  <a:srgbClr val="D5D5D5"/>
                </a:solidFill>
              </a:rPr>
              <a:t>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sp>
        <p:nvSpPr>
          <p:cNvPr id="55" name="Rectangle à coins arrondis 54"/>
          <p:cNvSpPr/>
          <p:nvPr/>
        </p:nvSpPr>
        <p:spPr>
          <a:xfrm>
            <a:off x="7894483" y="2058786"/>
            <a:ext cx="1981037" cy="1817811"/>
          </a:xfrm>
          <a:prstGeom prst="roundRect">
            <a:avLst>
              <a:gd name="adj" fmla="val 9869"/>
            </a:avLst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/>
          <p:cNvSpPr/>
          <p:nvPr/>
        </p:nvSpPr>
        <p:spPr>
          <a:xfrm>
            <a:off x="10162721" y="3649675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à coins arrondis 76"/>
          <p:cNvSpPr/>
          <p:nvPr/>
        </p:nvSpPr>
        <p:spPr>
          <a:xfrm>
            <a:off x="1929975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/>
          <p:cNvSpPr txBox="1"/>
          <p:nvPr/>
        </p:nvSpPr>
        <p:spPr>
          <a:xfrm>
            <a:off x="1666483" y="4906829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Add devices</a:t>
            </a:r>
          </a:p>
        </p:txBody>
      </p:sp>
      <p:sp>
        <p:nvSpPr>
          <p:cNvPr id="81" name="ZoneTexte 80"/>
          <p:cNvSpPr txBox="1"/>
          <p:nvPr/>
        </p:nvSpPr>
        <p:spPr>
          <a:xfrm>
            <a:off x="7976223" y="3195293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Add </a:t>
            </a:r>
            <a:r>
              <a:rPr lang="fr-FR" sz="1200" b="1" dirty="0" smtClean="0">
                <a:solidFill>
                  <a:srgbClr val="E6EAEE"/>
                </a:solidFill>
              </a:rPr>
              <a:t>caméra</a:t>
            </a:r>
            <a:endParaRPr lang="fr-FR" sz="1200" b="1" dirty="0">
              <a:solidFill>
                <a:srgbClr val="E6EAEE"/>
              </a:solidFill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sp>
        <p:nvSpPr>
          <p:cNvPr id="50" name="ZoneTexte 49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10251754" y="19385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E6EAEE"/>
                </a:solidFill>
                <a:latin typeface="+mj-lt"/>
              </a:rPr>
              <a:t>Mode: </a:t>
            </a:r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Online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Triangle isocèle 48"/>
          <p:cNvSpPr/>
          <p:nvPr/>
        </p:nvSpPr>
        <p:spPr>
          <a:xfrm rot="5400000">
            <a:off x="11393837" y="349356"/>
            <a:ext cx="61511" cy="47411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2" name="Image 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390" y="2617757"/>
            <a:ext cx="577536" cy="577536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034" y="4405764"/>
            <a:ext cx="517691" cy="51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252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7149" y="2430971"/>
            <a:ext cx="1589950" cy="276999"/>
          </a:xfrm>
          <a:prstGeom prst="rect">
            <a:avLst/>
          </a:prstGeom>
          <a:solidFill>
            <a:srgbClr val="252E44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49931" y="355332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         Add </a:t>
            </a:r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045" y="2430971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</a:t>
            </a:r>
            <a:r>
              <a:rPr lang="fr-FR" sz="2400" b="1" dirty="0">
                <a:solidFill>
                  <a:srgbClr val="E6EAEE"/>
                </a:solidFill>
              </a:rPr>
              <a:t>D</a:t>
            </a:r>
            <a:r>
              <a:rPr lang="fr-FR" sz="2400" b="1" dirty="0" smtClean="0">
                <a:solidFill>
                  <a:srgbClr val="E6EAEE"/>
                </a:solidFill>
              </a:rPr>
              <a:t>evices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724480" y="1195059"/>
            <a:ext cx="9956630" cy="5653320"/>
          </a:xfrm>
          <a:prstGeom prst="rect">
            <a:avLst/>
          </a:prstGeom>
          <a:solidFill>
            <a:srgbClr val="2F3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18" name="Connecteur droit 117"/>
          <p:cNvCxnSpPr/>
          <p:nvPr/>
        </p:nvCxnSpPr>
        <p:spPr>
          <a:xfrm flipV="1">
            <a:off x="1823535" y="2430971"/>
            <a:ext cx="9724027" cy="744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 rot="5400000">
            <a:off x="11158641" y="1926268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>
                    <a:lumMod val="65000"/>
                  </a:schemeClr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2" y="2431508"/>
            <a:ext cx="264114" cy="26411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6" y="3546126"/>
            <a:ext cx="274409" cy="274409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1716680" y="1195058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Equipement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2990601" y="1200030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Nom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6255741" y="1195058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Emplacement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7605691" y="1200028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Statut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9267464" y="1200029"/>
            <a:ext cx="1865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Date de mise en service</a:t>
            </a:r>
            <a:endParaRPr lang="fr-FR" sz="1200" b="1" dirty="0">
              <a:solidFill>
                <a:srgbClr val="D5D5D5"/>
              </a:solidFill>
            </a:endParaRPr>
          </a:p>
        </p:txBody>
      </p:sp>
      <p:cxnSp>
        <p:nvCxnSpPr>
          <p:cNvPr id="62" name="Connecteur droit 61"/>
          <p:cNvCxnSpPr/>
          <p:nvPr/>
        </p:nvCxnSpPr>
        <p:spPr>
          <a:xfrm flipV="1">
            <a:off x="1843464" y="3516113"/>
            <a:ext cx="9724027" cy="744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 rot="5400000">
            <a:off x="11158528" y="2881438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>
                    <a:lumMod val="65000"/>
                  </a:schemeClr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4" name="Connecteur droit 63"/>
          <p:cNvCxnSpPr/>
          <p:nvPr/>
        </p:nvCxnSpPr>
        <p:spPr>
          <a:xfrm flipV="1">
            <a:off x="1823535" y="4551090"/>
            <a:ext cx="9724027" cy="744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 rot="5400000">
            <a:off x="11158528" y="3986857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>
                    <a:lumMod val="65000"/>
                  </a:schemeClr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6" name="Connecteur droit 65"/>
          <p:cNvCxnSpPr/>
          <p:nvPr/>
        </p:nvCxnSpPr>
        <p:spPr>
          <a:xfrm flipV="1">
            <a:off x="1855173" y="5511640"/>
            <a:ext cx="9724027" cy="744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 rot="5400000">
            <a:off x="11189744" y="4976201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>
                    <a:lumMod val="65000"/>
                  </a:schemeClr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8" name="Connecteur droit 67"/>
          <p:cNvCxnSpPr/>
          <p:nvPr/>
        </p:nvCxnSpPr>
        <p:spPr>
          <a:xfrm flipV="1">
            <a:off x="1835244" y="6546617"/>
            <a:ext cx="9724027" cy="744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 rot="5400000">
            <a:off x="11171577" y="5952453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>
                    <a:lumMod val="65000"/>
                  </a:schemeClr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023" y="1832548"/>
            <a:ext cx="521264" cy="521264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90" y="2782651"/>
            <a:ext cx="563930" cy="563930"/>
          </a:xfrm>
          <a:prstGeom prst="rect">
            <a:avLst/>
          </a:prstGeom>
        </p:spPr>
      </p:pic>
      <p:pic>
        <p:nvPicPr>
          <p:cNvPr id="72" name="Image 7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464" y="3930374"/>
            <a:ext cx="507823" cy="507823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403" y="4828332"/>
            <a:ext cx="578757" cy="578757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93" y="5736658"/>
            <a:ext cx="699123" cy="699123"/>
          </a:xfrm>
          <a:prstGeom prst="rect">
            <a:avLst/>
          </a:prstGeom>
        </p:spPr>
      </p:pic>
      <p:sp>
        <p:nvSpPr>
          <p:cNvPr id="75" name="ZoneTexte 74"/>
          <p:cNvSpPr txBox="1"/>
          <p:nvPr/>
        </p:nvSpPr>
        <p:spPr>
          <a:xfrm>
            <a:off x="4480275" y="1962925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C8:C7:A3:3F:6C:3F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4480275" y="1213242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Adresse mac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3021671" y="1963539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Smart switch V1 M1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6319608" y="1962925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Séjour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Rectangle à coins arrondis 79"/>
          <p:cNvSpPr/>
          <p:nvPr/>
        </p:nvSpPr>
        <p:spPr>
          <a:xfrm>
            <a:off x="8174218" y="1977726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8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8467591" y="1991976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ZoneTexte 85"/>
          <p:cNvSpPr txBox="1"/>
          <p:nvPr/>
        </p:nvSpPr>
        <p:spPr>
          <a:xfrm>
            <a:off x="9382860" y="194689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12/05/25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4480275" y="288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C8:C10:A4:2F:6C:3A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3021671" y="288901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connecter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6319608" y="288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Cuisine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8174218" y="2903204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8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/>
          <p:cNvSpPr/>
          <p:nvPr/>
        </p:nvSpPr>
        <p:spPr>
          <a:xfrm>
            <a:off x="8467591" y="2917454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9382860" y="2872374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18/05/25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4498969" y="3995428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F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8:C9:A3:2F:6C:3A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3040365" y="399604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6338302" y="3995428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Chambre bébé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6" name="Rectangle à coins arrondis 105"/>
          <p:cNvSpPr/>
          <p:nvPr/>
        </p:nvSpPr>
        <p:spPr>
          <a:xfrm>
            <a:off x="8192912" y="4010229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8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/>
          <p:cNvSpPr/>
          <p:nvPr/>
        </p:nvSpPr>
        <p:spPr>
          <a:xfrm>
            <a:off x="8220890" y="4022230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107"/>
          <p:cNvSpPr txBox="1"/>
          <p:nvPr/>
        </p:nvSpPr>
        <p:spPr>
          <a:xfrm>
            <a:off x="9401554" y="3979399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12/05/25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9" name="ZoneTexte 108"/>
          <p:cNvSpPr txBox="1"/>
          <p:nvPr/>
        </p:nvSpPr>
        <p:spPr>
          <a:xfrm>
            <a:off x="4498969" y="499174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J8:C9:A3:2F:6C:3F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3040365" y="4992360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6338302" y="499174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Véranda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2" name="Rectangle à coins arrondis 111"/>
          <p:cNvSpPr/>
          <p:nvPr/>
        </p:nvSpPr>
        <p:spPr>
          <a:xfrm>
            <a:off x="8192912" y="5006547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8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8486285" y="5020797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/>
          <p:cNvSpPr txBox="1"/>
          <p:nvPr/>
        </p:nvSpPr>
        <p:spPr>
          <a:xfrm>
            <a:off x="9401554" y="497571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15/05/25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4498969" y="593626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K8:C9:A3:2F:6C:3F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6" name="ZoneTexte 115"/>
          <p:cNvSpPr txBox="1"/>
          <p:nvPr/>
        </p:nvSpPr>
        <p:spPr>
          <a:xfrm>
            <a:off x="3040365" y="59368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 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6338302" y="593626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Véranda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9" name="Rectangle à coins arrondis 118"/>
          <p:cNvSpPr/>
          <p:nvPr/>
        </p:nvSpPr>
        <p:spPr>
          <a:xfrm>
            <a:off x="8192912" y="5951068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8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>
            <a:off x="8486285" y="5965318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ZoneTexte 122"/>
          <p:cNvSpPr txBox="1"/>
          <p:nvPr/>
        </p:nvSpPr>
        <p:spPr>
          <a:xfrm>
            <a:off x="9401554" y="5920238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20/05/25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3" name="Ellipse 82"/>
          <p:cNvSpPr/>
          <p:nvPr/>
        </p:nvSpPr>
        <p:spPr>
          <a:xfrm>
            <a:off x="1080333" y="1210735"/>
            <a:ext cx="202019" cy="1877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6" name="Image 9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6834" y="1259699"/>
            <a:ext cx="96653" cy="96653"/>
          </a:xfrm>
          <a:prstGeom prst="rect">
            <a:avLst/>
          </a:prstGeom>
        </p:spPr>
      </p:pic>
      <p:sp>
        <p:nvSpPr>
          <p:cNvPr id="98" name="ZoneTexte 97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99" name="Image 9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0" y="5593267"/>
            <a:ext cx="274287" cy="274287"/>
          </a:xfrm>
          <a:prstGeom prst="rect">
            <a:avLst/>
          </a:prstGeom>
        </p:spPr>
      </p:pic>
      <p:sp>
        <p:nvSpPr>
          <p:cNvPr id="100" name="ZoneTexte 99"/>
          <p:cNvSpPr txBox="1"/>
          <p:nvPr/>
        </p:nvSpPr>
        <p:spPr>
          <a:xfrm>
            <a:off x="10251754" y="19385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E6EAEE"/>
                </a:solidFill>
                <a:latin typeface="+mj-lt"/>
              </a:rPr>
              <a:t>Mode: </a:t>
            </a:r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Online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1" name="Triangle isocèle 100"/>
          <p:cNvSpPr/>
          <p:nvPr/>
        </p:nvSpPr>
        <p:spPr>
          <a:xfrm rot="5400000">
            <a:off x="11393837" y="349356"/>
            <a:ext cx="61511" cy="47411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8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1406</Words>
  <Application>Microsoft Office PowerPoint</Application>
  <PresentationFormat>Grand écran</PresentationFormat>
  <Paragraphs>668</Paragraphs>
  <Slides>29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6" baseType="lpstr">
      <vt:lpstr>Arial</vt:lpstr>
      <vt:lpstr>Arial Black</vt:lpstr>
      <vt:lpstr>Calibri</vt:lpstr>
      <vt:lpstr>Calibri Light</vt:lpstr>
      <vt:lpstr>Glycerin</vt:lpstr>
      <vt:lpstr>Microsoft Himalaya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Color palette </vt:lpstr>
      <vt:lpstr>Police utiliser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FORTUNO</dc:creator>
  <cp:lastModifiedBy>FORTUNO</cp:lastModifiedBy>
  <cp:revision>273</cp:revision>
  <dcterms:created xsi:type="dcterms:W3CDTF">2025-05-05T14:56:41Z</dcterms:created>
  <dcterms:modified xsi:type="dcterms:W3CDTF">2025-05-25T08:41:11Z</dcterms:modified>
</cp:coreProperties>
</file>