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32"/>
    <a:srgbClr val="07CEC9"/>
    <a:srgbClr val="E6EAEE"/>
    <a:srgbClr val="4A4A58"/>
    <a:srgbClr val="FFFFFF"/>
    <a:srgbClr val="373742"/>
    <a:srgbClr val="FFFE3C"/>
    <a:srgbClr val="B120DE"/>
    <a:srgbClr val="D76007"/>
    <a:srgbClr val="0FC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6" autoAdjust="0"/>
  </p:normalViewPr>
  <p:slideViewPr>
    <p:cSldViewPr snapToGrid="0">
      <p:cViewPr>
        <p:scale>
          <a:sx n="75" d="100"/>
          <a:sy n="75" d="100"/>
        </p:scale>
        <p:origin x="54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11/05/2025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fif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</a:t>
            </a:r>
            <a:r>
              <a:rPr lang="fr-FR" sz="2200" b="1" dirty="0" smtClean="0">
                <a:solidFill>
                  <a:srgbClr val="D5D5D5"/>
                </a:solidFill>
              </a:rPr>
              <a:t>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</a:t>
            </a:r>
            <a:r>
              <a:rPr lang="fr-FR" sz="2200" b="1" dirty="0" smtClean="0">
                <a:solidFill>
                  <a:srgbClr val="D5D5D5"/>
                </a:solidFill>
              </a:rPr>
              <a:t>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</a:t>
            </a:r>
            <a:r>
              <a:rPr lang="fr-FR" sz="2200" b="1" dirty="0" smtClean="0">
                <a:solidFill>
                  <a:srgbClr val="D5D5D5"/>
                </a:solidFill>
              </a:rPr>
              <a:t>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 +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Parenthèses 71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44" y="-9622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5563005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Eclairage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266</Words>
  <Application>Microsoft Office PowerPoint</Application>
  <PresentationFormat>Grand écran</PresentationFormat>
  <Paragraphs>134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116</cp:revision>
  <dcterms:created xsi:type="dcterms:W3CDTF">2025-05-05T14:56:41Z</dcterms:created>
  <dcterms:modified xsi:type="dcterms:W3CDTF">2025-05-11T15:00:46Z</dcterms:modified>
</cp:coreProperties>
</file>