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74" r:id="rId2"/>
    <p:sldId id="275" r:id="rId3"/>
    <p:sldId id="276" r:id="rId4"/>
    <p:sldId id="277" r:id="rId5"/>
    <p:sldId id="265" r:id="rId6"/>
    <p:sldId id="266" r:id="rId7"/>
    <p:sldId id="256" r:id="rId8"/>
    <p:sldId id="262" r:id="rId9"/>
    <p:sldId id="261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63" r:id="rId18"/>
    <p:sldId id="264" r:id="rId19"/>
    <p:sldId id="257" r:id="rId20"/>
    <p:sldId id="258" r:id="rId21"/>
    <p:sldId id="259" r:id="rId22"/>
    <p:sldId id="260" r:id="rId2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ABAB"/>
    <a:srgbClr val="07CEC9"/>
    <a:srgbClr val="E6EAEE"/>
    <a:srgbClr val="4A4A58"/>
    <a:srgbClr val="FFFFFF"/>
    <a:srgbClr val="282830"/>
    <a:srgbClr val="66FF33"/>
    <a:srgbClr val="373742"/>
    <a:srgbClr val="B120DE"/>
    <a:srgbClr val="2A2A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444" autoAdjust="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4BAD99-9C6E-438B-B6E2-4A70BF6BDDF4}" type="datetimeFigureOut">
              <a:rPr lang="fr-FR" smtClean="0"/>
              <a:t>14/05/2025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C07214-4CA6-4B3C-9ABB-7242CD9D55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4116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C07214-4CA6-4B3C-9ABB-7242CD9D5557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0604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C07214-4CA6-4B3C-9ABB-7242CD9D5557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19495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C07214-4CA6-4B3C-9ABB-7242CD9D5557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51095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C07214-4CA6-4B3C-9ABB-7242CD9D5557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45048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C07214-4CA6-4B3C-9ABB-7242CD9D5557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77639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C07214-4CA6-4B3C-9ABB-7242CD9D5557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30478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C07214-4CA6-4B3C-9ABB-7242CD9D5557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3763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82B9-BFE5-4D13-8D8C-5297D4C42E3B}" type="datetimeFigureOut">
              <a:rPr lang="fr-FR" smtClean="0"/>
              <a:t>14/05/2025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35AB-7569-4DA5-A7A4-ACCEA40169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4095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82B9-BFE5-4D13-8D8C-5297D4C42E3B}" type="datetimeFigureOut">
              <a:rPr lang="fr-FR" smtClean="0"/>
              <a:t>14/05/2025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35AB-7569-4DA5-A7A4-ACCEA40169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2147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82B9-BFE5-4D13-8D8C-5297D4C42E3B}" type="datetimeFigureOut">
              <a:rPr lang="fr-FR" smtClean="0"/>
              <a:t>14/05/2025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35AB-7569-4DA5-A7A4-ACCEA40169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048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82B9-BFE5-4D13-8D8C-5297D4C42E3B}" type="datetimeFigureOut">
              <a:rPr lang="fr-FR" smtClean="0"/>
              <a:t>14/05/2025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35AB-7569-4DA5-A7A4-ACCEA40169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3600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82B9-BFE5-4D13-8D8C-5297D4C42E3B}" type="datetimeFigureOut">
              <a:rPr lang="fr-FR" smtClean="0"/>
              <a:t>14/05/2025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35AB-7569-4DA5-A7A4-ACCEA40169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6465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82B9-BFE5-4D13-8D8C-5297D4C42E3B}" type="datetimeFigureOut">
              <a:rPr lang="fr-FR" smtClean="0"/>
              <a:t>14/05/2025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35AB-7569-4DA5-A7A4-ACCEA40169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35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82B9-BFE5-4D13-8D8C-5297D4C42E3B}" type="datetimeFigureOut">
              <a:rPr lang="fr-FR" smtClean="0"/>
              <a:t>14/05/2025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35AB-7569-4DA5-A7A4-ACCEA40169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410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82B9-BFE5-4D13-8D8C-5297D4C42E3B}" type="datetimeFigureOut">
              <a:rPr lang="fr-FR" smtClean="0"/>
              <a:t>14/05/2025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35AB-7569-4DA5-A7A4-ACCEA40169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1349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82B9-BFE5-4D13-8D8C-5297D4C42E3B}" type="datetimeFigureOut">
              <a:rPr lang="fr-FR" smtClean="0"/>
              <a:t>14/05/2025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35AB-7569-4DA5-A7A4-ACCEA40169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843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82B9-BFE5-4D13-8D8C-5297D4C42E3B}" type="datetimeFigureOut">
              <a:rPr lang="fr-FR" smtClean="0"/>
              <a:t>14/05/2025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35AB-7569-4DA5-A7A4-ACCEA40169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8392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82B9-BFE5-4D13-8D8C-5297D4C42E3B}" type="datetimeFigureOut">
              <a:rPr lang="fr-FR" smtClean="0"/>
              <a:t>14/05/2025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35AB-7569-4DA5-A7A4-ACCEA40169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713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282B9-BFE5-4D13-8D8C-5297D4C42E3B}" type="datetimeFigureOut">
              <a:rPr lang="fr-FR" smtClean="0"/>
              <a:t>14/05/2025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C35AB-7569-4DA5-A7A4-ACCEA40169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7389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7.png"/><Relationship Id="rId18" Type="http://schemas.openxmlformats.org/officeDocument/2006/relationships/image" Target="../media/image32.png"/><Relationship Id="rId3" Type="http://schemas.openxmlformats.org/officeDocument/2006/relationships/image" Target="../media/image5.jpeg"/><Relationship Id="rId7" Type="http://schemas.openxmlformats.org/officeDocument/2006/relationships/image" Target="../media/image11.png"/><Relationship Id="rId12" Type="http://schemas.openxmlformats.org/officeDocument/2006/relationships/image" Target="../media/image19.png"/><Relationship Id="rId17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0.png"/><Relationship Id="rId20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26.png"/><Relationship Id="rId5" Type="http://schemas.openxmlformats.org/officeDocument/2006/relationships/image" Target="../media/image8.png"/><Relationship Id="rId15" Type="http://schemas.openxmlformats.org/officeDocument/2006/relationships/image" Target="../media/image29.png"/><Relationship Id="rId10" Type="http://schemas.openxmlformats.org/officeDocument/2006/relationships/image" Target="../media/image25.png"/><Relationship Id="rId19" Type="http://schemas.openxmlformats.org/officeDocument/2006/relationships/image" Target="../media/image33.png"/><Relationship Id="rId4" Type="http://schemas.openxmlformats.org/officeDocument/2006/relationships/image" Target="../media/image7.png"/><Relationship Id="rId9" Type="http://schemas.openxmlformats.org/officeDocument/2006/relationships/image" Target="../media/image24.png"/><Relationship Id="rId1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7.png"/><Relationship Id="rId18" Type="http://schemas.openxmlformats.org/officeDocument/2006/relationships/image" Target="../media/image32.png"/><Relationship Id="rId3" Type="http://schemas.openxmlformats.org/officeDocument/2006/relationships/image" Target="../media/image5.jpeg"/><Relationship Id="rId7" Type="http://schemas.openxmlformats.org/officeDocument/2006/relationships/image" Target="../media/image11.png"/><Relationship Id="rId12" Type="http://schemas.openxmlformats.org/officeDocument/2006/relationships/image" Target="../media/image19.png"/><Relationship Id="rId17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30.png"/><Relationship Id="rId20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26.png"/><Relationship Id="rId5" Type="http://schemas.openxmlformats.org/officeDocument/2006/relationships/image" Target="../media/image8.png"/><Relationship Id="rId15" Type="http://schemas.openxmlformats.org/officeDocument/2006/relationships/image" Target="../media/image29.png"/><Relationship Id="rId10" Type="http://schemas.openxmlformats.org/officeDocument/2006/relationships/image" Target="../media/image25.png"/><Relationship Id="rId19" Type="http://schemas.openxmlformats.org/officeDocument/2006/relationships/image" Target="../media/image33.png"/><Relationship Id="rId4" Type="http://schemas.openxmlformats.org/officeDocument/2006/relationships/image" Target="../media/image7.png"/><Relationship Id="rId9" Type="http://schemas.openxmlformats.org/officeDocument/2006/relationships/image" Target="../media/image24.png"/><Relationship Id="rId1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7.png"/><Relationship Id="rId18" Type="http://schemas.openxmlformats.org/officeDocument/2006/relationships/image" Target="../media/image32.png"/><Relationship Id="rId3" Type="http://schemas.openxmlformats.org/officeDocument/2006/relationships/image" Target="../media/image5.jpeg"/><Relationship Id="rId21" Type="http://schemas.openxmlformats.org/officeDocument/2006/relationships/image" Target="../media/image36.png"/><Relationship Id="rId7" Type="http://schemas.openxmlformats.org/officeDocument/2006/relationships/image" Target="../media/image11.png"/><Relationship Id="rId12" Type="http://schemas.openxmlformats.org/officeDocument/2006/relationships/image" Target="../media/image19.png"/><Relationship Id="rId17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30.png"/><Relationship Id="rId20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26.png"/><Relationship Id="rId5" Type="http://schemas.openxmlformats.org/officeDocument/2006/relationships/image" Target="../media/image8.png"/><Relationship Id="rId15" Type="http://schemas.openxmlformats.org/officeDocument/2006/relationships/image" Target="../media/image29.png"/><Relationship Id="rId10" Type="http://schemas.openxmlformats.org/officeDocument/2006/relationships/image" Target="../media/image25.png"/><Relationship Id="rId19" Type="http://schemas.openxmlformats.org/officeDocument/2006/relationships/image" Target="../media/image33.png"/><Relationship Id="rId4" Type="http://schemas.openxmlformats.org/officeDocument/2006/relationships/image" Target="../media/image7.png"/><Relationship Id="rId9" Type="http://schemas.openxmlformats.org/officeDocument/2006/relationships/image" Target="../media/image24.png"/><Relationship Id="rId1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8.png"/><Relationship Id="rId18" Type="http://schemas.openxmlformats.org/officeDocument/2006/relationships/image" Target="../media/image33.png"/><Relationship Id="rId3" Type="http://schemas.openxmlformats.org/officeDocument/2006/relationships/image" Target="../media/image7.png"/><Relationship Id="rId7" Type="http://schemas.openxmlformats.org/officeDocument/2006/relationships/image" Target="../media/image21.png"/><Relationship Id="rId12" Type="http://schemas.openxmlformats.org/officeDocument/2006/relationships/image" Target="../media/image27.png"/><Relationship Id="rId17" Type="http://schemas.openxmlformats.org/officeDocument/2006/relationships/image" Target="../media/image32.png"/><Relationship Id="rId2" Type="http://schemas.openxmlformats.org/officeDocument/2006/relationships/image" Target="../media/image5.jpeg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9.png"/><Relationship Id="rId5" Type="http://schemas.openxmlformats.org/officeDocument/2006/relationships/image" Target="../media/image10.png"/><Relationship Id="rId15" Type="http://schemas.openxmlformats.org/officeDocument/2006/relationships/image" Target="../media/image30.png"/><Relationship Id="rId10" Type="http://schemas.openxmlformats.org/officeDocument/2006/relationships/image" Target="../media/image26.png"/><Relationship Id="rId19" Type="http://schemas.openxmlformats.org/officeDocument/2006/relationships/image" Target="../media/image37.png"/><Relationship Id="rId4" Type="http://schemas.openxmlformats.org/officeDocument/2006/relationships/image" Target="../media/image8.png"/><Relationship Id="rId9" Type="http://schemas.openxmlformats.org/officeDocument/2006/relationships/image" Target="../media/image25.png"/><Relationship Id="rId1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8.png"/><Relationship Id="rId18" Type="http://schemas.openxmlformats.org/officeDocument/2006/relationships/image" Target="../media/image33.png"/><Relationship Id="rId3" Type="http://schemas.openxmlformats.org/officeDocument/2006/relationships/image" Target="../media/image7.png"/><Relationship Id="rId21" Type="http://schemas.openxmlformats.org/officeDocument/2006/relationships/image" Target="../media/image38.png"/><Relationship Id="rId7" Type="http://schemas.openxmlformats.org/officeDocument/2006/relationships/image" Target="../media/image21.png"/><Relationship Id="rId12" Type="http://schemas.openxmlformats.org/officeDocument/2006/relationships/image" Target="../media/image27.png"/><Relationship Id="rId17" Type="http://schemas.openxmlformats.org/officeDocument/2006/relationships/image" Target="../media/image32.png"/><Relationship Id="rId2" Type="http://schemas.openxmlformats.org/officeDocument/2006/relationships/image" Target="../media/image5.jpeg"/><Relationship Id="rId16" Type="http://schemas.openxmlformats.org/officeDocument/2006/relationships/image" Target="../media/image31.png"/><Relationship Id="rId20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9.png"/><Relationship Id="rId5" Type="http://schemas.openxmlformats.org/officeDocument/2006/relationships/image" Target="../media/image10.png"/><Relationship Id="rId15" Type="http://schemas.openxmlformats.org/officeDocument/2006/relationships/image" Target="../media/image30.png"/><Relationship Id="rId10" Type="http://schemas.openxmlformats.org/officeDocument/2006/relationships/image" Target="../media/image26.png"/><Relationship Id="rId19" Type="http://schemas.openxmlformats.org/officeDocument/2006/relationships/image" Target="../media/image35.png"/><Relationship Id="rId4" Type="http://schemas.openxmlformats.org/officeDocument/2006/relationships/image" Target="../media/image8.png"/><Relationship Id="rId9" Type="http://schemas.openxmlformats.org/officeDocument/2006/relationships/image" Target="../media/image25.png"/><Relationship Id="rId1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8.png"/><Relationship Id="rId18" Type="http://schemas.openxmlformats.org/officeDocument/2006/relationships/image" Target="../media/image33.png"/><Relationship Id="rId3" Type="http://schemas.openxmlformats.org/officeDocument/2006/relationships/image" Target="../media/image7.png"/><Relationship Id="rId7" Type="http://schemas.openxmlformats.org/officeDocument/2006/relationships/image" Target="../media/image21.png"/><Relationship Id="rId12" Type="http://schemas.openxmlformats.org/officeDocument/2006/relationships/image" Target="../media/image27.png"/><Relationship Id="rId17" Type="http://schemas.openxmlformats.org/officeDocument/2006/relationships/image" Target="../media/image32.png"/><Relationship Id="rId2" Type="http://schemas.openxmlformats.org/officeDocument/2006/relationships/image" Target="../media/image5.jpeg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9.png"/><Relationship Id="rId5" Type="http://schemas.openxmlformats.org/officeDocument/2006/relationships/image" Target="../media/image10.png"/><Relationship Id="rId15" Type="http://schemas.openxmlformats.org/officeDocument/2006/relationships/image" Target="../media/image30.png"/><Relationship Id="rId10" Type="http://schemas.openxmlformats.org/officeDocument/2006/relationships/image" Target="../media/image26.png"/><Relationship Id="rId19" Type="http://schemas.openxmlformats.org/officeDocument/2006/relationships/image" Target="../media/image34.png"/><Relationship Id="rId4" Type="http://schemas.openxmlformats.org/officeDocument/2006/relationships/image" Target="../media/image8.png"/><Relationship Id="rId9" Type="http://schemas.openxmlformats.org/officeDocument/2006/relationships/image" Target="../media/image25.png"/><Relationship Id="rId1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8.png"/><Relationship Id="rId18" Type="http://schemas.openxmlformats.org/officeDocument/2006/relationships/image" Target="../media/image33.png"/><Relationship Id="rId3" Type="http://schemas.openxmlformats.org/officeDocument/2006/relationships/image" Target="../media/image7.png"/><Relationship Id="rId7" Type="http://schemas.openxmlformats.org/officeDocument/2006/relationships/image" Target="../media/image21.png"/><Relationship Id="rId12" Type="http://schemas.openxmlformats.org/officeDocument/2006/relationships/image" Target="../media/image27.png"/><Relationship Id="rId17" Type="http://schemas.openxmlformats.org/officeDocument/2006/relationships/image" Target="../media/image32.png"/><Relationship Id="rId2" Type="http://schemas.openxmlformats.org/officeDocument/2006/relationships/image" Target="../media/image5.jpeg"/><Relationship Id="rId16" Type="http://schemas.openxmlformats.org/officeDocument/2006/relationships/image" Target="../media/image31.png"/><Relationship Id="rId20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9.png"/><Relationship Id="rId5" Type="http://schemas.openxmlformats.org/officeDocument/2006/relationships/image" Target="../media/image10.png"/><Relationship Id="rId15" Type="http://schemas.openxmlformats.org/officeDocument/2006/relationships/image" Target="../media/image30.png"/><Relationship Id="rId10" Type="http://schemas.openxmlformats.org/officeDocument/2006/relationships/image" Target="../media/image26.png"/><Relationship Id="rId19" Type="http://schemas.openxmlformats.org/officeDocument/2006/relationships/image" Target="../media/image39.png"/><Relationship Id="rId4" Type="http://schemas.openxmlformats.org/officeDocument/2006/relationships/image" Target="../media/image8.png"/><Relationship Id="rId9" Type="http://schemas.openxmlformats.org/officeDocument/2006/relationships/image" Target="../media/image25.png"/><Relationship Id="rId1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7.png"/><Relationship Id="rId18" Type="http://schemas.openxmlformats.org/officeDocument/2006/relationships/image" Target="../media/image32.png"/><Relationship Id="rId3" Type="http://schemas.openxmlformats.org/officeDocument/2006/relationships/image" Target="../media/image5.jpeg"/><Relationship Id="rId7" Type="http://schemas.openxmlformats.org/officeDocument/2006/relationships/image" Target="../media/image11.png"/><Relationship Id="rId12" Type="http://schemas.openxmlformats.org/officeDocument/2006/relationships/image" Target="../media/image19.png"/><Relationship Id="rId17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26.png"/><Relationship Id="rId5" Type="http://schemas.openxmlformats.org/officeDocument/2006/relationships/image" Target="../media/image8.png"/><Relationship Id="rId15" Type="http://schemas.openxmlformats.org/officeDocument/2006/relationships/image" Target="../media/image29.png"/><Relationship Id="rId10" Type="http://schemas.openxmlformats.org/officeDocument/2006/relationships/image" Target="../media/image25.png"/><Relationship Id="rId19" Type="http://schemas.openxmlformats.org/officeDocument/2006/relationships/image" Target="../media/image33.png"/><Relationship Id="rId4" Type="http://schemas.openxmlformats.org/officeDocument/2006/relationships/image" Target="../media/image7.png"/><Relationship Id="rId9" Type="http://schemas.openxmlformats.org/officeDocument/2006/relationships/image" Target="../media/image24.png"/><Relationship Id="rId1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3" Type="http://schemas.openxmlformats.org/officeDocument/2006/relationships/image" Target="../media/image7.png"/><Relationship Id="rId7" Type="http://schemas.openxmlformats.org/officeDocument/2006/relationships/image" Target="../media/image25.png"/><Relationship Id="rId12" Type="http://schemas.openxmlformats.org/officeDocument/2006/relationships/image" Target="../media/image44.png"/><Relationship Id="rId2" Type="http://schemas.openxmlformats.org/officeDocument/2006/relationships/image" Target="../media/image5.jpeg"/><Relationship Id="rId16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43.png"/><Relationship Id="rId5" Type="http://schemas.openxmlformats.org/officeDocument/2006/relationships/image" Target="../media/image11.png"/><Relationship Id="rId15" Type="http://schemas.openxmlformats.org/officeDocument/2006/relationships/image" Target="../media/image47.png"/><Relationship Id="rId10" Type="http://schemas.openxmlformats.org/officeDocument/2006/relationships/image" Target="../media/image42.png"/><Relationship Id="rId4" Type="http://schemas.openxmlformats.org/officeDocument/2006/relationships/image" Target="../media/image10.png"/><Relationship Id="rId9" Type="http://schemas.openxmlformats.org/officeDocument/2006/relationships/image" Target="../media/image41.png"/><Relationship Id="rId14" Type="http://schemas.openxmlformats.org/officeDocument/2006/relationships/image" Target="../media/image4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5.jpeg"/><Relationship Id="rId21" Type="http://schemas.openxmlformats.org/officeDocument/2006/relationships/image" Target="../media/image23.jpe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8.png"/><Relationship Id="rId20" Type="http://schemas.openxmlformats.org/officeDocument/2006/relationships/image" Target="../media/image2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jfif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5.jpeg"/><Relationship Id="rId21" Type="http://schemas.openxmlformats.org/officeDocument/2006/relationships/image" Target="../media/image23.jpe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8.png"/><Relationship Id="rId20" Type="http://schemas.openxmlformats.org/officeDocument/2006/relationships/image" Target="../media/image2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jfif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20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jfif"/><Relationship Id="rId1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7.png"/><Relationship Id="rId18" Type="http://schemas.openxmlformats.org/officeDocument/2006/relationships/image" Target="../media/image32.png"/><Relationship Id="rId3" Type="http://schemas.openxmlformats.org/officeDocument/2006/relationships/image" Target="../media/image5.jpeg"/><Relationship Id="rId7" Type="http://schemas.openxmlformats.org/officeDocument/2006/relationships/image" Target="../media/image11.png"/><Relationship Id="rId12" Type="http://schemas.openxmlformats.org/officeDocument/2006/relationships/image" Target="../media/image19.png"/><Relationship Id="rId17" Type="http://schemas.openxmlformats.org/officeDocument/2006/relationships/image" Target="../media/image31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26.png"/><Relationship Id="rId5" Type="http://schemas.openxmlformats.org/officeDocument/2006/relationships/image" Target="../media/image8.png"/><Relationship Id="rId15" Type="http://schemas.openxmlformats.org/officeDocument/2006/relationships/image" Target="../media/image29.png"/><Relationship Id="rId10" Type="http://schemas.openxmlformats.org/officeDocument/2006/relationships/image" Target="../media/image25.png"/><Relationship Id="rId19" Type="http://schemas.openxmlformats.org/officeDocument/2006/relationships/image" Target="../media/image33.png"/><Relationship Id="rId4" Type="http://schemas.openxmlformats.org/officeDocument/2006/relationships/image" Target="../media/image7.png"/><Relationship Id="rId9" Type="http://schemas.openxmlformats.org/officeDocument/2006/relationships/image" Target="../media/image24.png"/><Relationship Id="rId1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9969"/>
            <a:ext cx="12223146" cy="6877969"/>
          </a:xfrm>
          <a:prstGeom prst="rect">
            <a:avLst/>
          </a:prstGeom>
          <a:solidFill>
            <a:srgbClr val="373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056" y="187358"/>
            <a:ext cx="2031542" cy="2031542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4912545" y="2339982"/>
            <a:ext cx="2473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07CEC9"/>
                </a:solidFill>
                <a:latin typeface="+mj-lt"/>
              </a:rPr>
              <a:t>Fortico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b="1" dirty="0" smtClean="0">
                <a:solidFill>
                  <a:schemeClr val="bg1"/>
                </a:solidFill>
              </a:rPr>
              <a:t>Smart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dirty="0" smtClean="0">
                <a:solidFill>
                  <a:schemeClr val="bg1"/>
                </a:solidFill>
                <a:latin typeface="+mj-lt"/>
              </a:rPr>
              <a:t>Home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3835743" y="2967796"/>
            <a:ext cx="4627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2"/>
                </a:solidFill>
              </a:rPr>
              <a:t>Une maison qui vous obéit au doigt et à l’œil. </a:t>
            </a:r>
            <a:endParaRPr lang="fr-FR" dirty="0" smtClean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9911687" y="6261100"/>
            <a:ext cx="1258349" cy="351729"/>
          </a:xfrm>
          <a:prstGeom prst="roundRect">
            <a:avLst>
              <a:gd name="adj" fmla="val 50000"/>
            </a:avLst>
          </a:prstGeom>
          <a:noFill/>
          <a:ln>
            <a:solidFill>
              <a:srgbClr val="07CE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9745886" y="6316366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07CEC9"/>
                </a:solidFill>
              </a:rPr>
              <a:t>Commencer</a:t>
            </a:r>
            <a:endParaRPr lang="fr-FR" sz="1200" dirty="0">
              <a:solidFill>
                <a:srgbClr val="07CEC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8061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48378"/>
          </a:xfrm>
          <a:prstGeom prst="rect">
            <a:avLst/>
          </a:prstGeom>
          <a:solidFill>
            <a:srgbClr val="373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0" y="184061"/>
            <a:ext cx="1912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07CEC9"/>
                </a:solidFill>
                <a:latin typeface="+mj-lt"/>
              </a:rPr>
              <a:t>Fortico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b="1" dirty="0" smtClean="0">
                <a:solidFill>
                  <a:schemeClr val="bg1"/>
                </a:solidFill>
              </a:rPr>
              <a:t>Smart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dirty="0" smtClean="0">
                <a:solidFill>
                  <a:schemeClr val="bg1"/>
                </a:solidFill>
                <a:latin typeface="+mj-lt"/>
              </a:rPr>
              <a:t>Home</a:t>
            </a:r>
            <a:endParaRPr lang="fr-F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Ellipse 5"/>
          <p:cNvSpPr/>
          <p:nvPr/>
        </p:nvSpPr>
        <p:spPr>
          <a:xfrm>
            <a:off x="537368" y="638881"/>
            <a:ext cx="781050" cy="732314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/>
          <p:nvPr/>
        </p:nvCxnSpPr>
        <p:spPr>
          <a:xfrm>
            <a:off x="0" y="491838"/>
            <a:ext cx="12192000" cy="0"/>
          </a:xfrm>
          <a:prstGeom prst="line">
            <a:avLst/>
          </a:prstGeom>
          <a:ln w="12700">
            <a:solidFill>
              <a:srgbClr val="2121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119855" y="1414158"/>
            <a:ext cx="1533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ln>
                  <a:solidFill>
                    <a:srgbClr val="D5D5D5"/>
                  </a:solidFill>
                </a:ln>
                <a:solidFill>
                  <a:srgbClr val="D5D5D5"/>
                </a:solidFill>
                <a:latin typeface="+mj-lt"/>
              </a:rPr>
              <a:t>My Home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  <a:latin typeface="+mj-lt"/>
            </a:endParaRPr>
          </a:p>
        </p:txBody>
      </p:sp>
      <p:sp>
        <p:nvSpPr>
          <p:cNvPr id="9" name="Triangle isocèle 8"/>
          <p:cNvSpPr/>
          <p:nvPr/>
        </p:nvSpPr>
        <p:spPr>
          <a:xfrm rot="10800000">
            <a:off x="1361775" y="1594234"/>
            <a:ext cx="95659" cy="45719"/>
          </a:xfrm>
          <a:prstGeom prst="triangle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7CEC9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57150" y="1954681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E6EAEE"/>
                </a:solidFill>
              </a:rPr>
              <a:t>Home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E6EAEE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70122" y="2430971"/>
            <a:ext cx="1637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Devices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26888" y="2997377"/>
            <a:ext cx="1596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Room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58195" y="5130090"/>
            <a:ext cx="153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Settings</a:t>
            </a:r>
          </a:p>
        </p:txBody>
      </p:sp>
      <p:pic>
        <p:nvPicPr>
          <p:cNvPr id="19" name="Imag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85" y="2442803"/>
            <a:ext cx="259308" cy="259308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2963877"/>
            <a:ext cx="266739" cy="266739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5138009"/>
            <a:ext cx="238713" cy="238713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38" y="4075383"/>
            <a:ext cx="287036" cy="287036"/>
          </a:xfrm>
          <a:prstGeom prst="rect">
            <a:avLst/>
          </a:prstGeom>
        </p:spPr>
      </p:pic>
      <p:sp>
        <p:nvSpPr>
          <p:cNvPr id="24" name="ZoneTexte 23"/>
          <p:cNvSpPr txBox="1"/>
          <p:nvPr/>
        </p:nvSpPr>
        <p:spPr>
          <a:xfrm>
            <a:off x="272698" y="4093041"/>
            <a:ext cx="1068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Scène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220436" y="4629830"/>
            <a:ext cx="1097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Accès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pic>
        <p:nvPicPr>
          <p:cNvPr id="54" name="Image 5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76" y="4593415"/>
            <a:ext cx="298231" cy="298231"/>
          </a:xfrm>
          <a:prstGeom prst="rect">
            <a:avLst/>
          </a:prstGeom>
        </p:spPr>
      </p:pic>
      <p:cxnSp>
        <p:nvCxnSpPr>
          <p:cNvPr id="78" name="Connecteur droit 77"/>
          <p:cNvCxnSpPr/>
          <p:nvPr/>
        </p:nvCxnSpPr>
        <p:spPr>
          <a:xfrm>
            <a:off x="1707627" y="491838"/>
            <a:ext cx="0" cy="6356540"/>
          </a:xfrm>
          <a:prstGeom prst="line">
            <a:avLst/>
          </a:prstGeom>
          <a:ln w="12700">
            <a:solidFill>
              <a:srgbClr val="2121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ZoneTexte 81"/>
          <p:cNvSpPr txBox="1"/>
          <p:nvPr/>
        </p:nvSpPr>
        <p:spPr>
          <a:xfrm>
            <a:off x="57149" y="3526634"/>
            <a:ext cx="1589949" cy="276999"/>
          </a:xfrm>
          <a:prstGeom prst="rect">
            <a:avLst/>
          </a:prstGeom>
          <a:solidFill>
            <a:srgbClr val="303038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07CEC9"/>
                </a:solidFill>
              </a:rPr>
              <a:t>         Add </a:t>
            </a:r>
            <a:r>
              <a:rPr lang="fr-FR" sz="1200" b="1" dirty="0">
                <a:solidFill>
                  <a:srgbClr val="07CEC9"/>
                </a:solidFill>
              </a:rPr>
              <a:t>devices</a:t>
            </a:r>
          </a:p>
        </p:txBody>
      </p:sp>
      <p:pic>
        <p:nvPicPr>
          <p:cNvPr id="83" name="Image 8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83" y="3526633"/>
            <a:ext cx="247010" cy="247010"/>
          </a:xfrm>
          <a:prstGeom prst="rect">
            <a:avLst/>
          </a:prstGeom>
        </p:spPr>
      </p:pic>
      <p:sp>
        <p:nvSpPr>
          <p:cNvPr id="84" name="Rectangle 83"/>
          <p:cNvSpPr/>
          <p:nvPr/>
        </p:nvSpPr>
        <p:spPr>
          <a:xfrm>
            <a:off x="1140" y="3526634"/>
            <a:ext cx="57150" cy="277000"/>
          </a:xfrm>
          <a:prstGeom prst="rect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5" name="Image 8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09" y="1947208"/>
            <a:ext cx="235627" cy="235627"/>
          </a:xfrm>
          <a:prstGeom prst="rect">
            <a:avLst/>
          </a:prstGeom>
        </p:spPr>
      </p:pic>
      <p:sp>
        <p:nvSpPr>
          <p:cNvPr id="87" name="ZoneTexte 86"/>
          <p:cNvSpPr txBox="1"/>
          <p:nvPr/>
        </p:nvSpPr>
        <p:spPr>
          <a:xfrm>
            <a:off x="1039590" y="524654"/>
            <a:ext cx="254574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>
                <a:solidFill>
                  <a:srgbClr val="E6EAEE"/>
                </a:solidFill>
              </a:rPr>
              <a:t>         Add </a:t>
            </a:r>
            <a:r>
              <a:rPr lang="fr-FR" sz="2400" b="1" dirty="0">
                <a:solidFill>
                  <a:srgbClr val="E6EAEE"/>
                </a:solidFill>
              </a:rPr>
              <a:t>devices</a:t>
            </a:r>
          </a:p>
        </p:txBody>
      </p:sp>
      <p:sp>
        <p:nvSpPr>
          <p:cNvPr id="88" name="Rectangle 87"/>
          <p:cNvSpPr/>
          <p:nvPr/>
        </p:nvSpPr>
        <p:spPr>
          <a:xfrm>
            <a:off x="4130960" y="1195059"/>
            <a:ext cx="7550149" cy="5653320"/>
          </a:xfrm>
          <a:prstGeom prst="rect">
            <a:avLst/>
          </a:prstGeom>
          <a:solidFill>
            <a:srgbClr val="4A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6" name="ZoneTexte 95"/>
          <p:cNvSpPr txBox="1"/>
          <p:nvPr/>
        </p:nvSpPr>
        <p:spPr>
          <a:xfrm>
            <a:off x="2044214" y="1194870"/>
            <a:ext cx="1589949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500" b="1" dirty="0" smtClean="0">
                <a:solidFill>
                  <a:schemeClr val="bg1"/>
                </a:solidFill>
              </a:rPr>
              <a:t>Eclairage</a:t>
            </a:r>
            <a:endParaRPr lang="fr-FR" sz="15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8" name="ZoneTexte 97"/>
          <p:cNvSpPr txBox="1"/>
          <p:nvPr/>
        </p:nvSpPr>
        <p:spPr>
          <a:xfrm>
            <a:off x="1767795" y="1692002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Prise connecté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9" name="ZoneTexte 98"/>
          <p:cNvSpPr txBox="1"/>
          <p:nvPr/>
        </p:nvSpPr>
        <p:spPr>
          <a:xfrm>
            <a:off x="1656719" y="2109872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Climatiseur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0" name="ZoneTexte 99"/>
          <p:cNvSpPr txBox="1"/>
          <p:nvPr/>
        </p:nvSpPr>
        <p:spPr>
          <a:xfrm>
            <a:off x="1613083" y="2605852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Sonnette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1" name="ZoneTexte 100"/>
          <p:cNvSpPr txBox="1"/>
          <p:nvPr/>
        </p:nvSpPr>
        <p:spPr>
          <a:xfrm>
            <a:off x="1758536" y="3122551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Station</a:t>
            </a:r>
            <a:r>
              <a:rPr lang="fr-FR" sz="1200" b="1" dirty="0" smtClean="0">
                <a:solidFill>
                  <a:srgbClr val="E6EAEE"/>
                </a:solidFill>
              </a:rPr>
              <a:t> </a:t>
            </a:r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météo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2" name="ZoneTexte 101"/>
          <p:cNvSpPr txBox="1"/>
          <p:nvPr/>
        </p:nvSpPr>
        <p:spPr>
          <a:xfrm>
            <a:off x="1792227" y="3535477"/>
            <a:ext cx="173850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Détecteur de gaz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3" name="ZoneTexte 102"/>
          <p:cNvSpPr txBox="1"/>
          <p:nvPr/>
        </p:nvSpPr>
        <p:spPr>
          <a:xfrm>
            <a:off x="2030120" y="3948403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Détecteur de présence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4" name="ZoneTexte 103"/>
          <p:cNvSpPr txBox="1"/>
          <p:nvPr/>
        </p:nvSpPr>
        <p:spPr>
          <a:xfrm>
            <a:off x="2033655" y="4398130"/>
            <a:ext cx="158994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Capteur Température et humidité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80" name="ZoneTexte 179"/>
          <p:cNvSpPr txBox="1"/>
          <p:nvPr/>
        </p:nvSpPr>
        <p:spPr>
          <a:xfrm>
            <a:off x="4082134" y="909463"/>
            <a:ext cx="205280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Smart switch </a:t>
            </a:r>
            <a:r>
              <a:rPr lang="fr-FR" sz="1600" b="1" dirty="0" smtClean="0">
                <a:solidFill>
                  <a:schemeClr val="bg1"/>
                </a:solidFill>
              </a:rPr>
              <a:t>V1 </a:t>
            </a:r>
            <a:r>
              <a:rPr lang="fr-FR" sz="1600" b="1" dirty="0">
                <a:solidFill>
                  <a:schemeClr val="bg1"/>
                </a:solidFill>
              </a:rPr>
              <a:t>M1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182" name="Image 18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712" y="1248017"/>
            <a:ext cx="307865" cy="307865"/>
          </a:xfrm>
          <a:prstGeom prst="rect">
            <a:avLst/>
          </a:prstGeom>
        </p:spPr>
      </p:pic>
      <p:pic>
        <p:nvPicPr>
          <p:cNvPr id="185" name="Image 18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163" y="2597522"/>
            <a:ext cx="304801" cy="304801"/>
          </a:xfrm>
          <a:prstGeom prst="rect">
            <a:avLst/>
          </a:prstGeom>
        </p:spPr>
      </p:pic>
      <p:pic>
        <p:nvPicPr>
          <p:cNvPr id="186" name="Image 18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746" y="5011467"/>
            <a:ext cx="316065" cy="316065"/>
          </a:xfrm>
          <a:prstGeom prst="rect">
            <a:avLst/>
          </a:prstGeom>
        </p:spPr>
      </p:pic>
      <p:sp>
        <p:nvSpPr>
          <p:cNvPr id="187" name="ZoneTexte 186"/>
          <p:cNvSpPr txBox="1"/>
          <p:nvPr/>
        </p:nvSpPr>
        <p:spPr>
          <a:xfrm>
            <a:off x="2040770" y="5050533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Détecteur de porte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90" name="Image 189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428" y="4466587"/>
            <a:ext cx="289592" cy="289592"/>
          </a:xfrm>
          <a:prstGeom prst="rect">
            <a:avLst/>
          </a:prstGeom>
        </p:spPr>
      </p:pic>
      <p:pic>
        <p:nvPicPr>
          <p:cNvPr id="192" name="Image 19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975" y="2117342"/>
            <a:ext cx="259199" cy="259199"/>
          </a:xfrm>
          <a:prstGeom prst="rect">
            <a:avLst/>
          </a:prstGeom>
        </p:spPr>
      </p:pic>
      <p:pic>
        <p:nvPicPr>
          <p:cNvPr id="193" name="Image 192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037" y="1686398"/>
            <a:ext cx="296681" cy="296681"/>
          </a:xfrm>
          <a:prstGeom prst="rect">
            <a:avLst/>
          </a:prstGeom>
        </p:spPr>
      </p:pic>
      <p:pic>
        <p:nvPicPr>
          <p:cNvPr id="195" name="Image 194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336" y="3513874"/>
            <a:ext cx="321690" cy="321690"/>
          </a:xfrm>
          <a:prstGeom prst="rect">
            <a:avLst/>
          </a:prstGeom>
        </p:spPr>
      </p:pic>
      <p:pic>
        <p:nvPicPr>
          <p:cNvPr id="196" name="Image 195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406" y="3042187"/>
            <a:ext cx="403178" cy="403178"/>
          </a:xfrm>
          <a:prstGeom prst="rect">
            <a:avLst/>
          </a:prstGeom>
        </p:spPr>
      </p:pic>
      <p:pic>
        <p:nvPicPr>
          <p:cNvPr id="197" name="Image 196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703" y="3889377"/>
            <a:ext cx="314984" cy="314984"/>
          </a:xfrm>
          <a:prstGeom prst="rect">
            <a:avLst/>
          </a:prstGeom>
        </p:spPr>
      </p:pic>
      <p:sp>
        <p:nvSpPr>
          <p:cNvPr id="3" name="Rectangle à coins arrondis 2"/>
          <p:cNvSpPr/>
          <p:nvPr/>
        </p:nvSpPr>
        <p:spPr>
          <a:xfrm>
            <a:off x="6176317" y="2060817"/>
            <a:ext cx="3459433" cy="2417078"/>
          </a:xfrm>
          <a:prstGeom prst="roundRect">
            <a:avLst/>
          </a:prstGeom>
          <a:blipFill dpi="0"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ZoneTexte 54"/>
          <p:cNvSpPr txBox="1"/>
          <p:nvPr/>
        </p:nvSpPr>
        <p:spPr>
          <a:xfrm>
            <a:off x="6546062" y="1424957"/>
            <a:ext cx="304895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b="1" dirty="0" smtClean="0">
                <a:solidFill>
                  <a:srgbClr val="E6EAEE"/>
                </a:solidFill>
              </a:rPr>
              <a:t>Brancher votre appareille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rgbClr val="E6EAEE"/>
              </a:solidFill>
            </a:endParaRPr>
          </a:p>
        </p:txBody>
      </p:sp>
      <p:sp>
        <p:nvSpPr>
          <p:cNvPr id="56" name="ZoneTexte 55"/>
          <p:cNvSpPr txBox="1"/>
          <p:nvPr/>
        </p:nvSpPr>
        <p:spPr>
          <a:xfrm>
            <a:off x="6343149" y="4680321"/>
            <a:ext cx="312576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solidFill>
                  <a:schemeClr val="bg2">
                    <a:lumMod val="90000"/>
                  </a:schemeClr>
                </a:solidFill>
              </a:rPr>
              <a:t>Veuillez vous assurer que le voyant vert s’allume.</a:t>
            </a:r>
            <a:endParaRPr lang="fr-FR" sz="1400" b="1" dirty="0">
              <a:ln>
                <a:solidFill>
                  <a:srgbClr val="D5D5D5"/>
                </a:solidFill>
              </a:ln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9911687" y="6261100"/>
            <a:ext cx="1258349" cy="351729"/>
          </a:xfrm>
          <a:prstGeom prst="roundRect">
            <a:avLst>
              <a:gd name="adj" fmla="val 50000"/>
            </a:avLst>
          </a:prstGeom>
          <a:noFill/>
          <a:ln>
            <a:solidFill>
              <a:srgbClr val="07CE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ZoneTexte 57"/>
          <p:cNvSpPr txBox="1"/>
          <p:nvPr/>
        </p:nvSpPr>
        <p:spPr>
          <a:xfrm>
            <a:off x="9745886" y="6316366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07CEC9"/>
                </a:solidFill>
              </a:rPr>
              <a:t>Suivant</a:t>
            </a:r>
            <a:endParaRPr lang="fr-FR" sz="1200" dirty="0">
              <a:solidFill>
                <a:srgbClr val="07CEC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834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48378"/>
          </a:xfrm>
          <a:prstGeom prst="rect">
            <a:avLst/>
          </a:prstGeom>
          <a:solidFill>
            <a:srgbClr val="373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0" y="184061"/>
            <a:ext cx="1912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07CEC9"/>
                </a:solidFill>
                <a:latin typeface="+mj-lt"/>
              </a:rPr>
              <a:t>Fortico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b="1" dirty="0" smtClean="0">
                <a:solidFill>
                  <a:schemeClr val="bg1"/>
                </a:solidFill>
              </a:rPr>
              <a:t>Smart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dirty="0" smtClean="0">
                <a:solidFill>
                  <a:schemeClr val="bg1"/>
                </a:solidFill>
                <a:latin typeface="+mj-lt"/>
              </a:rPr>
              <a:t>Home</a:t>
            </a:r>
            <a:endParaRPr lang="fr-F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Ellipse 5"/>
          <p:cNvSpPr/>
          <p:nvPr/>
        </p:nvSpPr>
        <p:spPr>
          <a:xfrm>
            <a:off x="537368" y="638881"/>
            <a:ext cx="781050" cy="732314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/>
          <p:nvPr/>
        </p:nvCxnSpPr>
        <p:spPr>
          <a:xfrm>
            <a:off x="0" y="491838"/>
            <a:ext cx="12192000" cy="0"/>
          </a:xfrm>
          <a:prstGeom prst="line">
            <a:avLst/>
          </a:prstGeom>
          <a:ln w="12700">
            <a:solidFill>
              <a:srgbClr val="2121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119855" y="1414158"/>
            <a:ext cx="1533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ln>
                  <a:solidFill>
                    <a:srgbClr val="D5D5D5"/>
                  </a:solidFill>
                </a:ln>
                <a:solidFill>
                  <a:srgbClr val="D5D5D5"/>
                </a:solidFill>
                <a:latin typeface="+mj-lt"/>
              </a:rPr>
              <a:t>My Home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  <a:latin typeface="+mj-lt"/>
            </a:endParaRPr>
          </a:p>
        </p:txBody>
      </p:sp>
      <p:sp>
        <p:nvSpPr>
          <p:cNvPr id="9" name="Triangle isocèle 8"/>
          <p:cNvSpPr/>
          <p:nvPr/>
        </p:nvSpPr>
        <p:spPr>
          <a:xfrm rot="10800000">
            <a:off x="1361775" y="1594234"/>
            <a:ext cx="95659" cy="45719"/>
          </a:xfrm>
          <a:prstGeom prst="triangle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7CEC9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57150" y="1954681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E6EAEE"/>
                </a:solidFill>
              </a:rPr>
              <a:t>Home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E6EAEE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70122" y="2430971"/>
            <a:ext cx="1637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Devices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26888" y="2997377"/>
            <a:ext cx="1596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Room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58195" y="5130090"/>
            <a:ext cx="153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Settings</a:t>
            </a:r>
          </a:p>
        </p:txBody>
      </p:sp>
      <p:pic>
        <p:nvPicPr>
          <p:cNvPr id="19" name="Imag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85" y="2442803"/>
            <a:ext cx="259308" cy="259308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2963877"/>
            <a:ext cx="266739" cy="266739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5138009"/>
            <a:ext cx="238713" cy="238713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38" y="4075383"/>
            <a:ext cx="287036" cy="287036"/>
          </a:xfrm>
          <a:prstGeom prst="rect">
            <a:avLst/>
          </a:prstGeom>
        </p:spPr>
      </p:pic>
      <p:sp>
        <p:nvSpPr>
          <p:cNvPr id="24" name="ZoneTexte 23"/>
          <p:cNvSpPr txBox="1"/>
          <p:nvPr/>
        </p:nvSpPr>
        <p:spPr>
          <a:xfrm>
            <a:off x="272698" y="4093041"/>
            <a:ext cx="1068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Scène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220436" y="4629830"/>
            <a:ext cx="1097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Accès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pic>
        <p:nvPicPr>
          <p:cNvPr id="54" name="Image 5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76" y="4593415"/>
            <a:ext cx="298231" cy="298231"/>
          </a:xfrm>
          <a:prstGeom prst="rect">
            <a:avLst/>
          </a:prstGeom>
        </p:spPr>
      </p:pic>
      <p:cxnSp>
        <p:nvCxnSpPr>
          <p:cNvPr id="78" name="Connecteur droit 77"/>
          <p:cNvCxnSpPr/>
          <p:nvPr/>
        </p:nvCxnSpPr>
        <p:spPr>
          <a:xfrm>
            <a:off x="1707627" y="491838"/>
            <a:ext cx="0" cy="6356540"/>
          </a:xfrm>
          <a:prstGeom prst="line">
            <a:avLst/>
          </a:prstGeom>
          <a:ln w="12700">
            <a:solidFill>
              <a:srgbClr val="2121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ZoneTexte 81"/>
          <p:cNvSpPr txBox="1"/>
          <p:nvPr/>
        </p:nvSpPr>
        <p:spPr>
          <a:xfrm>
            <a:off x="57149" y="3526634"/>
            <a:ext cx="1589949" cy="276999"/>
          </a:xfrm>
          <a:prstGeom prst="rect">
            <a:avLst/>
          </a:prstGeom>
          <a:solidFill>
            <a:srgbClr val="303038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07CEC9"/>
                </a:solidFill>
              </a:rPr>
              <a:t>         Add </a:t>
            </a:r>
            <a:r>
              <a:rPr lang="fr-FR" sz="1200" b="1" dirty="0">
                <a:solidFill>
                  <a:srgbClr val="07CEC9"/>
                </a:solidFill>
              </a:rPr>
              <a:t>devices</a:t>
            </a:r>
          </a:p>
        </p:txBody>
      </p:sp>
      <p:pic>
        <p:nvPicPr>
          <p:cNvPr id="83" name="Image 8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83" y="3526633"/>
            <a:ext cx="247010" cy="247010"/>
          </a:xfrm>
          <a:prstGeom prst="rect">
            <a:avLst/>
          </a:prstGeom>
        </p:spPr>
      </p:pic>
      <p:sp>
        <p:nvSpPr>
          <p:cNvPr id="84" name="Rectangle 83"/>
          <p:cNvSpPr/>
          <p:nvPr/>
        </p:nvSpPr>
        <p:spPr>
          <a:xfrm>
            <a:off x="1140" y="3526634"/>
            <a:ext cx="57150" cy="277000"/>
          </a:xfrm>
          <a:prstGeom prst="rect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5" name="Image 8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09" y="1947208"/>
            <a:ext cx="235627" cy="235627"/>
          </a:xfrm>
          <a:prstGeom prst="rect">
            <a:avLst/>
          </a:prstGeom>
        </p:spPr>
      </p:pic>
      <p:sp>
        <p:nvSpPr>
          <p:cNvPr id="87" name="ZoneTexte 86"/>
          <p:cNvSpPr txBox="1"/>
          <p:nvPr/>
        </p:nvSpPr>
        <p:spPr>
          <a:xfrm>
            <a:off x="1039590" y="524654"/>
            <a:ext cx="254574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>
                <a:solidFill>
                  <a:srgbClr val="E6EAEE"/>
                </a:solidFill>
              </a:rPr>
              <a:t>         Add </a:t>
            </a:r>
            <a:r>
              <a:rPr lang="fr-FR" sz="2400" b="1" dirty="0">
                <a:solidFill>
                  <a:srgbClr val="E6EAEE"/>
                </a:solidFill>
              </a:rPr>
              <a:t>devices</a:t>
            </a:r>
          </a:p>
        </p:txBody>
      </p:sp>
      <p:sp>
        <p:nvSpPr>
          <p:cNvPr id="88" name="Rectangle 87"/>
          <p:cNvSpPr/>
          <p:nvPr/>
        </p:nvSpPr>
        <p:spPr>
          <a:xfrm>
            <a:off x="4130960" y="1195059"/>
            <a:ext cx="7550149" cy="5653320"/>
          </a:xfrm>
          <a:prstGeom prst="rect">
            <a:avLst/>
          </a:prstGeom>
          <a:solidFill>
            <a:srgbClr val="4A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6" name="ZoneTexte 95"/>
          <p:cNvSpPr txBox="1"/>
          <p:nvPr/>
        </p:nvSpPr>
        <p:spPr>
          <a:xfrm>
            <a:off x="2044214" y="1194870"/>
            <a:ext cx="1589949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500" b="1" dirty="0" smtClean="0">
                <a:solidFill>
                  <a:schemeClr val="bg1"/>
                </a:solidFill>
              </a:rPr>
              <a:t>Eclairage</a:t>
            </a:r>
            <a:endParaRPr lang="fr-FR" sz="15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8" name="ZoneTexte 97"/>
          <p:cNvSpPr txBox="1"/>
          <p:nvPr/>
        </p:nvSpPr>
        <p:spPr>
          <a:xfrm>
            <a:off x="1767795" y="1692002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Prise connecté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9" name="ZoneTexte 98"/>
          <p:cNvSpPr txBox="1"/>
          <p:nvPr/>
        </p:nvSpPr>
        <p:spPr>
          <a:xfrm>
            <a:off x="1656719" y="2109872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Climatiseur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0" name="ZoneTexte 99"/>
          <p:cNvSpPr txBox="1"/>
          <p:nvPr/>
        </p:nvSpPr>
        <p:spPr>
          <a:xfrm>
            <a:off x="1613083" y="2605852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Sonnette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1" name="ZoneTexte 100"/>
          <p:cNvSpPr txBox="1"/>
          <p:nvPr/>
        </p:nvSpPr>
        <p:spPr>
          <a:xfrm>
            <a:off x="1758536" y="3122551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Station</a:t>
            </a:r>
            <a:r>
              <a:rPr lang="fr-FR" sz="1200" b="1" dirty="0" smtClean="0">
                <a:solidFill>
                  <a:srgbClr val="E6EAEE"/>
                </a:solidFill>
              </a:rPr>
              <a:t> </a:t>
            </a:r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météo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2" name="ZoneTexte 101"/>
          <p:cNvSpPr txBox="1"/>
          <p:nvPr/>
        </p:nvSpPr>
        <p:spPr>
          <a:xfrm>
            <a:off x="1792227" y="3535477"/>
            <a:ext cx="173850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Détecteur de gaz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3" name="ZoneTexte 102"/>
          <p:cNvSpPr txBox="1"/>
          <p:nvPr/>
        </p:nvSpPr>
        <p:spPr>
          <a:xfrm>
            <a:off x="2030120" y="3948403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Détecteur de présence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4" name="ZoneTexte 103"/>
          <p:cNvSpPr txBox="1"/>
          <p:nvPr/>
        </p:nvSpPr>
        <p:spPr>
          <a:xfrm>
            <a:off x="2033655" y="4398130"/>
            <a:ext cx="158994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Capteur Température et humidité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80" name="ZoneTexte 179"/>
          <p:cNvSpPr txBox="1"/>
          <p:nvPr/>
        </p:nvSpPr>
        <p:spPr>
          <a:xfrm>
            <a:off x="4082134" y="909463"/>
            <a:ext cx="205280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Smart switch </a:t>
            </a:r>
            <a:r>
              <a:rPr lang="fr-FR" sz="1600" b="1" dirty="0" smtClean="0">
                <a:solidFill>
                  <a:schemeClr val="bg1"/>
                </a:solidFill>
              </a:rPr>
              <a:t>V1 </a:t>
            </a:r>
            <a:r>
              <a:rPr lang="fr-FR" sz="1600" b="1" dirty="0">
                <a:solidFill>
                  <a:schemeClr val="bg1"/>
                </a:solidFill>
              </a:rPr>
              <a:t>M1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182" name="Image 18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712" y="1248017"/>
            <a:ext cx="307865" cy="307865"/>
          </a:xfrm>
          <a:prstGeom prst="rect">
            <a:avLst/>
          </a:prstGeom>
        </p:spPr>
      </p:pic>
      <p:pic>
        <p:nvPicPr>
          <p:cNvPr id="185" name="Image 18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163" y="2597522"/>
            <a:ext cx="304801" cy="304801"/>
          </a:xfrm>
          <a:prstGeom prst="rect">
            <a:avLst/>
          </a:prstGeom>
        </p:spPr>
      </p:pic>
      <p:pic>
        <p:nvPicPr>
          <p:cNvPr id="186" name="Image 18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746" y="5011467"/>
            <a:ext cx="316065" cy="316065"/>
          </a:xfrm>
          <a:prstGeom prst="rect">
            <a:avLst/>
          </a:prstGeom>
        </p:spPr>
      </p:pic>
      <p:sp>
        <p:nvSpPr>
          <p:cNvPr id="187" name="ZoneTexte 186"/>
          <p:cNvSpPr txBox="1"/>
          <p:nvPr/>
        </p:nvSpPr>
        <p:spPr>
          <a:xfrm>
            <a:off x="2040770" y="5050533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Détecteur de porte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90" name="Image 189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428" y="4466587"/>
            <a:ext cx="289592" cy="289592"/>
          </a:xfrm>
          <a:prstGeom prst="rect">
            <a:avLst/>
          </a:prstGeom>
        </p:spPr>
      </p:pic>
      <p:pic>
        <p:nvPicPr>
          <p:cNvPr id="192" name="Image 19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975" y="2117342"/>
            <a:ext cx="259199" cy="259199"/>
          </a:xfrm>
          <a:prstGeom prst="rect">
            <a:avLst/>
          </a:prstGeom>
        </p:spPr>
      </p:pic>
      <p:pic>
        <p:nvPicPr>
          <p:cNvPr id="193" name="Image 192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037" y="1686398"/>
            <a:ext cx="296681" cy="296681"/>
          </a:xfrm>
          <a:prstGeom prst="rect">
            <a:avLst/>
          </a:prstGeom>
        </p:spPr>
      </p:pic>
      <p:pic>
        <p:nvPicPr>
          <p:cNvPr id="195" name="Image 194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336" y="3513874"/>
            <a:ext cx="321690" cy="321690"/>
          </a:xfrm>
          <a:prstGeom prst="rect">
            <a:avLst/>
          </a:prstGeom>
        </p:spPr>
      </p:pic>
      <p:pic>
        <p:nvPicPr>
          <p:cNvPr id="196" name="Image 195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406" y="3042187"/>
            <a:ext cx="403178" cy="403178"/>
          </a:xfrm>
          <a:prstGeom prst="rect">
            <a:avLst/>
          </a:prstGeom>
        </p:spPr>
      </p:pic>
      <p:pic>
        <p:nvPicPr>
          <p:cNvPr id="197" name="Image 196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703" y="3889377"/>
            <a:ext cx="314984" cy="314984"/>
          </a:xfrm>
          <a:prstGeom prst="rect">
            <a:avLst/>
          </a:prstGeom>
        </p:spPr>
      </p:pic>
      <p:sp>
        <p:nvSpPr>
          <p:cNvPr id="3" name="Rectangle à coins arrondis 2"/>
          <p:cNvSpPr/>
          <p:nvPr/>
        </p:nvSpPr>
        <p:spPr>
          <a:xfrm>
            <a:off x="6176317" y="2060817"/>
            <a:ext cx="3459433" cy="2417078"/>
          </a:xfrm>
          <a:prstGeom prst="roundRect">
            <a:avLst/>
          </a:prstGeom>
          <a:blipFill dpi="0"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ZoneTexte 54"/>
          <p:cNvSpPr txBox="1"/>
          <p:nvPr/>
        </p:nvSpPr>
        <p:spPr>
          <a:xfrm>
            <a:off x="6546062" y="1424957"/>
            <a:ext cx="304895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b="1" dirty="0" smtClean="0">
                <a:solidFill>
                  <a:srgbClr val="E6EAEE"/>
                </a:solidFill>
              </a:rPr>
              <a:t>Brancher votre appareille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rgbClr val="E6EAEE"/>
              </a:solidFill>
            </a:endParaRPr>
          </a:p>
        </p:txBody>
      </p:sp>
      <p:sp>
        <p:nvSpPr>
          <p:cNvPr id="56" name="ZoneTexte 55"/>
          <p:cNvSpPr txBox="1"/>
          <p:nvPr/>
        </p:nvSpPr>
        <p:spPr>
          <a:xfrm>
            <a:off x="5879928" y="4651658"/>
            <a:ext cx="431817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solidFill>
                  <a:schemeClr val="bg2">
                    <a:lumMod val="90000"/>
                  </a:schemeClr>
                </a:solidFill>
              </a:rPr>
              <a:t>Un point d’accès est crée avec un SSID: Smart-</a:t>
            </a:r>
            <a:r>
              <a:rPr lang="fr-FR" sz="1400" b="1" dirty="0" err="1" smtClean="0">
                <a:solidFill>
                  <a:schemeClr val="bg2">
                    <a:lumMod val="90000"/>
                  </a:schemeClr>
                </a:solidFill>
              </a:rPr>
              <a:t>xxxx</a:t>
            </a:r>
            <a:r>
              <a:rPr lang="fr-FR" sz="1400" b="1" dirty="0" smtClean="0">
                <a:solidFill>
                  <a:schemeClr val="bg2">
                    <a:lumMod val="90000"/>
                  </a:schemeClr>
                </a:solidFill>
              </a:rPr>
              <a:t> et mot de passe par défaut Fortico.1234.</a:t>
            </a:r>
            <a:endParaRPr lang="fr-FR" sz="1400" b="1" dirty="0">
              <a:ln>
                <a:solidFill>
                  <a:srgbClr val="D5D5D5"/>
                </a:solidFill>
              </a:ln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9911687" y="6261100"/>
            <a:ext cx="1258349" cy="351729"/>
          </a:xfrm>
          <a:prstGeom prst="roundRect">
            <a:avLst>
              <a:gd name="adj" fmla="val 50000"/>
            </a:avLst>
          </a:prstGeom>
          <a:noFill/>
          <a:ln>
            <a:solidFill>
              <a:srgbClr val="07CE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ZoneTexte 57"/>
          <p:cNvSpPr txBox="1"/>
          <p:nvPr/>
        </p:nvSpPr>
        <p:spPr>
          <a:xfrm>
            <a:off x="9745886" y="6316366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07CEC9"/>
                </a:solidFill>
              </a:rPr>
              <a:t>Suivant</a:t>
            </a:r>
            <a:endParaRPr lang="fr-FR" sz="1200" dirty="0">
              <a:solidFill>
                <a:srgbClr val="07CEC9"/>
              </a:solidFill>
            </a:endParaRPr>
          </a:p>
        </p:txBody>
      </p:sp>
      <p:sp>
        <p:nvSpPr>
          <p:cNvPr id="50" name="Rectangle à coins arrondis 49"/>
          <p:cNvSpPr/>
          <p:nvPr/>
        </p:nvSpPr>
        <p:spPr>
          <a:xfrm>
            <a:off x="4636400" y="6320785"/>
            <a:ext cx="1258349" cy="35172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ZoneTexte 50"/>
          <p:cNvSpPr txBox="1"/>
          <p:nvPr/>
        </p:nvSpPr>
        <p:spPr>
          <a:xfrm>
            <a:off x="4470599" y="6376051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90000"/>
                  </a:schemeClr>
                </a:solidFill>
              </a:rPr>
              <a:t>Retour</a:t>
            </a:r>
            <a:endParaRPr lang="fr-FR" sz="1200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254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48378"/>
          </a:xfrm>
          <a:prstGeom prst="rect">
            <a:avLst/>
          </a:prstGeom>
          <a:solidFill>
            <a:srgbClr val="373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0" y="184061"/>
            <a:ext cx="1912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07CEC9"/>
                </a:solidFill>
                <a:latin typeface="+mj-lt"/>
              </a:rPr>
              <a:t>Fortico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b="1" dirty="0" smtClean="0">
                <a:solidFill>
                  <a:schemeClr val="bg1"/>
                </a:solidFill>
              </a:rPr>
              <a:t>Smart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dirty="0" smtClean="0">
                <a:solidFill>
                  <a:schemeClr val="bg1"/>
                </a:solidFill>
                <a:latin typeface="+mj-lt"/>
              </a:rPr>
              <a:t>Home</a:t>
            </a:r>
            <a:endParaRPr lang="fr-F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Ellipse 5"/>
          <p:cNvSpPr/>
          <p:nvPr/>
        </p:nvSpPr>
        <p:spPr>
          <a:xfrm>
            <a:off x="537368" y="638881"/>
            <a:ext cx="781050" cy="732314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/>
          <p:nvPr/>
        </p:nvCxnSpPr>
        <p:spPr>
          <a:xfrm>
            <a:off x="0" y="491838"/>
            <a:ext cx="12192000" cy="0"/>
          </a:xfrm>
          <a:prstGeom prst="line">
            <a:avLst/>
          </a:prstGeom>
          <a:ln w="12700">
            <a:solidFill>
              <a:srgbClr val="2121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119855" y="1414158"/>
            <a:ext cx="1533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ln>
                  <a:solidFill>
                    <a:srgbClr val="D5D5D5"/>
                  </a:solidFill>
                </a:ln>
                <a:solidFill>
                  <a:srgbClr val="D5D5D5"/>
                </a:solidFill>
                <a:latin typeface="+mj-lt"/>
              </a:rPr>
              <a:t>My Home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  <a:latin typeface="+mj-lt"/>
            </a:endParaRPr>
          </a:p>
        </p:txBody>
      </p:sp>
      <p:sp>
        <p:nvSpPr>
          <p:cNvPr id="9" name="Triangle isocèle 8"/>
          <p:cNvSpPr/>
          <p:nvPr/>
        </p:nvSpPr>
        <p:spPr>
          <a:xfrm rot="10800000">
            <a:off x="1361775" y="1594234"/>
            <a:ext cx="95659" cy="45719"/>
          </a:xfrm>
          <a:prstGeom prst="triangle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7CEC9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57150" y="1954681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E6EAEE"/>
                </a:solidFill>
              </a:rPr>
              <a:t>Home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E6EAEE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70122" y="2430971"/>
            <a:ext cx="1637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Devices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26888" y="2997377"/>
            <a:ext cx="1596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Room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58195" y="5130090"/>
            <a:ext cx="153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Settings</a:t>
            </a:r>
          </a:p>
        </p:txBody>
      </p:sp>
      <p:pic>
        <p:nvPicPr>
          <p:cNvPr id="19" name="Imag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85" y="2442803"/>
            <a:ext cx="259308" cy="259308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2963877"/>
            <a:ext cx="266739" cy="266739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5138009"/>
            <a:ext cx="238713" cy="238713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38" y="4075383"/>
            <a:ext cx="287036" cy="287036"/>
          </a:xfrm>
          <a:prstGeom prst="rect">
            <a:avLst/>
          </a:prstGeom>
        </p:spPr>
      </p:pic>
      <p:sp>
        <p:nvSpPr>
          <p:cNvPr id="24" name="ZoneTexte 23"/>
          <p:cNvSpPr txBox="1"/>
          <p:nvPr/>
        </p:nvSpPr>
        <p:spPr>
          <a:xfrm>
            <a:off x="272698" y="4093041"/>
            <a:ext cx="1068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Scène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220436" y="4629830"/>
            <a:ext cx="1097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Accès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pic>
        <p:nvPicPr>
          <p:cNvPr id="54" name="Image 5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76" y="4593415"/>
            <a:ext cx="298231" cy="298231"/>
          </a:xfrm>
          <a:prstGeom prst="rect">
            <a:avLst/>
          </a:prstGeom>
        </p:spPr>
      </p:pic>
      <p:cxnSp>
        <p:nvCxnSpPr>
          <p:cNvPr id="78" name="Connecteur droit 77"/>
          <p:cNvCxnSpPr/>
          <p:nvPr/>
        </p:nvCxnSpPr>
        <p:spPr>
          <a:xfrm>
            <a:off x="1707627" y="491838"/>
            <a:ext cx="0" cy="6356540"/>
          </a:xfrm>
          <a:prstGeom prst="line">
            <a:avLst/>
          </a:prstGeom>
          <a:ln w="12700">
            <a:solidFill>
              <a:srgbClr val="2121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ZoneTexte 81"/>
          <p:cNvSpPr txBox="1"/>
          <p:nvPr/>
        </p:nvSpPr>
        <p:spPr>
          <a:xfrm>
            <a:off x="57149" y="3526634"/>
            <a:ext cx="1589949" cy="276999"/>
          </a:xfrm>
          <a:prstGeom prst="rect">
            <a:avLst/>
          </a:prstGeom>
          <a:solidFill>
            <a:srgbClr val="303038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07CEC9"/>
                </a:solidFill>
              </a:rPr>
              <a:t>         Add </a:t>
            </a:r>
            <a:r>
              <a:rPr lang="fr-FR" sz="1200" b="1" dirty="0">
                <a:solidFill>
                  <a:srgbClr val="07CEC9"/>
                </a:solidFill>
              </a:rPr>
              <a:t>devices</a:t>
            </a:r>
          </a:p>
        </p:txBody>
      </p:sp>
      <p:pic>
        <p:nvPicPr>
          <p:cNvPr id="83" name="Image 8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83" y="3526633"/>
            <a:ext cx="247010" cy="247010"/>
          </a:xfrm>
          <a:prstGeom prst="rect">
            <a:avLst/>
          </a:prstGeom>
        </p:spPr>
      </p:pic>
      <p:sp>
        <p:nvSpPr>
          <p:cNvPr id="84" name="Rectangle 83"/>
          <p:cNvSpPr/>
          <p:nvPr/>
        </p:nvSpPr>
        <p:spPr>
          <a:xfrm>
            <a:off x="1140" y="3526634"/>
            <a:ext cx="57150" cy="277000"/>
          </a:xfrm>
          <a:prstGeom prst="rect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5" name="Image 8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09" y="1947208"/>
            <a:ext cx="235627" cy="235627"/>
          </a:xfrm>
          <a:prstGeom prst="rect">
            <a:avLst/>
          </a:prstGeom>
        </p:spPr>
      </p:pic>
      <p:sp>
        <p:nvSpPr>
          <p:cNvPr id="87" name="ZoneTexte 86"/>
          <p:cNvSpPr txBox="1"/>
          <p:nvPr/>
        </p:nvSpPr>
        <p:spPr>
          <a:xfrm>
            <a:off x="1039590" y="524654"/>
            <a:ext cx="254574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>
                <a:solidFill>
                  <a:srgbClr val="E6EAEE"/>
                </a:solidFill>
              </a:rPr>
              <a:t>         Add </a:t>
            </a:r>
            <a:r>
              <a:rPr lang="fr-FR" sz="2400" b="1" dirty="0">
                <a:solidFill>
                  <a:srgbClr val="E6EAEE"/>
                </a:solidFill>
              </a:rPr>
              <a:t>devices</a:t>
            </a:r>
          </a:p>
        </p:txBody>
      </p:sp>
      <p:sp>
        <p:nvSpPr>
          <p:cNvPr id="88" name="Rectangle 87"/>
          <p:cNvSpPr/>
          <p:nvPr/>
        </p:nvSpPr>
        <p:spPr>
          <a:xfrm>
            <a:off x="4130960" y="1195059"/>
            <a:ext cx="7550149" cy="5653320"/>
          </a:xfrm>
          <a:prstGeom prst="rect">
            <a:avLst/>
          </a:prstGeom>
          <a:solidFill>
            <a:srgbClr val="4A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6" name="ZoneTexte 95"/>
          <p:cNvSpPr txBox="1"/>
          <p:nvPr/>
        </p:nvSpPr>
        <p:spPr>
          <a:xfrm>
            <a:off x="2044214" y="1194870"/>
            <a:ext cx="1589949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500" b="1" dirty="0" smtClean="0">
                <a:solidFill>
                  <a:schemeClr val="bg1"/>
                </a:solidFill>
              </a:rPr>
              <a:t>Eclairage</a:t>
            </a:r>
            <a:endParaRPr lang="fr-FR" sz="15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8" name="ZoneTexte 97"/>
          <p:cNvSpPr txBox="1"/>
          <p:nvPr/>
        </p:nvSpPr>
        <p:spPr>
          <a:xfrm>
            <a:off x="1767795" y="1692002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Prise connecté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9" name="ZoneTexte 98"/>
          <p:cNvSpPr txBox="1"/>
          <p:nvPr/>
        </p:nvSpPr>
        <p:spPr>
          <a:xfrm>
            <a:off x="1656719" y="2109872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Climatiseur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0" name="ZoneTexte 99"/>
          <p:cNvSpPr txBox="1"/>
          <p:nvPr/>
        </p:nvSpPr>
        <p:spPr>
          <a:xfrm>
            <a:off x="1613083" y="2605852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Sonnette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1" name="ZoneTexte 100"/>
          <p:cNvSpPr txBox="1"/>
          <p:nvPr/>
        </p:nvSpPr>
        <p:spPr>
          <a:xfrm>
            <a:off x="1758536" y="3122551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Station</a:t>
            </a:r>
            <a:r>
              <a:rPr lang="fr-FR" sz="1200" b="1" dirty="0" smtClean="0">
                <a:solidFill>
                  <a:srgbClr val="E6EAEE"/>
                </a:solidFill>
              </a:rPr>
              <a:t> </a:t>
            </a:r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météo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2" name="ZoneTexte 101"/>
          <p:cNvSpPr txBox="1"/>
          <p:nvPr/>
        </p:nvSpPr>
        <p:spPr>
          <a:xfrm>
            <a:off x="1792227" y="3535477"/>
            <a:ext cx="173850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Détecteur de gaz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3" name="ZoneTexte 102"/>
          <p:cNvSpPr txBox="1"/>
          <p:nvPr/>
        </p:nvSpPr>
        <p:spPr>
          <a:xfrm>
            <a:off x="2030120" y="3948403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Détecteur de présence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4" name="ZoneTexte 103"/>
          <p:cNvSpPr txBox="1"/>
          <p:nvPr/>
        </p:nvSpPr>
        <p:spPr>
          <a:xfrm>
            <a:off x="2033655" y="4398130"/>
            <a:ext cx="158994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Capteur Température et humidité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80" name="ZoneTexte 179"/>
          <p:cNvSpPr txBox="1"/>
          <p:nvPr/>
        </p:nvSpPr>
        <p:spPr>
          <a:xfrm>
            <a:off x="4082134" y="867836"/>
            <a:ext cx="205280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Smart switch </a:t>
            </a:r>
            <a:r>
              <a:rPr lang="fr-FR" sz="1600" b="1" dirty="0" smtClean="0">
                <a:solidFill>
                  <a:schemeClr val="bg1"/>
                </a:solidFill>
              </a:rPr>
              <a:t>V1 </a:t>
            </a:r>
            <a:r>
              <a:rPr lang="fr-FR" sz="1600" b="1" dirty="0">
                <a:solidFill>
                  <a:schemeClr val="bg1"/>
                </a:solidFill>
              </a:rPr>
              <a:t>M1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182" name="Image 18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712" y="1248017"/>
            <a:ext cx="307865" cy="307865"/>
          </a:xfrm>
          <a:prstGeom prst="rect">
            <a:avLst/>
          </a:prstGeom>
        </p:spPr>
      </p:pic>
      <p:pic>
        <p:nvPicPr>
          <p:cNvPr id="185" name="Image 18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163" y="2597522"/>
            <a:ext cx="304801" cy="304801"/>
          </a:xfrm>
          <a:prstGeom prst="rect">
            <a:avLst/>
          </a:prstGeom>
        </p:spPr>
      </p:pic>
      <p:pic>
        <p:nvPicPr>
          <p:cNvPr id="186" name="Image 18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746" y="5011467"/>
            <a:ext cx="316065" cy="316065"/>
          </a:xfrm>
          <a:prstGeom prst="rect">
            <a:avLst/>
          </a:prstGeom>
        </p:spPr>
      </p:pic>
      <p:sp>
        <p:nvSpPr>
          <p:cNvPr id="187" name="ZoneTexte 186"/>
          <p:cNvSpPr txBox="1"/>
          <p:nvPr/>
        </p:nvSpPr>
        <p:spPr>
          <a:xfrm>
            <a:off x="2040770" y="5050533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Détecteur de porte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90" name="Image 189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428" y="4466587"/>
            <a:ext cx="289592" cy="289592"/>
          </a:xfrm>
          <a:prstGeom prst="rect">
            <a:avLst/>
          </a:prstGeom>
        </p:spPr>
      </p:pic>
      <p:pic>
        <p:nvPicPr>
          <p:cNvPr id="192" name="Image 19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975" y="2117342"/>
            <a:ext cx="259199" cy="259199"/>
          </a:xfrm>
          <a:prstGeom prst="rect">
            <a:avLst/>
          </a:prstGeom>
        </p:spPr>
      </p:pic>
      <p:pic>
        <p:nvPicPr>
          <p:cNvPr id="193" name="Image 192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037" y="1686398"/>
            <a:ext cx="296681" cy="296681"/>
          </a:xfrm>
          <a:prstGeom prst="rect">
            <a:avLst/>
          </a:prstGeom>
        </p:spPr>
      </p:pic>
      <p:pic>
        <p:nvPicPr>
          <p:cNvPr id="195" name="Image 194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336" y="3513874"/>
            <a:ext cx="321690" cy="321690"/>
          </a:xfrm>
          <a:prstGeom prst="rect">
            <a:avLst/>
          </a:prstGeom>
        </p:spPr>
      </p:pic>
      <p:pic>
        <p:nvPicPr>
          <p:cNvPr id="196" name="Image 195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406" y="3042187"/>
            <a:ext cx="403178" cy="403178"/>
          </a:xfrm>
          <a:prstGeom prst="rect">
            <a:avLst/>
          </a:prstGeom>
        </p:spPr>
      </p:pic>
      <p:pic>
        <p:nvPicPr>
          <p:cNvPr id="197" name="Image 196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703" y="3889377"/>
            <a:ext cx="314984" cy="314984"/>
          </a:xfrm>
          <a:prstGeom prst="rect">
            <a:avLst/>
          </a:prstGeom>
        </p:spPr>
      </p:pic>
      <p:sp>
        <p:nvSpPr>
          <p:cNvPr id="55" name="ZoneTexte 54"/>
          <p:cNvSpPr txBox="1"/>
          <p:nvPr/>
        </p:nvSpPr>
        <p:spPr>
          <a:xfrm>
            <a:off x="5830802" y="1411573"/>
            <a:ext cx="375642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solidFill>
                  <a:srgbClr val="E6EAEE"/>
                </a:solidFill>
              </a:rPr>
              <a:t>Connexion au module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rgbClr val="E6EAEE"/>
              </a:solidFill>
            </a:endParaRPr>
          </a:p>
        </p:txBody>
      </p:sp>
      <p:sp>
        <p:nvSpPr>
          <p:cNvPr id="21" name="Rectangle à coins arrondis 20"/>
          <p:cNvSpPr/>
          <p:nvPr/>
        </p:nvSpPr>
        <p:spPr>
          <a:xfrm>
            <a:off x="5688187" y="2314549"/>
            <a:ext cx="4223500" cy="3704786"/>
          </a:xfrm>
          <a:prstGeom prst="roundRect">
            <a:avLst>
              <a:gd name="adj" fmla="val 6631"/>
            </a:avLst>
          </a:prstGeom>
          <a:solidFill>
            <a:srgbClr val="373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1" name="Connecteur droit 60"/>
          <p:cNvCxnSpPr/>
          <p:nvPr/>
        </p:nvCxnSpPr>
        <p:spPr>
          <a:xfrm>
            <a:off x="5935886" y="3803633"/>
            <a:ext cx="38100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/>
          <p:cNvCxnSpPr/>
          <p:nvPr/>
        </p:nvCxnSpPr>
        <p:spPr>
          <a:xfrm>
            <a:off x="5935886" y="4587048"/>
            <a:ext cx="38100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ZoneTexte 62"/>
          <p:cNvSpPr txBox="1"/>
          <p:nvPr/>
        </p:nvSpPr>
        <p:spPr>
          <a:xfrm>
            <a:off x="6250937" y="4323657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rgbClr val="AFABAB"/>
                </a:solidFill>
              </a:rPr>
              <a:t>Mot de passe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rgbClr val="AFABAB"/>
              </a:solidFill>
            </a:endParaRPr>
          </a:p>
        </p:txBody>
      </p:sp>
      <p:sp>
        <p:nvSpPr>
          <p:cNvPr id="64" name="ZoneTexte 63"/>
          <p:cNvSpPr txBox="1"/>
          <p:nvPr/>
        </p:nvSpPr>
        <p:spPr>
          <a:xfrm>
            <a:off x="6291350" y="3552582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Nom point d’accès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5" name="ZoneTexte 64"/>
          <p:cNvSpPr txBox="1"/>
          <p:nvPr/>
        </p:nvSpPr>
        <p:spPr>
          <a:xfrm>
            <a:off x="8268210" y="3530666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07CEC9"/>
                </a:solidFill>
              </a:rPr>
              <a:t>Sélectionner le Wi-Fi</a:t>
            </a:r>
            <a:endParaRPr lang="fr-FR" sz="1200" dirty="0">
              <a:solidFill>
                <a:srgbClr val="07CEC9"/>
              </a:solidFill>
            </a:endParaRPr>
          </a:p>
        </p:txBody>
      </p:sp>
      <p:pic>
        <p:nvPicPr>
          <p:cNvPr id="26" name="Image 25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088" y="4381505"/>
            <a:ext cx="179596" cy="179596"/>
          </a:xfrm>
          <a:prstGeom prst="rect">
            <a:avLst/>
          </a:prstGeom>
        </p:spPr>
      </p:pic>
      <p:pic>
        <p:nvPicPr>
          <p:cNvPr id="27" name="Image 26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088" y="3620822"/>
            <a:ext cx="191654" cy="191654"/>
          </a:xfrm>
          <a:prstGeom prst="rect">
            <a:avLst/>
          </a:prstGeom>
        </p:spPr>
      </p:pic>
      <p:sp>
        <p:nvSpPr>
          <p:cNvPr id="68" name="Rectangle à coins arrondis 67"/>
          <p:cNvSpPr/>
          <p:nvPr/>
        </p:nvSpPr>
        <p:spPr>
          <a:xfrm>
            <a:off x="7170763" y="5248610"/>
            <a:ext cx="1258349" cy="351729"/>
          </a:xfrm>
          <a:prstGeom prst="roundRect">
            <a:avLst>
              <a:gd name="adj" fmla="val 50000"/>
            </a:avLst>
          </a:prstGeom>
          <a:noFill/>
          <a:ln>
            <a:solidFill>
              <a:srgbClr val="07CE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ZoneTexte 68"/>
          <p:cNvSpPr txBox="1"/>
          <p:nvPr/>
        </p:nvSpPr>
        <p:spPr>
          <a:xfrm>
            <a:off x="7004962" y="5303876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07CEC9"/>
                </a:solidFill>
              </a:rPr>
              <a:t>Connecter</a:t>
            </a:r>
            <a:endParaRPr lang="fr-FR" sz="1200" dirty="0">
              <a:solidFill>
                <a:srgbClr val="07CEC9"/>
              </a:solidFill>
            </a:endParaRPr>
          </a:p>
        </p:txBody>
      </p:sp>
      <p:sp>
        <p:nvSpPr>
          <p:cNvPr id="74" name="ZoneTexte 73"/>
          <p:cNvSpPr txBox="1"/>
          <p:nvPr/>
        </p:nvSpPr>
        <p:spPr>
          <a:xfrm>
            <a:off x="5792362" y="2480078"/>
            <a:ext cx="3756424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solidFill>
                  <a:srgbClr val="E6EAEE"/>
                </a:solidFill>
              </a:rPr>
              <a:t>Sélectionnez le point d’accès Wi-Fi et saisissez le mot de passe.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rgbClr val="E6EAE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190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48378"/>
          </a:xfrm>
          <a:prstGeom prst="rect">
            <a:avLst/>
          </a:prstGeom>
          <a:solidFill>
            <a:srgbClr val="373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0" y="184061"/>
            <a:ext cx="1912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07CEC9"/>
                </a:solidFill>
                <a:latin typeface="+mj-lt"/>
              </a:rPr>
              <a:t>Fortico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b="1" dirty="0" smtClean="0">
                <a:solidFill>
                  <a:schemeClr val="bg1"/>
                </a:solidFill>
              </a:rPr>
              <a:t>Smart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dirty="0" smtClean="0">
                <a:solidFill>
                  <a:schemeClr val="bg1"/>
                </a:solidFill>
                <a:latin typeface="+mj-lt"/>
              </a:rPr>
              <a:t>Home</a:t>
            </a:r>
            <a:endParaRPr lang="fr-F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Ellipse 5"/>
          <p:cNvSpPr/>
          <p:nvPr/>
        </p:nvSpPr>
        <p:spPr>
          <a:xfrm>
            <a:off x="537368" y="638881"/>
            <a:ext cx="781050" cy="732314"/>
          </a:xfrm>
          <a:prstGeom prst="ellipse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/>
          <p:nvPr/>
        </p:nvCxnSpPr>
        <p:spPr>
          <a:xfrm>
            <a:off x="0" y="491838"/>
            <a:ext cx="12192000" cy="0"/>
          </a:xfrm>
          <a:prstGeom prst="line">
            <a:avLst/>
          </a:prstGeom>
          <a:ln w="12700">
            <a:solidFill>
              <a:srgbClr val="2121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119855" y="1414158"/>
            <a:ext cx="1533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ln>
                  <a:solidFill>
                    <a:srgbClr val="D5D5D5"/>
                  </a:solidFill>
                </a:ln>
                <a:solidFill>
                  <a:srgbClr val="D5D5D5"/>
                </a:solidFill>
                <a:latin typeface="+mj-lt"/>
              </a:rPr>
              <a:t>My Home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  <a:latin typeface="+mj-lt"/>
            </a:endParaRPr>
          </a:p>
        </p:txBody>
      </p:sp>
      <p:sp>
        <p:nvSpPr>
          <p:cNvPr id="9" name="Triangle isocèle 8"/>
          <p:cNvSpPr/>
          <p:nvPr/>
        </p:nvSpPr>
        <p:spPr>
          <a:xfrm rot="10800000">
            <a:off x="1361775" y="1594234"/>
            <a:ext cx="95659" cy="45719"/>
          </a:xfrm>
          <a:prstGeom prst="triangle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7CEC9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57150" y="1954681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E6EAEE"/>
                </a:solidFill>
              </a:rPr>
              <a:t>Home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E6EAEE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70122" y="2430971"/>
            <a:ext cx="1637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Devices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26888" y="2997377"/>
            <a:ext cx="1596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Room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58195" y="5130090"/>
            <a:ext cx="153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Settings</a:t>
            </a: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85" y="2442803"/>
            <a:ext cx="259308" cy="259308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2963877"/>
            <a:ext cx="266739" cy="266739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5138009"/>
            <a:ext cx="238713" cy="238713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38" y="4075383"/>
            <a:ext cx="287036" cy="287036"/>
          </a:xfrm>
          <a:prstGeom prst="rect">
            <a:avLst/>
          </a:prstGeom>
        </p:spPr>
      </p:pic>
      <p:sp>
        <p:nvSpPr>
          <p:cNvPr id="18" name="ZoneTexte 17"/>
          <p:cNvSpPr txBox="1"/>
          <p:nvPr/>
        </p:nvSpPr>
        <p:spPr>
          <a:xfrm>
            <a:off x="272698" y="4093041"/>
            <a:ext cx="1068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Scène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220436" y="4629830"/>
            <a:ext cx="1097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Accès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76" y="4593415"/>
            <a:ext cx="298231" cy="298231"/>
          </a:xfrm>
          <a:prstGeom prst="rect">
            <a:avLst/>
          </a:prstGeom>
        </p:spPr>
      </p:pic>
      <p:cxnSp>
        <p:nvCxnSpPr>
          <p:cNvPr id="21" name="Connecteur droit 20"/>
          <p:cNvCxnSpPr/>
          <p:nvPr/>
        </p:nvCxnSpPr>
        <p:spPr>
          <a:xfrm>
            <a:off x="1707627" y="491838"/>
            <a:ext cx="0" cy="6356540"/>
          </a:xfrm>
          <a:prstGeom prst="line">
            <a:avLst/>
          </a:prstGeom>
          <a:ln w="12700">
            <a:solidFill>
              <a:srgbClr val="2121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57149" y="3526634"/>
            <a:ext cx="1589949" cy="276999"/>
          </a:xfrm>
          <a:prstGeom prst="rect">
            <a:avLst/>
          </a:prstGeom>
          <a:solidFill>
            <a:srgbClr val="303038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07CEC9"/>
                </a:solidFill>
              </a:rPr>
              <a:t>         Add </a:t>
            </a:r>
            <a:r>
              <a:rPr lang="fr-FR" sz="1200" b="1" dirty="0">
                <a:solidFill>
                  <a:srgbClr val="07CEC9"/>
                </a:solidFill>
              </a:rPr>
              <a:t>devices</a:t>
            </a:r>
          </a:p>
        </p:txBody>
      </p:sp>
      <p:pic>
        <p:nvPicPr>
          <p:cNvPr id="23" name="Image 2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83" y="3526633"/>
            <a:ext cx="247010" cy="247010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1140" y="3526634"/>
            <a:ext cx="57150" cy="277000"/>
          </a:xfrm>
          <a:prstGeom prst="rect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5" name="Image 2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09" y="1947208"/>
            <a:ext cx="235627" cy="235627"/>
          </a:xfrm>
          <a:prstGeom prst="rect">
            <a:avLst/>
          </a:prstGeom>
        </p:spPr>
      </p:pic>
      <p:sp>
        <p:nvSpPr>
          <p:cNvPr id="26" name="ZoneTexte 25"/>
          <p:cNvSpPr txBox="1"/>
          <p:nvPr/>
        </p:nvSpPr>
        <p:spPr>
          <a:xfrm>
            <a:off x="1039590" y="524654"/>
            <a:ext cx="254574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>
                <a:solidFill>
                  <a:srgbClr val="E6EAEE"/>
                </a:solidFill>
              </a:rPr>
              <a:t>         Add </a:t>
            </a:r>
            <a:r>
              <a:rPr lang="fr-FR" sz="2400" b="1" dirty="0">
                <a:solidFill>
                  <a:srgbClr val="E6EAEE"/>
                </a:solidFill>
              </a:rPr>
              <a:t>devices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130960" y="1195059"/>
            <a:ext cx="7550149" cy="5653320"/>
          </a:xfrm>
          <a:prstGeom prst="rect">
            <a:avLst/>
          </a:prstGeom>
          <a:solidFill>
            <a:srgbClr val="4A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2044214" y="1194870"/>
            <a:ext cx="1589949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500" b="1" dirty="0" smtClean="0">
                <a:solidFill>
                  <a:schemeClr val="bg1"/>
                </a:solidFill>
              </a:rPr>
              <a:t>Eclairage</a:t>
            </a:r>
            <a:endParaRPr lang="fr-FR" sz="15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1767795" y="1692002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Prise connecté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1656719" y="2109872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Climatiseur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1613083" y="2605852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Sonnette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1758536" y="3122551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Station</a:t>
            </a:r>
            <a:r>
              <a:rPr lang="fr-FR" sz="1200" b="1" dirty="0" smtClean="0">
                <a:solidFill>
                  <a:srgbClr val="E6EAEE"/>
                </a:solidFill>
              </a:rPr>
              <a:t> </a:t>
            </a:r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météo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1792227" y="3535477"/>
            <a:ext cx="173850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Détecteur de gaz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2030120" y="3948403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Détecteur de présence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2033655" y="4398130"/>
            <a:ext cx="158994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Capteur Température et humidité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4082134" y="884706"/>
            <a:ext cx="205280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Smart switch </a:t>
            </a:r>
            <a:r>
              <a:rPr lang="fr-FR" sz="1600" b="1" dirty="0" smtClean="0">
                <a:solidFill>
                  <a:schemeClr val="bg1"/>
                </a:solidFill>
              </a:rPr>
              <a:t>V1 </a:t>
            </a:r>
            <a:r>
              <a:rPr lang="fr-FR" sz="1600" b="1" dirty="0">
                <a:solidFill>
                  <a:schemeClr val="bg1"/>
                </a:solidFill>
              </a:rPr>
              <a:t>M1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37" name="Image 3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712" y="1248017"/>
            <a:ext cx="307865" cy="307865"/>
          </a:xfrm>
          <a:prstGeom prst="rect">
            <a:avLst/>
          </a:prstGeom>
        </p:spPr>
      </p:pic>
      <p:pic>
        <p:nvPicPr>
          <p:cNvPr id="38" name="Image 3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163" y="2597522"/>
            <a:ext cx="304801" cy="304801"/>
          </a:xfrm>
          <a:prstGeom prst="rect">
            <a:avLst/>
          </a:prstGeom>
        </p:spPr>
      </p:pic>
      <p:pic>
        <p:nvPicPr>
          <p:cNvPr id="39" name="Image 3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746" y="5011467"/>
            <a:ext cx="316065" cy="316065"/>
          </a:xfrm>
          <a:prstGeom prst="rect">
            <a:avLst/>
          </a:prstGeom>
        </p:spPr>
      </p:pic>
      <p:sp>
        <p:nvSpPr>
          <p:cNvPr id="40" name="ZoneTexte 39"/>
          <p:cNvSpPr txBox="1"/>
          <p:nvPr/>
        </p:nvSpPr>
        <p:spPr>
          <a:xfrm>
            <a:off x="2040770" y="5050533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Détecteur de porte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41" name="Image 4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428" y="4466587"/>
            <a:ext cx="289592" cy="289592"/>
          </a:xfrm>
          <a:prstGeom prst="rect">
            <a:avLst/>
          </a:prstGeom>
        </p:spPr>
      </p:pic>
      <p:pic>
        <p:nvPicPr>
          <p:cNvPr id="42" name="Image 4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975" y="2117342"/>
            <a:ext cx="259199" cy="259199"/>
          </a:xfrm>
          <a:prstGeom prst="rect">
            <a:avLst/>
          </a:prstGeom>
        </p:spPr>
      </p:pic>
      <p:pic>
        <p:nvPicPr>
          <p:cNvPr id="43" name="Image 4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037" y="1686398"/>
            <a:ext cx="296681" cy="296681"/>
          </a:xfrm>
          <a:prstGeom prst="rect">
            <a:avLst/>
          </a:prstGeom>
        </p:spPr>
      </p:pic>
      <p:pic>
        <p:nvPicPr>
          <p:cNvPr id="44" name="Image 43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336" y="3513874"/>
            <a:ext cx="321690" cy="321690"/>
          </a:xfrm>
          <a:prstGeom prst="rect">
            <a:avLst/>
          </a:prstGeom>
        </p:spPr>
      </p:pic>
      <p:pic>
        <p:nvPicPr>
          <p:cNvPr id="45" name="Image 44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406" y="3042187"/>
            <a:ext cx="403178" cy="403178"/>
          </a:xfrm>
          <a:prstGeom prst="rect">
            <a:avLst/>
          </a:prstGeom>
        </p:spPr>
      </p:pic>
      <p:pic>
        <p:nvPicPr>
          <p:cNvPr id="46" name="Image 45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703" y="3889377"/>
            <a:ext cx="314984" cy="314984"/>
          </a:xfrm>
          <a:prstGeom prst="rect">
            <a:avLst/>
          </a:prstGeom>
        </p:spPr>
      </p:pic>
      <p:sp>
        <p:nvSpPr>
          <p:cNvPr id="48" name="ZoneTexte 47"/>
          <p:cNvSpPr txBox="1"/>
          <p:nvPr/>
        </p:nvSpPr>
        <p:spPr>
          <a:xfrm>
            <a:off x="6362909" y="1414158"/>
            <a:ext cx="304895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solidFill>
                  <a:srgbClr val="E6EAEE"/>
                </a:solidFill>
              </a:rPr>
              <a:t>Configuration module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rgbClr val="E6EAEE"/>
              </a:solidFill>
            </a:endParaRPr>
          </a:p>
        </p:txBody>
      </p:sp>
      <p:sp>
        <p:nvSpPr>
          <p:cNvPr id="50" name="Rectangle à coins arrondis 49"/>
          <p:cNvSpPr/>
          <p:nvPr/>
        </p:nvSpPr>
        <p:spPr>
          <a:xfrm>
            <a:off x="9911687" y="6261100"/>
            <a:ext cx="1258349" cy="351729"/>
          </a:xfrm>
          <a:prstGeom prst="roundRect">
            <a:avLst>
              <a:gd name="adj" fmla="val 50000"/>
            </a:avLst>
          </a:prstGeom>
          <a:noFill/>
          <a:ln>
            <a:solidFill>
              <a:srgbClr val="07CE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ZoneTexte 50"/>
          <p:cNvSpPr txBox="1"/>
          <p:nvPr/>
        </p:nvSpPr>
        <p:spPr>
          <a:xfrm>
            <a:off x="9745886" y="6316366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07CEC9"/>
                </a:solidFill>
              </a:rPr>
              <a:t>Suivant</a:t>
            </a:r>
            <a:endParaRPr lang="fr-FR" sz="1200" dirty="0">
              <a:solidFill>
                <a:srgbClr val="07CEC9"/>
              </a:solidFill>
            </a:endParaRPr>
          </a:p>
        </p:txBody>
      </p:sp>
      <p:sp>
        <p:nvSpPr>
          <p:cNvPr id="52" name="Rectangle à coins arrondis 51"/>
          <p:cNvSpPr/>
          <p:nvPr/>
        </p:nvSpPr>
        <p:spPr>
          <a:xfrm>
            <a:off x="4636400" y="6320785"/>
            <a:ext cx="1258349" cy="35172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ZoneTexte 52"/>
          <p:cNvSpPr txBox="1"/>
          <p:nvPr/>
        </p:nvSpPr>
        <p:spPr>
          <a:xfrm>
            <a:off x="4470599" y="6376051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90000"/>
                  </a:schemeClr>
                </a:solidFill>
              </a:rPr>
              <a:t>Retour</a:t>
            </a:r>
            <a:endParaRPr lang="fr-FR" sz="12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54" name="ZoneTexte 53"/>
          <p:cNvSpPr txBox="1"/>
          <p:nvPr/>
        </p:nvSpPr>
        <p:spPr>
          <a:xfrm>
            <a:off x="9411859" y="1444935"/>
            <a:ext cx="223194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07CEC9"/>
                </a:solidFill>
              </a:rPr>
              <a:t>Connecter au module SmartSwitch-XXXX</a:t>
            </a:r>
            <a:endParaRPr lang="fr-FR" sz="1200" dirty="0">
              <a:solidFill>
                <a:srgbClr val="07CEC9"/>
              </a:solidFill>
            </a:endParaRPr>
          </a:p>
        </p:txBody>
      </p:sp>
      <p:pic>
        <p:nvPicPr>
          <p:cNvPr id="55" name="Image 54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804" y="1875089"/>
            <a:ext cx="2447595" cy="2447595"/>
          </a:xfrm>
          <a:prstGeom prst="rect">
            <a:avLst/>
          </a:prstGeom>
        </p:spPr>
      </p:pic>
      <p:sp>
        <p:nvSpPr>
          <p:cNvPr id="56" name="ZoneTexte 55"/>
          <p:cNvSpPr txBox="1"/>
          <p:nvPr/>
        </p:nvSpPr>
        <p:spPr>
          <a:xfrm>
            <a:off x="6241329" y="4488247"/>
            <a:ext cx="3502543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fr-FR" sz="1400" dirty="0" smtClean="0">
                <a:solidFill>
                  <a:srgbClr val="E6EAEE"/>
                </a:solidFill>
              </a:rPr>
              <a:t>Entrer les paramètre du routeur afin que le module puisse y connecter</a:t>
            </a:r>
            <a:endParaRPr lang="fr-FR" sz="1400" dirty="0">
              <a:ln>
                <a:solidFill>
                  <a:srgbClr val="D5D5D5"/>
                </a:solidFill>
              </a:ln>
              <a:solidFill>
                <a:srgbClr val="E6EAE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8360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48378"/>
          </a:xfrm>
          <a:prstGeom prst="rect">
            <a:avLst/>
          </a:prstGeom>
          <a:solidFill>
            <a:srgbClr val="373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0" y="184061"/>
            <a:ext cx="1912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07CEC9"/>
                </a:solidFill>
                <a:latin typeface="+mj-lt"/>
              </a:rPr>
              <a:t>Fortico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b="1" dirty="0" smtClean="0">
                <a:solidFill>
                  <a:schemeClr val="bg1"/>
                </a:solidFill>
              </a:rPr>
              <a:t>Smart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dirty="0" smtClean="0">
                <a:solidFill>
                  <a:schemeClr val="bg1"/>
                </a:solidFill>
                <a:latin typeface="+mj-lt"/>
              </a:rPr>
              <a:t>Home</a:t>
            </a:r>
            <a:endParaRPr lang="fr-F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Ellipse 5"/>
          <p:cNvSpPr/>
          <p:nvPr/>
        </p:nvSpPr>
        <p:spPr>
          <a:xfrm>
            <a:off x="537368" y="638881"/>
            <a:ext cx="781050" cy="732314"/>
          </a:xfrm>
          <a:prstGeom prst="ellipse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/>
          <p:nvPr/>
        </p:nvCxnSpPr>
        <p:spPr>
          <a:xfrm>
            <a:off x="0" y="491838"/>
            <a:ext cx="12192000" cy="0"/>
          </a:xfrm>
          <a:prstGeom prst="line">
            <a:avLst/>
          </a:prstGeom>
          <a:ln w="12700">
            <a:solidFill>
              <a:srgbClr val="2121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119855" y="1414158"/>
            <a:ext cx="1533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ln>
                  <a:solidFill>
                    <a:srgbClr val="D5D5D5"/>
                  </a:solidFill>
                </a:ln>
                <a:solidFill>
                  <a:srgbClr val="D5D5D5"/>
                </a:solidFill>
                <a:latin typeface="+mj-lt"/>
              </a:rPr>
              <a:t>My Home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  <a:latin typeface="+mj-lt"/>
            </a:endParaRPr>
          </a:p>
        </p:txBody>
      </p:sp>
      <p:sp>
        <p:nvSpPr>
          <p:cNvPr id="9" name="Triangle isocèle 8"/>
          <p:cNvSpPr/>
          <p:nvPr/>
        </p:nvSpPr>
        <p:spPr>
          <a:xfrm rot="10800000">
            <a:off x="1361775" y="1594234"/>
            <a:ext cx="95659" cy="45719"/>
          </a:xfrm>
          <a:prstGeom prst="triangle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7CEC9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57150" y="1954681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E6EAEE"/>
                </a:solidFill>
              </a:rPr>
              <a:t>Home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E6EAEE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70122" y="2430971"/>
            <a:ext cx="1637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Devices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26888" y="2997377"/>
            <a:ext cx="1596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Room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58195" y="5130090"/>
            <a:ext cx="153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Settings</a:t>
            </a: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85" y="2442803"/>
            <a:ext cx="259308" cy="259308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2963877"/>
            <a:ext cx="266739" cy="266739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5138009"/>
            <a:ext cx="238713" cy="238713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38" y="4075383"/>
            <a:ext cx="287036" cy="287036"/>
          </a:xfrm>
          <a:prstGeom prst="rect">
            <a:avLst/>
          </a:prstGeom>
        </p:spPr>
      </p:pic>
      <p:sp>
        <p:nvSpPr>
          <p:cNvPr id="18" name="ZoneTexte 17"/>
          <p:cNvSpPr txBox="1"/>
          <p:nvPr/>
        </p:nvSpPr>
        <p:spPr>
          <a:xfrm>
            <a:off x="272698" y="4093041"/>
            <a:ext cx="1068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Scène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220436" y="4629830"/>
            <a:ext cx="1097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Accès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76" y="4593415"/>
            <a:ext cx="298231" cy="298231"/>
          </a:xfrm>
          <a:prstGeom prst="rect">
            <a:avLst/>
          </a:prstGeom>
        </p:spPr>
      </p:pic>
      <p:cxnSp>
        <p:nvCxnSpPr>
          <p:cNvPr id="21" name="Connecteur droit 20"/>
          <p:cNvCxnSpPr/>
          <p:nvPr/>
        </p:nvCxnSpPr>
        <p:spPr>
          <a:xfrm>
            <a:off x="1707627" y="491838"/>
            <a:ext cx="0" cy="6356540"/>
          </a:xfrm>
          <a:prstGeom prst="line">
            <a:avLst/>
          </a:prstGeom>
          <a:ln w="12700">
            <a:solidFill>
              <a:srgbClr val="2121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57149" y="3526634"/>
            <a:ext cx="1589949" cy="276999"/>
          </a:xfrm>
          <a:prstGeom prst="rect">
            <a:avLst/>
          </a:prstGeom>
          <a:solidFill>
            <a:srgbClr val="303038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07CEC9"/>
                </a:solidFill>
              </a:rPr>
              <a:t>         Add </a:t>
            </a:r>
            <a:r>
              <a:rPr lang="fr-FR" sz="1200" b="1" dirty="0">
                <a:solidFill>
                  <a:srgbClr val="07CEC9"/>
                </a:solidFill>
              </a:rPr>
              <a:t>devices</a:t>
            </a:r>
          </a:p>
        </p:txBody>
      </p:sp>
      <p:pic>
        <p:nvPicPr>
          <p:cNvPr id="23" name="Image 2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83" y="3526633"/>
            <a:ext cx="247010" cy="247010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1140" y="3526634"/>
            <a:ext cx="57150" cy="277000"/>
          </a:xfrm>
          <a:prstGeom prst="rect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5" name="Image 2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09" y="1947208"/>
            <a:ext cx="235627" cy="235627"/>
          </a:xfrm>
          <a:prstGeom prst="rect">
            <a:avLst/>
          </a:prstGeom>
        </p:spPr>
      </p:pic>
      <p:sp>
        <p:nvSpPr>
          <p:cNvPr id="26" name="ZoneTexte 25"/>
          <p:cNvSpPr txBox="1"/>
          <p:nvPr/>
        </p:nvSpPr>
        <p:spPr>
          <a:xfrm>
            <a:off x="1039590" y="524654"/>
            <a:ext cx="254574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>
                <a:solidFill>
                  <a:srgbClr val="E6EAEE"/>
                </a:solidFill>
              </a:rPr>
              <a:t>         Add </a:t>
            </a:r>
            <a:r>
              <a:rPr lang="fr-FR" sz="2400" b="1" dirty="0">
                <a:solidFill>
                  <a:srgbClr val="E6EAEE"/>
                </a:solidFill>
              </a:rPr>
              <a:t>devices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130960" y="1195059"/>
            <a:ext cx="7550149" cy="5653320"/>
          </a:xfrm>
          <a:prstGeom prst="rect">
            <a:avLst/>
          </a:prstGeom>
          <a:solidFill>
            <a:srgbClr val="4A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2044214" y="1194870"/>
            <a:ext cx="1589949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500" b="1" dirty="0" smtClean="0">
                <a:solidFill>
                  <a:schemeClr val="bg1"/>
                </a:solidFill>
              </a:rPr>
              <a:t>Eclairage</a:t>
            </a:r>
            <a:endParaRPr lang="fr-FR" sz="15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1767795" y="1692002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Prise connecté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1656719" y="2109872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Climatiseur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1613083" y="2605852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Sonnette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1758536" y="3122551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Station</a:t>
            </a:r>
            <a:r>
              <a:rPr lang="fr-FR" sz="1200" b="1" dirty="0" smtClean="0">
                <a:solidFill>
                  <a:srgbClr val="E6EAEE"/>
                </a:solidFill>
              </a:rPr>
              <a:t> </a:t>
            </a:r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météo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1792227" y="3535477"/>
            <a:ext cx="173850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Détecteur de gaz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2030120" y="3948403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Détecteur de présence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2033655" y="4398130"/>
            <a:ext cx="158994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Capteur Température et humidité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4082134" y="884706"/>
            <a:ext cx="205280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Smart switch </a:t>
            </a:r>
            <a:r>
              <a:rPr lang="fr-FR" sz="1600" b="1" dirty="0" smtClean="0">
                <a:solidFill>
                  <a:schemeClr val="bg1"/>
                </a:solidFill>
              </a:rPr>
              <a:t>V1 </a:t>
            </a:r>
            <a:r>
              <a:rPr lang="fr-FR" sz="1600" b="1" dirty="0">
                <a:solidFill>
                  <a:schemeClr val="bg1"/>
                </a:solidFill>
              </a:rPr>
              <a:t>M1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37" name="Image 3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712" y="1248017"/>
            <a:ext cx="307865" cy="307865"/>
          </a:xfrm>
          <a:prstGeom prst="rect">
            <a:avLst/>
          </a:prstGeom>
        </p:spPr>
      </p:pic>
      <p:pic>
        <p:nvPicPr>
          <p:cNvPr id="38" name="Image 3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163" y="2597522"/>
            <a:ext cx="304801" cy="304801"/>
          </a:xfrm>
          <a:prstGeom prst="rect">
            <a:avLst/>
          </a:prstGeom>
        </p:spPr>
      </p:pic>
      <p:pic>
        <p:nvPicPr>
          <p:cNvPr id="39" name="Image 3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746" y="5011467"/>
            <a:ext cx="316065" cy="316065"/>
          </a:xfrm>
          <a:prstGeom prst="rect">
            <a:avLst/>
          </a:prstGeom>
        </p:spPr>
      </p:pic>
      <p:sp>
        <p:nvSpPr>
          <p:cNvPr id="40" name="ZoneTexte 39"/>
          <p:cNvSpPr txBox="1"/>
          <p:nvPr/>
        </p:nvSpPr>
        <p:spPr>
          <a:xfrm>
            <a:off x="2040770" y="5050533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Détecteur de porte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41" name="Image 4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428" y="4466587"/>
            <a:ext cx="289592" cy="289592"/>
          </a:xfrm>
          <a:prstGeom prst="rect">
            <a:avLst/>
          </a:prstGeom>
        </p:spPr>
      </p:pic>
      <p:pic>
        <p:nvPicPr>
          <p:cNvPr id="42" name="Image 4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975" y="2117342"/>
            <a:ext cx="259199" cy="259199"/>
          </a:xfrm>
          <a:prstGeom prst="rect">
            <a:avLst/>
          </a:prstGeom>
        </p:spPr>
      </p:pic>
      <p:pic>
        <p:nvPicPr>
          <p:cNvPr id="43" name="Image 4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037" y="1686398"/>
            <a:ext cx="296681" cy="296681"/>
          </a:xfrm>
          <a:prstGeom prst="rect">
            <a:avLst/>
          </a:prstGeom>
        </p:spPr>
      </p:pic>
      <p:pic>
        <p:nvPicPr>
          <p:cNvPr id="44" name="Image 43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336" y="3513874"/>
            <a:ext cx="321690" cy="321690"/>
          </a:xfrm>
          <a:prstGeom prst="rect">
            <a:avLst/>
          </a:prstGeom>
        </p:spPr>
      </p:pic>
      <p:pic>
        <p:nvPicPr>
          <p:cNvPr id="45" name="Image 44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406" y="3042187"/>
            <a:ext cx="403178" cy="403178"/>
          </a:xfrm>
          <a:prstGeom prst="rect">
            <a:avLst/>
          </a:prstGeom>
        </p:spPr>
      </p:pic>
      <p:pic>
        <p:nvPicPr>
          <p:cNvPr id="46" name="Image 45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703" y="3889377"/>
            <a:ext cx="314984" cy="314984"/>
          </a:xfrm>
          <a:prstGeom prst="rect">
            <a:avLst/>
          </a:prstGeom>
        </p:spPr>
      </p:pic>
      <p:sp>
        <p:nvSpPr>
          <p:cNvPr id="48" name="Rectangle à coins arrondis 47"/>
          <p:cNvSpPr/>
          <p:nvPr/>
        </p:nvSpPr>
        <p:spPr>
          <a:xfrm>
            <a:off x="5371512" y="1639954"/>
            <a:ext cx="5150912" cy="5047449"/>
          </a:xfrm>
          <a:prstGeom prst="roundRect">
            <a:avLst>
              <a:gd name="adj" fmla="val 6631"/>
            </a:avLst>
          </a:prstGeom>
          <a:solidFill>
            <a:srgbClr val="373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9" name="Connecteur droit 48"/>
          <p:cNvCxnSpPr/>
          <p:nvPr/>
        </p:nvCxnSpPr>
        <p:spPr>
          <a:xfrm>
            <a:off x="5967608" y="4865698"/>
            <a:ext cx="38100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/>
          <p:cNvCxnSpPr/>
          <p:nvPr/>
        </p:nvCxnSpPr>
        <p:spPr>
          <a:xfrm>
            <a:off x="5967608" y="5649113"/>
            <a:ext cx="38100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ZoneTexte 50"/>
          <p:cNvSpPr txBox="1"/>
          <p:nvPr/>
        </p:nvSpPr>
        <p:spPr>
          <a:xfrm>
            <a:off x="6282659" y="5385722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rgbClr val="AFABAB"/>
                </a:solidFill>
              </a:rPr>
              <a:t>Mot de passe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rgbClr val="AFABAB"/>
              </a:solidFill>
            </a:endParaRPr>
          </a:p>
        </p:txBody>
      </p:sp>
      <p:sp>
        <p:nvSpPr>
          <p:cNvPr id="52" name="ZoneTexte 51"/>
          <p:cNvSpPr txBox="1"/>
          <p:nvPr/>
        </p:nvSpPr>
        <p:spPr>
          <a:xfrm>
            <a:off x="6323072" y="4614647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SSID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3" name="ZoneTexte 52"/>
          <p:cNvSpPr txBox="1"/>
          <p:nvPr/>
        </p:nvSpPr>
        <p:spPr>
          <a:xfrm>
            <a:off x="8299932" y="4592731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07CEC9"/>
                </a:solidFill>
              </a:rPr>
              <a:t>Sélectionner le Wi-Fi</a:t>
            </a:r>
            <a:endParaRPr lang="fr-FR" sz="1200" dirty="0">
              <a:solidFill>
                <a:srgbClr val="07CEC9"/>
              </a:solidFill>
            </a:endParaRPr>
          </a:p>
        </p:txBody>
      </p:sp>
      <p:pic>
        <p:nvPicPr>
          <p:cNvPr id="54" name="Image 53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4810" y="5443570"/>
            <a:ext cx="179596" cy="179596"/>
          </a:xfrm>
          <a:prstGeom prst="rect">
            <a:avLst/>
          </a:prstGeom>
        </p:spPr>
      </p:pic>
      <p:pic>
        <p:nvPicPr>
          <p:cNvPr id="55" name="Image 54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4810" y="4651407"/>
            <a:ext cx="191654" cy="191654"/>
          </a:xfrm>
          <a:prstGeom prst="rect">
            <a:avLst/>
          </a:prstGeom>
        </p:spPr>
      </p:pic>
      <p:sp>
        <p:nvSpPr>
          <p:cNvPr id="56" name="Rectangle à coins arrondis 55"/>
          <p:cNvSpPr/>
          <p:nvPr/>
        </p:nvSpPr>
        <p:spPr>
          <a:xfrm>
            <a:off x="7211711" y="6159810"/>
            <a:ext cx="1258349" cy="351729"/>
          </a:xfrm>
          <a:prstGeom prst="roundRect">
            <a:avLst>
              <a:gd name="adj" fmla="val 50000"/>
            </a:avLst>
          </a:prstGeom>
          <a:noFill/>
          <a:ln>
            <a:solidFill>
              <a:srgbClr val="07CE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ZoneTexte 56"/>
          <p:cNvSpPr txBox="1"/>
          <p:nvPr/>
        </p:nvSpPr>
        <p:spPr>
          <a:xfrm>
            <a:off x="7045910" y="6215076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07CEC9"/>
                </a:solidFill>
              </a:rPr>
              <a:t>Connecter</a:t>
            </a:r>
            <a:endParaRPr lang="fr-FR" sz="1200" dirty="0">
              <a:solidFill>
                <a:srgbClr val="07CEC9"/>
              </a:solidFill>
            </a:endParaRPr>
          </a:p>
        </p:txBody>
      </p:sp>
      <p:sp>
        <p:nvSpPr>
          <p:cNvPr id="58" name="ZoneTexte 57"/>
          <p:cNvSpPr txBox="1"/>
          <p:nvPr/>
        </p:nvSpPr>
        <p:spPr>
          <a:xfrm>
            <a:off x="5994396" y="1757211"/>
            <a:ext cx="3756424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solidFill>
                  <a:srgbClr val="E6EAEE"/>
                </a:solidFill>
              </a:rPr>
              <a:t>Sélectionnez le réseau Wi-Fi 2,4 GHz et saisissez le mot de passe.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rgbClr val="E6EAEE"/>
              </a:solidFill>
            </a:endParaRPr>
          </a:p>
        </p:txBody>
      </p:sp>
      <p:sp>
        <p:nvSpPr>
          <p:cNvPr id="59" name="ZoneTexte 58"/>
          <p:cNvSpPr txBox="1"/>
          <p:nvPr/>
        </p:nvSpPr>
        <p:spPr>
          <a:xfrm>
            <a:off x="6227702" y="2335912"/>
            <a:ext cx="357886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100" dirty="0" smtClean="0">
                <a:solidFill>
                  <a:schemeClr val="bg2">
                    <a:lumMod val="75000"/>
                  </a:schemeClr>
                </a:solidFill>
              </a:rPr>
              <a:t>Si votre Wi-Fi est 5 GHz, veuillez le réglez sur 2,4GHz</a:t>
            </a:r>
            <a:endParaRPr lang="fr-FR" sz="11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0" name="Rectangle à coins arrondis 59"/>
          <p:cNvSpPr/>
          <p:nvPr/>
        </p:nvSpPr>
        <p:spPr>
          <a:xfrm>
            <a:off x="6751073" y="2775058"/>
            <a:ext cx="2192902" cy="1277191"/>
          </a:xfrm>
          <a:prstGeom prst="roundRect">
            <a:avLst/>
          </a:prstGeom>
          <a:solidFill>
            <a:srgbClr val="4A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ZoneTexte 60"/>
          <p:cNvSpPr txBox="1"/>
          <p:nvPr/>
        </p:nvSpPr>
        <p:spPr>
          <a:xfrm>
            <a:off x="6931946" y="2884746"/>
            <a:ext cx="1104529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050" dirty="0" smtClean="0">
                <a:solidFill>
                  <a:schemeClr val="bg1">
                    <a:lumMod val="65000"/>
                  </a:schemeClr>
                </a:solidFill>
              </a:rPr>
              <a:t>Wi-Fi – 50GHz</a:t>
            </a:r>
            <a:endParaRPr lang="fr-FR" sz="1050" dirty="0">
              <a:ln>
                <a:solidFill>
                  <a:srgbClr val="D5D5D5"/>
                </a:solidFill>
              </a:ln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2" name="ZoneTexte 61"/>
          <p:cNvSpPr txBox="1"/>
          <p:nvPr/>
        </p:nvSpPr>
        <p:spPr>
          <a:xfrm>
            <a:off x="6751073" y="2891550"/>
            <a:ext cx="17796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×</a:t>
            </a:r>
            <a:endParaRPr lang="fr-FR" sz="1100" dirty="0">
              <a:ln>
                <a:solidFill>
                  <a:srgbClr val="D5D5D5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63" name="Rectangle à coins arrondis 62"/>
          <p:cNvSpPr/>
          <p:nvPr/>
        </p:nvSpPr>
        <p:spPr>
          <a:xfrm>
            <a:off x="8649212" y="2980374"/>
            <a:ext cx="95250" cy="83961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ZoneTexte 65"/>
          <p:cNvSpPr txBox="1"/>
          <p:nvPr/>
        </p:nvSpPr>
        <p:spPr>
          <a:xfrm>
            <a:off x="6756776" y="3235086"/>
            <a:ext cx="17225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100" dirty="0" smtClean="0">
                <a:solidFill>
                  <a:srgbClr val="66FF33"/>
                </a:solidFill>
              </a:rPr>
              <a:t>√</a:t>
            </a:r>
            <a:endParaRPr lang="fr-FR" sz="1100" dirty="0">
              <a:ln>
                <a:solidFill>
                  <a:srgbClr val="D5D5D5"/>
                </a:solidFill>
              </a:ln>
              <a:solidFill>
                <a:srgbClr val="66FF33"/>
              </a:solidFill>
            </a:endParaRPr>
          </a:p>
        </p:txBody>
      </p:sp>
      <p:sp>
        <p:nvSpPr>
          <p:cNvPr id="67" name="ZoneTexte 66"/>
          <p:cNvSpPr txBox="1"/>
          <p:nvPr/>
        </p:nvSpPr>
        <p:spPr>
          <a:xfrm>
            <a:off x="6927180" y="3221986"/>
            <a:ext cx="1104529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050" dirty="0" smtClean="0">
                <a:solidFill>
                  <a:srgbClr val="AFABAB"/>
                </a:solidFill>
              </a:rPr>
              <a:t>Wi-Fi – </a:t>
            </a:r>
            <a:r>
              <a:rPr lang="fr-FR" sz="1050" dirty="0" smtClean="0">
                <a:solidFill>
                  <a:schemeClr val="bg1"/>
                </a:solidFill>
              </a:rPr>
              <a:t>2.4GHz</a:t>
            </a:r>
            <a:endParaRPr lang="fr-FR" sz="1050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9" name="Rectangle à coins arrondis 68"/>
          <p:cNvSpPr/>
          <p:nvPr/>
        </p:nvSpPr>
        <p:spPr>
          <a:xfrm>
            <a:off x="7030007" y="3640433"/>
            <a:ext cx="766205" cy="123102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0" name="Image 69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888" y="3261456"/>
            <a:ext cx="139897" cy="13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2940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48378"/>
          </a:xfrm>
          <a:prstGeom prst="rect">
            <a:avLst/>
          </a:prstGeom>
          <a:solidFill>
            <a:srgbClr val="373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0" y="184061"/>
            <a:ext cx="1912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07CEC9"/>
                </a:solidFill>
                <a:latin typeface="+mj-lt"/>
              </a:rPr>
              <a:t>Fortico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b="1" dirty="0" smtClean="0">
                <a:solidFill>
                  <a:schemeClr val="bg1"/>
                </a:solidFill>
              </a:rPr>
              <a:t>Smart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dirty="0" smtClean="0">
                <a:solidFill>
                  <a:schemeClr val="bg1"/>
                </a:solidFill>
                <a:latin typeface="+mj-lt"/>
              </a:rPr>
              <a:t>Home</a:t>
            </a:r>
            <a:endParaRPr lang="fr-F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Ellipse 5"/>
          <p:cNvSpPr/>
          <p:nvPr/>
        </p:nvSpPr>
        <p:spPr>
          <a:xfrm>
            <a:off x="537368" y="638881"/>
            <a:ext cx="781050" cy="732314"/>
          </a:xfrm>
          <a:prstGeom prst="ellipse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/>
          <p:nvPr/>
        </p:nvCxnSpPr>
        <p:spPr>
          <a:xfrm>
            <a:off x="0" y="491838"/>
            <a:ext cx="12192000" cy="0"/>
          </a:xfrm>
          <a:prstGeom prst="line">
            <a:avLst/>
          </a:prstGeom>
          <a:ln w="12700">
            <a:solidFill>
              <a:srgbClr val="2121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119855" y="1414158"/>
            <a:ext cx="1533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ln>
                  <a:solidFill>
                    <a:srgbClr val="D5D5D5"/>
                  </a:solidFill>
                </a:ln>
                <a:solidFill>
                  <a:srgbClr val="D5D5D5"/>
                </a:solidFill>
                <a:latin typeface="+mj-lt"/>
              </a:rPr>
              <a:t>My Home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  <a:latin typeface="+mj-lt"/>
            </a:endParaRPr>
          </a:p>
        </p:txBody>
      </p:sp>
      <p:sp>
        <p:nvSpPr>
          <p:cNvPr id="9" name="Triangle isocèle 8"/>
          <p:cNvSpPr/>
          <p:nvPr/>
        </p:nvSpPr>
        <p:spPr>
          <a:xfrm rot="10800000">
            <a:off x="1361775" y="1594234"/>
            <a:ext cx="95659" cy="45719"/>
          </a:xfrm>
          <a:prstGeom prst="triangle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7CEC9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57150" y="1954681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E6EAEE"/>
                </a:solidFill>
              </a:rPr>
              <a:t>Home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E6EAEE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70122" y="2430971"/>
            <a:ext cx="1637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Devices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26888" y="2997377"/>
            <a:ext cx="1596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Room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58195" y="5130090"/>
            <a:ext cx="153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Settings</a:t>
            </a: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85" y="2442803"/>
            <a:ext cx="259308" cy="259308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2963877"/>
            <a:ext cx="266739" cy="266739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5138009"/>
            <a:ext cx="238713" cy="238713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38" y="4075383"/>
            <a:ext cx="287036" cy="287036"/>
          </a:xfrm>
          <a:prstGeom prst="rect">
            <a:avLst/>
          </a:prstGeom>
        </p:spPr>
      </p:pic>
      <p:sp>
        <p:nvSpPr>
          <p:cNvPr id="18" name="ZoneTexte 17"/>
          <p:cNvSpPr txBox="1"/>
          <p:nvPr/>
        </p:nvSpPr>
        <p:spPr>
          <a:xfrm>
            <a:off x="272698" y="4093041"/>
            <a:ext cx="1068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Scène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220436" y="4629830"/>
            <a:ext cx="1097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Accès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76" y="4593415"/>
            <a:ext cx="298231" cy="298231"/>
          </a:xfrm>
          <a:prstGeom prst="rect">
            <a:avLst/>
          </a:prstGeom>
        </p:spPr>
      </p:pic>
      <p:cxnSp>
        <p:nvCxnSpPr>
          <p:cNvPr id="21" name="Connecteur droit 20"/>
          <p:cNvCxnSpPr/>
          <p:nvPr/>
        </p:nvCxnSpPr>
        <p:spPr>
          <a:xfrm>
            <a:off x="1707627" y="491838"/>
            <a:ext cx="0" cy="6356540"/>
          </a:xfrm>
          <a:prstGeom prst="line">
            <a:avLst/>
          </a:prstGeom>
          <a:ln w="12700">
            <a:solidFill>
              <a:srgbClr val="2121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57149" y="3526634"/>
            <a:ext cx="1589949" cy="276999"/>
          </a:xfrm>
          <a:prstGeom prst="rect">
            <a:avLst/>
          </a:prstGeom>
          <a:solidFill>
            <a:srgbClr val="303038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07CEC9"/>
                </a:solidFill>
              </a:rPr>
              <a:t>         Add </a:t>
            </a:r>
            <a:r>
              <a:rPr lang="fr-FR" sz="1200" b="1" dirty="0">
                <a:solidFill>
                  <a:srgbClr val="07CEC9"/>
                </a:solidFill>
              </a:rPr>
              <a:t>devices</a:t>
            </a:r>
          </a:p>
        </p:txBody>
      </p:sp>
      <p:pic>
        <p:nvPicPr>
          <p:cNvPr id="23" name="Image 2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83" y="3526633"/>
            <a:ext cx="247010" cy="247010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1140" y="3526634"/>
            <a:ext cx="57150" cy="277000"/>
          </a:xfrm>
          <a:prstGeom prst="rect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5" name="Image 2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09" y="1947208"/>
            <a:ext cx="235627" cy="235627"/>
          </a:xfrm>
          <a:prstGeom prst="rect">
            <a:avLst/>
          </a:prstGeom>
        </p:spPr>
      </p:pic>
      <p:sp>
        <p:nvSpPr>
          <p:cNvPr id="26" name="ZoneTexte 25"/>
          <p:cNvSpPr txBox="1"/>
          <p:nvPr/>
        </p:nvSpPr>
        <p:spPr>
          <a:xfrm>
            <a:off x="1039590" y="524654"/>
            <a:ext cx="254574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>
                <a:solidFill>
                  <a:srgbClr val="E6EAEE"/>
                </a:solidFill>
              </a:rPr>
              <a:t>         Add </a:t>
            </a:r>
            <a:r>
              <a:rPr lang="fr-FR" sz="2400" b="1" dirty="0">
                <a:solidFill>
                  <a:srgbClr val="E6EAEE"/>
                </a:solidFill>
              </a:rPr>
              <a:t>devices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130960" y="1195059"/>
            <a:ext cx="7550149" cy="5653320"/>
          </a:xfrm>
          <a:prstGeom prst="rect">
            <a:avLst/>
          </a:prstGeom>
          <a:solidFill>
            <a:srgbClr val="4A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2044214" y="1194870"/>
            <a:ext cx="1589949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500" b="1" dirty="0" smtClean="0">
                <a:solidFill>
                  <a:schemeClr val="bg1"/>
                </a:solidFill>
              </a:rPr>
              <a:t>Eclairage</a:t>
            </a:r>
            <a:endParaRPr lang="fr-FR" sz="15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1767795" y="1692002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Prise connecté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1656719" y="2109872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Climatiseur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1613083" y="2605852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Sonnette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1758536" y="3122551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Station</a:t>
            </a:r>
            <a:r>
              <a:rPr lang="fr-FR" sz="1200" b="1" dirty="0" smtClean="0">
                <a:solidFill>
                  <a:srgbClr val="E6EAEE"/>
                </a:solidFill>
              </a:rPr>
              <a:t> </a:t>
            </a:r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météo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1792227" y="3535477"/>
            <a:ext cx="173850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Détecteur de gaz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2030120" y="3948403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Détecteur de présence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2033655" y="4398130"/>
            <a:ext cx="158994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Capteur Température et humidité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4082134" y="909463"/>
            <a:ext cx="205280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Smart switch </a:t>
            </a:r>
            <a:r>
              <a:rPr lang="fr-FR" sz="1600" b="1" dirty="0" smtClean="0">
                <a:solidFill>
                  <a:schemeClr val="bg1"/>
                </a:solidFill>
              </a:rPr>
              <a:t>V1 </a:t>
            </a:r>
            <a:r>
              <a:rPr lang="fr-FR" sz="1600" b="1" dirty="0">
                <a:solidFill>
                  <a:schemeClr val="bg1"/>
                </a:solidFill>
              </a:rPr>
              <a:t>M1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37" name="Image 3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712" y="1248017"/>
            <a:ext cx="307865" cy="307865"/>
          </a:xfrm>
          <a:prstGeom prst="rect">
            <a:avLst/>
          </a:prstGeom>
        </p:spPr>
      </p:pic>
      <p:pic>
        <p:nvPicPr>
          <p:cNvPr id="38" name="Image 3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163" y="2597522"/>
            <a:ext cx="304801" cy="304801"/>
          </a:xfrm>
          <a:prstGeom prst="rect">
            <a:avLst/>
          </a:prstGeom>
        </p:spPr>
      </p:pic>
      <p:pic>
        <p:nvPicPr>
          <p:cNvPr id="39" name="Image 3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746" y="5011467"/>
            <a:ext cx="316065" cy="316065"/>
          </a:xfrm>
          <a:prstGeom prst="rect">
            <a:avLst/>
          </a:prstGeom>
        </p:spPr>
      </p:pic>
      <p:sp>
        <p:nvSpPr>
          <p:cNvPr id="40" name="ZoneTexte 39"/>
          <p:cNvSpPr txBox="1"/>
          <p:nvPr/>
        </p:nvSpPr>
        <p:spPr>
          <a:xfrm>
            <a:off x="2040770" y="5050533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Détecteur de porte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41" name="Image 4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428" y="4466587"/>
            <a:ext cx="289592" cy="289592"/>
          </a:xfrm>
          <a:prstGeom prst="rect">
            <a:avLst/>
          </a:prstGeom>
        </p:spPr>
      </p:pic>
      <p:pic>
        <p:nvPicPr>
          <p:cNvPr id="42" name="Image 4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975" y="2117342"/>
            <a:ext cx="259199" cy="259199"/>
          </a:xfrm>
          <a:prstGeom prst="rect">
            <a:avLst/>
          </a:prstGeom>
        </p:spPr>
      </p:pic>
      <p:pic>
        <p:nvPicPr>
          <p:cNvPr id="43" name="Image 4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037" y="1686398"/>
            <a:ext cx="296681" cy="296681"/>
          </a:xfrm>
          <a:prstGeom prst="rect">
            <a:avLst/>
          </a:prstGeom>
        </p:spPr>
      </p:pic>
      <p:pic>
        <p:nvPicPr>
          <p:cNvPr id="44" name="Image 43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336" y="3513874"/>
            <a:ext cx="321690" cy="321690"/>
          </a:xfrm>
          <a:prstGeom prst="rect">
            <a:avLst/>
          </a:prstGeom>
        </p:spPr>
      </p:pic>
      <p:pic>
        <p:nvPicPr>
          <p:cNvPr id="45" name="Image 44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406" y="3042187"/>
            <a:ext cx="403178" cy="403178"/>
          </a:xfrm>
          <a:prstGeom prst="rect">
            <a:avLst/>
          </a:prstGeom>
        </p:spPr>
      </p:pic>
      <p:pic>
        <p:nvPicPr>
          <p:cNvPr id="46" name="Image 45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703" y="3889377"/>
            <a:ext cx="314984" cy="314984"/>
          </a:xfrm>
          <a:prstGeom prst="rect">
            <a:avLst/>
          </a:prstGeom>
        </p:spPr>
      </p:pic>
      <p:sp>
        <p:nvSpPr>
          <p:cNvPr id="47" name="Rectangle à coins arrondis 46"/>
          <p:cNvSpPr/>
          <p:nvPr/>
        </p:nvSpPr>
        <p:spPr>
          <a:xfrm>
            <a:off x="6176317" y="2060817"/>
            <a:ext cx="3459433" cy="2417078"/>
          </a:xfrm>
          <a:prstGeom prst="roundRect">
            <a:avLst/>
          </a:prstGeom>
          <a:blipFill dpi="0" rotWithShape="1"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ZoneTexte 47"/>
          <p:cNvSpPr txBox="1"/>
          <p:nvPr/>
        </p:nvSpPr>
        <p:spPr>
          <a:xfrm>
            <a:off x="6546062" y="1424957"/>
            <a:ext cx="304895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b="1" dirty="0" smtClean="0">
                <a:solidFill>
                  <a:srgbClr val="E6EAEE"/>
                </a:solidFill>
              </a:rPr>
              <a:t>Module connecter avec succès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rgbClr val="E6EAEE"/>
              </a:solidFill>
            </a:endParaRPr>
          </a:p>
        </p:txBody>
      </p:sp>
      <p:sp>
        <p:nvSpPr>
          <p:cNvPr id="49" name="ZoneTexte 48"/>
          <p:cNvSpPr txBox="1"/>
          <p:nvPr/>
        </p:nvSpPr>
        <p:spPr>
          <a:xfrm>
            <a:off x="5879928" y="4651658"/>
            <a:ext cx="431817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2">
                    <a:lumMod val="90000"/>
                  </a:schemeClr>
                </a:solidFill>
              </a:rPr>
              <a:t>Votre module est maintenant connecter</a:t>
            </a:r>
            <a:endParaRPr lang="fr-FR" sz="1400" b="1" dirty="0">
              <a:ln>
                <a:solidFill>
                  <a:srgbClr val="D5D5D5"/>
                </a:solidFill>
              </a:ln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50" name="Rectangle à coins arrondis 49"/>
          <p:cNvSpPr/>
          <p:nvPr/>
        </p:nvSpPr>
        <p:spPr>
          <a:xfrm>
            <a:off x="9911687" y="6261100"/>
            <a:ext cx="1258349" cy="351729"/>
          </a:xfrm>
          <a:prstGeom prst="roundRect">
            <a:avLst>
              <a:gd name="adj" fmla="val 50000"/>
            </a:avLst>
          </a:prstGeom>
          <a:noFill/>
          <a:ln>
            <a:solidFill>
              <a:srgbClr val="07CE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ZoneTexte 50"/>
          <p:cNvSpPr txBox="1"/>
          <p:nvPr/>
        </p:nvSpPr>
        <p:spPr>
          <a:xfrm>
            <a:off x="9745886" y="6316366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07CEC9"/>
                </a:solidFill>
              </a:rPr>
              <a:t>Suivant</a:t>
            </a:r>
            <a:endParaRPr lang="fr-FR" sz="1200" dirty="0">
              <a:solidFill>
                <a:srgbClr val="07CEC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1611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9622"/>
            <a:ext cx="12192000" cy="6848378"/>
          </a:xfrm>
          <a:prstGeom prst="rect">
            <a:avLst/>
          </a:prstGeom>
          <a:solidFill>
            <a:srgbClr val="373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0" y="184061"/>
            <a:ext cx="1912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07CEC9"/>
                </a:solidFill>
                <a:latin typeface="+mj-lt"/>
              </a:rPr>
              <a:t>Fortico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b="1" dirty="0" smtClean="0">
                <a:solidFill>
                  <a:schemeClr val="bg1"/>
                </a:solidFill>
              </a:rPr>
              <a:t>Smart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dirty="0" smtClean="0">
                <a:solidFill>
                  <a:schemeClr val="bg1"/>
                </a:solidFill>
                <a:latin typeface="+mj-lt"/>
              </a:rPr>
              <a:t>Home</a:t>
            </a:r>
            <a:endParaRPr lang="fr-F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Ellipse 5"/>
          <p:cNvSpPr/>
          <p:nvPr/>
        </p:nvSpPr>
        <p:spPr>
          <a:xfrm>
            <a:off x="537368" y="638881"/>
            <a:ext cx="781050" cy="732314"/>
          </a:xfrm>
          <a:prstGeom prst="ellipse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/>
          <p:nvPr/>
        </p:nvCxnSpPr>
        <p:spPr>
          <a:xfrm>
            <a:off x="0" y="491838"/>
            <a:ext cx="12192000" cy="0"/>
          </a:xfrm>
          <a:prstGeom prst="line">
            <a:avLst/>
          </a:prstGeom>
          <a:ln w="12700">
            <a:solidFill>
              <a:srgbClr val="2121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119855" y="1414158"/>
            <a:ext cx="1533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ln>
                  <a:solidFill>
                    <a:srgbClr val="D5D5D5"/>
                  </a:solidFill>
                </a:ln>
                <a:solidFill>
                  <a:srgbClr val="D5D5D5"/>
                </a:solidFill>
                <a:latin typeface="+mj-lt"/>
              </a:rPr>
              <a:t>My Home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  <a:latin typeface="+mj-lt"/>
            </a:endParaRPr>
          </a:p>
        </p:txBody>
      </p:sp>
      <p:sp>
        <p:nvSpPr>
          <p:cNvPr id="9" name="Triangle isocèle 8"/>
          <p:cNvSpPr/>
          <p:nvPr/>
        </p:nvSpPr>
        <p:spPr>
          <a:xfrm rot="10800000">
            <a:off x="1361775" y="1594234"/>
            <a:ext cx="95659" cy="45719"/>
          </a:xfrm>
          <a:prstGeom prst="triangle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7CEC9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57150" y="1954681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E6EAEE"/>
                </a:solidFill>
              </a:rPr>
              <a:t>Home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E6EAEE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70122" y="2430971"/>
            <a:ext cx="1637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Devices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26888" y="2997377"/>
            <a:ext cx="1596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Room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58195" y="5130090"/>
            <a:ext cx="153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Settings</a:t>
            </a: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85" y="2442803"/>
            <a:ext cx="259308" cy="259308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2963877"/>
            <a:ext cx="266739" cy="266739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5138009"/>
            <a:ext cx="238713" cy="238713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38" y="4075383"/>
            <a:ext cx="287036" cy="287036"/>
          </a:xfrm>
          <a:prstGeom prst="rect">
            <a:avLst/>
          </a:prstGeom>
        </p:spPr>
      </p:pic>
      <p:sp>
        <p:nvSpPr>
          <p:cNvPr id="18" name="ZoneTexte 17"/>
          <p:cNvSpPr txBox="1"/>
          <p:nvPr/>
        </p:nvSpPr>
        <p:spPr>
          <a:xfrm>
            <a:off x="272698" y="4093041"/>
            <a:ext cx="1068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Scène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220436" y="4629830"/>
            <a:ext cx="1097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Accès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76" y="4593415"/>
            <a:ext cx="298231" cy="298231"/>
          </a:xfrm>
          <a:prstGeom prst="rect">
            <a:avLst/>
          </a:prstGeom>
        </p:spPr>
      </p:pic>
      <p:cxnSp>
        <p:nvCxnSpPr>
          <p:cNvPr id="21" name="Connecteur droit 20"/>
          <p:cNvCxnSpPr/>
          <p:nvPr/>
        </p:nvCxnSpPr>
        <p:spPr>
          <a:xfrm>
            <a:off x="1707627" y="491838"/>
            <a:ext cx="0" cy="6356540"/>
          </a:xfrm>
          <a:prstGeom prst="line">
            <a:avLst/>
          </a:prstGeom>
          <a:ln w="12700">
            <a:solidFill>
              <a:srgbClr val="2121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57149" y="3526634"/>
            <a:ext cx="1589949" cy="276999"/>
          </a:xfrm>
          <a:prstGeom prst="rect">
            <a:avLst/>
          </a:prstGeom>
          <a:solidFill>
            <a:srgbClr val="303038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07CEC9"/>
                </a:solidFill>
              </a:rPr>
              <a:t>         Add </a:t>
            </a:r>
            <a:r>
              <a:rPr lang="fr-FR" sz="1200" b="1" dirty="0">
                <a:solidFill>
                  <a:srgbClr val="07CEC9"/>
                </a:solidFill>
              </a:rPr>
              <a:t>devices</a:t>
            </a:r>
          </a:p>
        </p:txBody>
      </p:sp>
      <p:pic>
        <p:nvPicPr>
          <p:cNvPr id="23" name="Image 2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83" y="3526633"/>
            <a:ext cx="247010" cy="247010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1140" y="3526634"/>
            <a:ext cx="57150" cy="277000"/>
          </a:xfrm>
          <a:prstGeom prst="rect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5" name="Image 2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09" y="1947208"/>
            <a:ext cx="235627" cy="235627"/>
          </a:xfrm>
          <a:prstGeom prst="rect">
            <a:avLst/>
          </a:prstGeom>
        </p:spPr>
      </p:pic>
      <p:sp>
        <p:nvSpPr>
          <p:cNvPr id="26" name="ZoneTexte 25"/>
          <p:cNvSpPr txBox="1"/>
          <p:nvPr/>
        </p:nvSpPr>
        <p:spPr>
          <a:xfrm>
            <a:off x="1039590" y="524654"/>
            <a:ext cx="254574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>
                <a:solidFill>
                  <a:srgbClr val="E6EAEE"/>
                </a:solidFill>
              </a:rPr>
              <a:t>         Add </a:t>
            </a:r>
            <a:r>
              <a:rPr lang="fr-FR" sz="2400" b="1" dirty="0">
                <a:solidFill>
                  <a:srgbClr val="E6EAEE"/>
                </a:solidFill>
              </a:rPr>
              <a:t>devices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130960" y="1195059"/>
            <a:ext cx="7550149" cy="565332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2044214" y="1194870"/>
            <a:ext cx="1589949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500" b="1" dirty="0" smtClean="0">
                <a:solidFill>
                  <a:schemeClr val="bg1"/>
                </a:solidFill>
              </a:rPr>
              <a:t>Eclairage</a:t>
            </a:r>
            <a:endParaRPr lang="fr-FR" sz="15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1767795" y="1692002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Prise connecté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1656719" y="2109872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Climatiseur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1613083" y="2605852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Sonnette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1758536" y="3122551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Station</a:t>
            </a:r>
            <a:r>
              <a:rPr lang="fr-FR" sz="1200" b="1" dirty="0" smtClean="0">
                <a:solidFill>
                  <a:srgbClr val="E6EAEE"/>
                </a:solidFill>
              </a:rPr>
              <a:t> </a:t>
            </a:r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météo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1792227" y="3535477"/>
            <a:ext cx="173850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Détecteur de gaz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2030120" y="3948403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Détecteur de présence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2033655" y="4398130"/>
            <a:ext cx="158994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Capteur Température et humidité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4082134" y="909463"/>
            <a:ext cx="205280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Smart switch </a:t>
            </a:r>
            <a:r>
              <a:rPr lang="fr-FR" sz="1600" b="1" dirty="0" smtClean="0">
                <a:solidFill>
                  <a:schemeClr val="bg1"/>
                </a:solidFill>
              </a:rPr>
              <a:t>V1 </a:t>
            </a:r>
            <a:r>
              <a:rPr lang="fr-FR" sz="1600" b="1" dirty="0">
                <a:solidFill>
                  <a:schemeClr val="bg1"/>
                </a:solidFill>
              </a:rPr>
              <a:t>M1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37" name="Image 3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712" y="1248017"/>
            <a:ext cx="307865" cy="307865"/>
          </a:xfrm>
          <a:prstGeom prst="rect">
            <a:avLst/>
          </a:prstGeom>
        </p:spPr>
      </p:pic>
      <p:pic>
        <p:nvPicPr>
          <p:cNvPr id="38" name="Image 3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163" y="2597522"/>
            <a:ext cx="304801" cy="304801"/>
          </a:xfrm>
          <a:prstGeom prst="rect">
            <a:avLst/>
          </a:prstGeom>
        </p:spPr>
      </p:pic>
      <p:pic>
        <p:nvPicPr>
          <p:cNvPr id="39" name="Image 3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746" y="5011467"/>
            <a:ext cx="316065" cy="316065"/>
          </a:xfrm>
          <a:prstGeom prst="rect">
            <a:avLst/>
          </a:prstGeom>
        </p:spPr>
      </p:pic>
      <p:sp>
        <p:nvSpPr>
          <p:cNvPr id="40" name="ZoneTexte 39"/>
          <p:cNvSpPr txBox="1"/>
          <p:nvPr/>
        </p:nvSpPr>
        <p:spPr>
          <a:xfrm>
            <a:off x="2040770" y="5050533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Détecteur de porte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41" name="Image 4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428" y="4466587"/>
            <a:ext cx="289592" cy="289592"/>
          </a:xfrm>
          <a:prstGeom prst="rect">
            <a:avLst/>
          </a:prstGeom>
        </p:spPr>
      </p:pic>
      <p:pic>
        <p:nvPicPr>
          <p:cNvPr id="42" name="Image 4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975" y="2117342"/>
            <a:ext cx="259199" cy="259199"/>
          </a:xfrm>
          <a:prstGeom prst="rect">
            <a:avLst/>
          </a:prstGeom>
        </p:spPr>
      </p:pic>
      <p:pic>
        <p:nvPicPr>
          <p:cNvPr id="43" name="Image 4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037" y="1686398"/>
            <a:ext cx="296681" cy="296681"/>
          </a:xfrm>
          <a:prstGeom prst="rect">
            <a:avLst/>
          </a:prstGeom>
        </p:spPr>
      </p:pic>
      <p:pic>
        <p:nvPicPr>
          <p:cNvPr id="44" name="Image 43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336" y="3513874"/>
            <a:ext cx="321690" cy="321690"/>
          </a:xfrm>
          <a:prstGeom prst="rect">
            <a:avLst/>
          </a:prstGeom>
        </p:spPr>
      </p:pic>
      <p:pic>
        <p:nvPicPr>
          <p:cNvPr id="45" name="Image 44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406" y="3042187"/>
            <a:ext cx="403178" cy="403178"/>
          </a:xfrm>
          <a:prstGeom prst="rect">
            <a:avLst/>
          </a:prstGeom>
        </p:spPr>
      </p:pic>
      <p:pic>
        <p:nvPicPr>
          <p:cNvPr id="46" name="Image 45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703" y="3889377"/>
            <a:ext cx="314984" cy="314984"/>
          </a:xfrm>
          <a:prstGeom prst="rect">
            <a:avLst/>
          </a:prstGeom>
        </p:spPr>
      </p:pic>
      <p:sp>
        <p:nvSpPr>
          <p:cNvPr id="52" name="Rectangle à coins arrondis 51"/>
          <p:cNvSpPr/>
          <p:nvPr/>
        </p:nvSpPr>
        <p:spPr>
          <a:xfrm>
            <a:off x="4337849" y="1428717"/>
            <a:ext cx="1291811" cy="1244138"/>
          </a:xfrm>
          <a:prstGeom prst="roundRect">
            <a:avLst>
              <a:gd name="adj" fmla="val 9869"/>
            </a:avLst>
          </a:prstGeom>
          <a:solidFill>
            <a:srgbClr val="4A4A58"/>
          </a:solidFill>
          <a:ln>
            <a:noFill/>
          </a:ln>
          <a:effectLst>
            <a:glow rad="101600">
              <a:schemeClr val="bg2">
                <a:lumMod val="2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Rectangle à coins arrondis 53"/>
          <p:cNvSpPr/>
          <p:nvPr/>
        </p:nvSpPr>
        <p:spPr>
          <a:xfrm>
            <a:off x="4993867" y="1567257"/>
            <a:ext cx="521259" cy="225172"/>
          </a:xfrm>
          <a:prstGeom prst="roundRect">
            <a:avLst>
              <a:gd name="adj" fmla="val 50000"/>
            </a:avLst>
          </a:prstGeom>
          <a:solidFill>
            <a:srgbClr val="282830"/>
          </a:solidFill>
          <a:ln w="6350">
            <a:solidFill>
              <a:srgbClr val="AFA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Ellipse 54"/>
          <p:cNvSpPr/>
          <p:nvPr/>
        </p:nvSpPr>
        <p:spPr>
          <a:xfrm>
            <a:off x="5271108" y="1581507"/>
            <a:ext cx="211694" cy="196671"/>
          </a:xfrm>
          <a:prstGeom prst="ellipse">
            <a:avLst/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ZoneTexte 55"/>
          <p:cNvSpPr txBox="1"/>
          <p:nvPr/>
        </p:nvSpPr>
        <p:spPr>
          <a:xfrm>
            <a:off x="4220319" y="2109730"/>
            <a:ext cx="7200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>
                <a:solidFill>
                  <a:srgbClr val="E6EAEE"/>
                </a:solidFill>
              </a:rPr>
              <a:t>Light</a:t>
            </a:r>
            <a:endParaRPr lang="fr-FR" sz="1100" dirty="0">
              <a:ln>
                <a:solidFill>
                  <a:srgbClr val="D5D5D5"/>
                </a:solidFill>
              </a:ln>
              <a:solidFill>
                <a:srgbClr val="E6EAEE"/>
              </a:solidFill>
            </a:endParaRPr>
          </a:p>
        </p:txBody>
      </p:sp>
      <p:sp>
        <p:nvSpPr>
          <p:cNvPr id="57" name="ZoneTexte 56"/>
          <p:cNvSpPr txBox="1"/>
          <p:nvPr/>
        </p:nvSpPr>
        <p:spPr>
          <a:xfrm>
            <a:off x="4161790" y="2377275"/>
            <a:ext cx="112266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 smtClean="0">
                <a:solidFill>
                  <a:schemeClr val="bg2">
                    <a:lumMod val="75000"/>
                  </a:schemeClr>
                </a:solidFill>
              </a:rPr>
              <a:t>SmartSwitch-xxxx</a:t>
            </a:r>
            <a:endParaRPr lang="fr-FR" sz="6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0024" y="1518035"/>
            <a:ext cx="285759" cy="285759"/>
          </a:xfrm>
          <a:prstGeom prst="rect">
            <a:avLst/>
          </a:prstGeom>
        </p:spPr>
      </p:pic>
      <p:sp>
        <p:nvSpPr>
          <p:cNvPr id="64" name="ZoneTexte 63"/>
          <p:cNvSpPr txBox="1"/>
          <p:nvPr/>
        </p:nvSpPr>
        <p:spPr>
          <a:xfrm>
            <a:off x="5238410" y="2248620"/>
            <a:ext cx="3555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rgbClr val="E6EAEE"/>
                </a:solidFill>
              </a:rPr>
              <a:t>…</a:t>
            </a:r>
            <a:endParaRPr lang="fr-FR" sz="1600" dirty="0">
              <a:ln>
                <a:solidFill>
                  <a:srgbClr val="D5D5D5"/>
                </a:solidFill>
              </a:ln>
              <a:solidFill>
                <a:srgbClr val="E6EAEE"/>
              </a:solidFill>
            </a:endParaRPr>
          </a:p>
        </p:txBody>
      </p:sp>
      <p:sp>
        <p:nvSpPr>
          <p:cNvPr id="65" name="Rectangle à coins arrondis 64"/>
          <p:cNvSpPr/>
          <p:nvPr/>
        </p:nvSpPr>
        <p:spPr>
          <a:xfrm>
            <a:off x="6013982" y="1431614"/>
            <a:ext cx="1291811" cy="1244138"/>
          </a:xfrm>
          <a:prstGeom prst="roundRect">
            <a:avLst>
              <a:gd name="adj" fmla="val 9869"/>
            </a:avLst>
          </a:prstGeom>
          <a:solidFill>
            <a:srgbClr val="4A4A58"/>
          </a:solidFill>
          <a:ln>
            <a:noFill/>
          </a:ln>
          <a:effectLst>
            <a:glow rad="101600">
              <a:schemeClr val="bg2">
                <a:lumMod val="2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342" y="1686398"/>
            <a:ext cx="673864" cy="67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2321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48378"/>
          </a:xfrm>
          <a:prstGeom prst="rect">
            <a:avLst/>
          </a:prstGeom>
          <a:solidFill>
            <a:srgbClr val="37374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0" y="184061"/>
            <a:ext cx="1912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07CEC9"/>
                </a:solidFill>
                <a:latin typeface="+mj-lt"/>
              </a:rPr>
              <a:t>Fortico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b="1" dirty="0" smtClean="0">
                <a:solidFill>
                  <a:schemeClr val="bg1"/>
                </a:solidFill>
              </a:rPr>
              <a:t>Smart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dirty="0" smtClean="0">
                <a:solidFill>
                  <a:schemeClr val="bg1"/>
                </a:solidFill>
                <a:latin typeface="+mj-lt"/>
              </a:rPr>
              <a:t>Home</a:t>
            </a:r>
            <a:endParaRPr lang="fr-F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Ellipse 5"/>
          <p:cNvSpPr/>
          <p:nvPr/>
        </p:nvSpPr>
        <p:spPr>
          <a:xfrm>
            <a:off x="537368" y="638881"/>
            <a:ext cx="781050" cy="732314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/>
          <p:nvPr/>
        </p:nvCxnSpPr>
        <p:spPr>
          <a:xfrm>
            <a:off x="0" y="491838"/>
            <a:ext cx="12192000" cy="0"/>
          </a:xfrm>
          <a:prstGeom prst="line">
            <a:avLst/>
          </a:prstGeom>
          <a:ln w="12700">
            <a:solidFill>
              <a:srgbClr val="2121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119855" y="1414158"/>
            <a:ext cx="1533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ln>
                  <a:solidFill>
                    <a:srgbClr val="D5D5D5"/>
                  </a:solidFill>
                </a:ln>
                <a:solidFill>
                  <a:srgbClr val="D5D5D5"/>
                </a:solidFill>
                <a:latin typeface="+mj-lt"/>
              </a:rPr>
              <a:t>My Home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  <a:latin typeface="+mj-lt"/>
            </a:endParaRPr>
          </a:p>
        </p:txBody>
      </p:sp>
      <p:sp>
        <p:nvSpPr>
          <p:cNvPr id="9" name="Triangle isocèle 8"/>
          <p:cNvSpPr/>
          <p:nvPr/>
        </p:nvSpPr>
        <p:spPr>
          <a:xfrm rot="10800000">
            <a:off x="1361775" y="1594234"/>
            <a:ext cx="95659" cy="45719"/>
          </a:xfrm>
          <a:prstGeom prst="triangle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7CEC9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57150" y="1954681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E6EAEE"/>
                </a:solidFill>
              </a:rPr>
              <a:t>Home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E6EAEE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70122" y="2430971"/>
            <a:ext cx="1637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Devices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26888" y="2997377"/>
            <a:ext cx="1596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Room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58195" y="5130090"/>
            <a:ext cx="153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Settings</a:t>
            </a:r>
          </a:p>
        </p:txBody>
      </p:sp>
      <p:pic>
        <p:nvPicPr>
          <p:cNvPr id="19" name="Imag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85" y="2442803"/>
            <a:ext cx="259308" cy="259308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2963877"/>
            <a:ext cx="266739" cy="266739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5138009"/>
            <a:ext cx="238713" cy="238713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38" y="4075383"/>
            <a:ext cx="287036" cy="287036"/>
          </a:xfrm>
          <a:prstGeom prst="rect">
            <a:avLst/>
          </a:prstGeom>
        </p:spPr>
      </p:pic>
      <p:sp>
        <p:nvSpPr>
          <p:cNvPr id="24" name="ZoneTexte 23"/>
          <p:cNvSpPr txBox="1"/>
          <p:nvPr/>
        </p:nvSpPr>
        <p:spPr>
          <a:xfrm>
            <a:off x="272698" y="4093041"/>
            <a:ext cx="1068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Scène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220436" y="4629830"/>
            <a:ext cx="1097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Accès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pic>
        <p:nvPicPr>
          <p:cNvPr id="54" name="Image 5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76" y="4593415"/>
            <a:ext cx="298231" cy="298231"/>
          </a:xfrm>
          <a:prstGeom prst="rect">
            <a:avLst/>
          </a:prstGeom>
        </p:spPr>
      </p:pic>
      <p:cxnSp>
        <p:nvCxnSpPr>
          <p:cNvPr id="78" name="Connecteur droit 77"/>
          <p:cNvCxnSpPr/>
          <p:nvPr/>
        </p:nvCxnSpPr>
        <p:spPr>
          <a:xfrm>
            <a:off x="1707627" y="491838"/>
            <a:ext cx="0" cy="6356540"/>
          </a:xfrm>
          <a:prstGeom prst="line">
            <a:avLst/>
          </a:prstGeom>
          <a:ln w="12700">
            <a:solidFill>
              <a:srgbClr val="2121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ZoneTexte 81"/>
          <p:cNvSpPr txBox="1"/>
          <p:nvPr/>
        </p:nvSpPr>
        <p:spPr>
          <a:xfrm>
            <a:off x="57149" y="3526634"/>
            <a:ext cx="1589949" cy="276999"/>
          </a:xfrm>
          <a:prstGeom prst="rect">
            <a:avLst/>
          </a:prstGeom>
          <a:solidFill>
            <a:srgbClr val="303038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07CEC9"/>
                </a:solidFill>
              </a:rPr>
              <a:t>         Add </a:t>
            </a:r>
            <a:r>
              <a:rPr lang="fr-FR" sz="1200" b="1" dirty="0">
                <a:solidFill>
                  <a:srgbClr val="07CEC9"/>
                </a:solidFill>
              </a:rPr>
              <a:t>devices</a:t>
            </a:r>
          </a:p>
        </p:txBody>
      </p:sp>
      <p:pic>
        <p:nvPicPr>
          <p:cNvPr id="83" name="Image 8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83" y="3526633"/>
            <a:ext cx="247010" cy="247010"/>
          </a:xfrm>
          <a:prstGeom prst="rect">
            <a:avLst/>
          </a:prstGeom>
        </p:spPr>
      </p:pic>
      <p:sp>
        <p:nvSpPr>
          <p:cNvPr id="84" name="Rectangle 83"/>
          <p:cNvSpPr/>
          <p:nvPr/>
        </p:nvSpPr>
        <p:spPr>
          <a:xfrm>
            <a:off x="1140" y="3526634"/>
            <a:ext cx="57150" cy="277000"/>
          </a:xfrm>
          <a:prstGeom prst="rect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5" name="Image 8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09" y="1947208"/>
            <a:ext cx="235627" cy="235627"/>
          </a:xfrm>
          <a:prstGeom prst="rect">
            <a:avLst/>
          </a:prstGeom>
        </p:spPr>
      </p:pic>
      <p:sp>
        <p:nvSpPr>
          <p:cNvPr id="87" name="ZoneTexte 86"/>
          <p:cNvSpPr txBox="1"/>
          <p:nvPr/>
        </p:nvSpPr>
        <p:spPr>
          <a:xfrm>
            <a:off x="1039590" y="524654"/>
            <a:ext cx="254574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>
                <a:solidFill>
                  <a:srgbClr val="E6EAEE"/>
                </a:solidFill>
              </a:rPr>
              <a:t>         Add </a:t>
            </a:r>
            <a:r>
              <a:rPr lang="fr-FR" sz="2400" b="1" dirty="0">
                <a:solidFill>
                  <a:srgbClr val="E6EAEE"/>
                </a:solidFill>
              </a:rPr>
              <a:t>devices</a:t>
            </a:r>
          </a:p>
        </p:txBody>
      </p:sp>
      <p:sp>
        <p:nvSpPr>
          <p:cNvPr id="88" name="Rectangle 87"/>
          <p:cNvSpPr/>
          <p:nvPr/>
        </p:nvSpPr>
        <p:spPr>
          <a:xfrm>
            <a:off x="4130960" y="1195058"/>
            <a:ext cx="7550149" cy="5669727"/>
          </a:xfrm>
          <a:prstGeom prst="rect">
            <a:avLst/>
          </a:prstGeom>
          <a:solidFill>
            <a:srgbClr val="4A4A58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6" name="ZoneTexte 95"/>
          <p:cNvSpPr txBox="1"/>
          <p:nvPr/>
        </p:nvSpPr>
        <p:spPr>
          <a:xfrm>
            <a:off x="1990020" y="1179648"/>
            <a:ext cx="1589949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500" b="1" dirty="0" smtClean="0">
                <a:solidFill>
                  <a:schemeClr val="bg1"/>
                </a:solidFill>
              </a:rPr>
              <a:t>Eclairage</a:t>
            </a:r>
            <a:endParaRPr lang="fr-FR" sz="15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8" name="ZoneTexte 97"/>
          <p:cNvSpPr txBox="1"/>
          <p:nvPr/>
        </p:nvSpPr>
        <p:spPr>
          <a:xfrm>
            <a:off x="1767795" y="1692002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Prise connecté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9" name="ZoneTexte 98"/>
          <p:cNvSpPr txBox="1"/>
          <p:nvPr/>
        </p:nvSpPr>
        <p:spPr>
          <a:xfrm>
            <a:off x="1656719" y="2109872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Climatiseur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0" name="ZoneTexte 99"/>
          <p:cNvSpPr txBox="1"/>
          <p:nvPr/>
        </p:nvSpPr>
        <p:spPr>
          <a:xfrm>
            <a:off x="1613083" y="2605852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Sonnette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1" name="ZoneTexte 100"/>
          <p:cNvSpPr txBox="1"/>
          <p:nvPr/>
        </p:nvSpPr>
        <p:spPr>
          <a:xfrm>
            <a:off x="1773575" y="3095877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Station</a:t>
            </a:r>
            <a:r>
              <a:rPr lang="fr-FR" sz="1200" b="1" dirty="0" smtClean="0">
                <a:solidFill>
                  <a:srgbClr val="E6EAEE"/>
                </a:solidFill>
              </a:rPr>
              <a:t> </a:t>
            </a:r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météo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2" name="ZoneTexte 101"/>
          <p:cNvSpPr txBox="1"/>
          <p:nvPr/>
        </p:nvSpPr>
        <p:spPr>
          <a:xfrm>
            <a:off x="1790914" y="3451789"/>
            <a:ext cx="173850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Détecteur de gaz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3" name="ZoneTexte 102"/>
          <p:cNvSpPr txBox="1"/>
          <p:nvPr/>
        </p:nvSpPr>
        <p:spPr>
          <a:xfrm>
            <a:off x="2042564" y="3867357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Détecteur de présence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4" name="ZoneTexte 103"/>
          <p:cNvSpPr txBox="1"/>
          <p:nvPr/>
        </p:nvSpPr>
        <p:spPr>
          <a:xfrm>
            <a:off x="2033655" y="4398130"/>
            <a:ext cx="158994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Capteur Température et humidité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18" name="Connecteur droit 117"/>
          <p:cNvCxnSpPr/>
          <p:nvPr/>
        </p:nvCxnSpPr>
        <p:spPr>
          <a:xfrm>
            <a:off x="4298950" y="2093180"/>
            <a:ext cx="7251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/>
          <p:cNvCxnSpPr/>
          <p:nvPr/>
        </p:nvCxnSpPr>
        <p:spPr>
          <a:xfrm>
            <a:off x="4406900" y="2963877"/>
            <a:ext cx="714375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/>
          <p:cNvCxnSpPr/>
          <p:nvPr/>
        </p:nvCxnSpPr>
        <p:spPr>
          <a:xfrm>
            <a:off x="4413353" y="3803633"/>
            <a:ext cx="7137297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ZoneTexte 163"/>
          <p:cNvSpPr txBox="1"/>
          <p:nvPr/>
        </p:nvSpPr>
        <p:spPr>
          <a:xfrm rot="5400000">
            <a:off x="11059589" y="1605205"/>
            <a:ext cx="66817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. . .</a:t>
            </a:r>
            <a:endParaRPr lang="fr-FR" sz="14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65" name="ZoneTexte 164"/>
          <p:cNvSpPr txBox="1"/>
          <p:nvPr/>
        </p:nvSpPr>
        <p:spPr>
          <a:xfrm rot="5400000">
            <a:off x="11059588" y="2475136"/>
            <a:ext cx="66817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. . .</a:t>
            </a:r>
            <a:endParaRPr lang="fr-FR" sz="14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66" name="ZoneTexte 165"/>
          <p:cNvSpPr txBox="1"/>
          <p:nvPr/>
        </p:nvSpPr>
        <p:spPr>
          <a:xfrm rot="5400000">
            <a:off x="11059587" y="3340143"/>
            <a:ext cx="66817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. . .</a:t>
            </a:r>
            <a:endParaRPr lang="fr-FR" sz="14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78" name="ZoneTexte 177"/>
          <p:cNvSpPr txBox="1"/>
          <p:nvPr/>
        </p:nvSpPr>
        <p:spPr>
          <a:xfrm>
            <a:off x="4831913" y="1504026"/>
            <a:ext cx="292287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b="1" dirty="0" smtClean="0">
                <a:solidFill>
                  <a:schemeClr val="bg1"/>
                </a:solidFill>
              </a:rPr>
              <a:t>Smart switch V1 M1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79" name="ZoneTexte 178"/>
          <p:cNvSpPr txBox="1"/>
          <p:nvPr/>
        </p:nvSpPr>
        <p:spPr>
          <a:xfrm>
            <a:off x="4814023" y="2363298"/>
            <a:ext cx="203715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Smart switch V1 </a:t>
            </a:r>
            <a:r>
              <a:rPr lang="fr-FR" sz="1600" b="1" dirty="0" smtClean="0">
                <a:solidFill>
                  <a:schemeClr val="bg1"/>
                </a:solidFill>
              </a:rPr>
              <a:t>M2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80" name="ZoneTexte 179"/>
          <p:cNvSpPr txBox="1"/>
          <p:nvPr/>
        </p:nvSpPr>
        <p:spPr>
          <a:xfrm>
            <a:off x="4831913" y="3225903"/>
            <a:ext cx="205280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Smart switch </a:t>
            </a:r>
            <a:r>
              <a:rPr lang="fr-FR" sz="1600" b="1" dirty="0" smtClean="0">
                <a:solidFill>
                  <a:schemeClr val="bg1"/>
                </a:solidFill>
              </a:rPr>
              <a:t>V3 </a:t>
            </a:r>
            <a:r>
              <a:rPr lang="fr-FR" sz="1600" b="1" dirty="0">
                <a:solidFill>
                  <a:schemeClr val="bg1"/>
                </a:solidFill>
              </a:rPr>
              <a:t>M1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182" name="Image 18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712" y="1248017"/>
            <a:ext cx="307865" cy="307865"/>
          </a:xfrm>
          <a:prstGeom prst="rect">
            <a:avLst/>
          </a:prstGeom>
        </p:spPr>
      </p:pic>
      <p:pic>
        <p:nvPicPr>
          <p:cNvPr id="185" name="Image 18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163" y="2597522"/>
            <a:ext cx="304801" cy="304801"/>
          </a:xfrm>
          <a:prstGeom prst="rect">
            <a:avLst/>
          </a:prstGeom>
        </p:spPr>
      </p:pic>
      <p:pic>
        <p:nvPicPr>
          <p:cNvPr id="186" name="Image 18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746" y="5011467"/>
            <a:ext cx="316065" cy="316065"/>
          </a:xfrm>
          <a:prstGeom prst="rect">
            <a:avLst/>
          </a:prstGeom>
        </p:spPr>
      </p:pic>
      <p:sp>
        <p:nvSpPr>
          <p:cNvPr id="187" name="ZoneTexte 186"/>
          <p:cNvSpPr txBox="1"/>
          <p:nvPr/>
        </p:nvSpPr>
        <p:spPr>
          <a:xfrm>
            <a:off x="2040770" y="5050533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Détecteur de porte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90" name="Image 189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428" y="4466587"/>
            <a:ext cx="289592" cy="289592"/>
          </a:xfrm>
          <a:prstGeom prst="rect">
            <a:avLst/>
          </a:prstGeom>
        </p:spPr>
      </p:pic>
      <p:pic>
        <p:nvPicPr>
          <p:cNvPr id="192" name="Image 19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975" y="2117342"/>
            <a:ext cx="259199" cy="259199"/>
          </a:xfrm>
          <a:prstGeom prst="rect">
            <a:avLst/>
          </a:prstGeom>
        </p:spPr>
      </p:pic>
      <p:pic>
        <p:nvPicPr>
          <p:cNvPr id="193" name="Image 192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037" y="1686398"/>
            <a:ext cx="296681" cy="296681"/>
          </a:xfrm>
          <a:prstGeom prst="rect">
            <a:avLst/>
          </a:prstGeom>
        </p:spPr>
      </p:pic>
      <p:pic>
        <p:nvPicPr>
          <p:cNvPr id="195" name="Image 194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336" y="3513874"/>
            <a:ext cx="321690" cy="321690"/>
          </a:xfrm>
          <a:prstGeom prst="rect">
            <a:avLst/>
          </a:prstGeom>
        </p:spPr>
      </p:pic>
      <p:pic>
        <p:nvPicPr>
          <p:cNvPr id="196" name="Image 195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406" y="3042187"/>
            <a:ext cx="403178" cy="403178"/>
          </a:xfrm>
          <a:prstGeom prst="rect">
            <a:avLst/>
          </a:prstGeom>
        </p:spPr>
      </p:pic>
      <p:pic>
        <p:nvPicPr>
          <p:cNvPr id="197" name="Image 196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703" y="3889377"/>
            <a:ext cx="314984" cy="31498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703056" y="524655"/>
            <a:ext cx="10450844" cy="632372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/>
          <p:cNvSpPr/>
          <p:nvPr/>
        </p:nvSpPr>
        <p:spPr>
          <a:xfrm>
            <a:off x="1739827" y="554311"/>
            <a:ext cx="10369624" cy="63130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1739827" y="1215269"/>
            <a:ext cx="2353033" cy="5547482"/>
          </a:xfrm>
          <a:prstGeom prst="rect">
            <a:avLst/>
          </a:prstGeom>
          <a:noFill/>
          <a:ln w="38100">
            <a:solidFill>
              <a:srgbClr val="B120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4136466" y="1215268"/>
            <a:ext cx="7534834" cy="5547483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535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39" y="0"/>
            <a:ext cx="12192000" cy="6877969"/>
          </a:xfrm>
          <a:prstGeom prst="rect">
            <a:avLst/>
          </a:prstGeom>
          <a:solidFill>
            <a:srgbClr val="373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0" y="184061"/>
            <a:ext cx="1912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07CEC9"/>
                </a:solidFill>
                <a:latin typeface="+mj-lt"/>
              </a:rPr>
              <a:t>Fortico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b="1" dirty="0" smtClean="0">
                <a:solidFill>
                  <a:schemeClr val="bg1"/>
                </a:solidFill>
              </a:rPr>
              <a:t>Smart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dirty="0" smtClean="0">
                <a:solidFill>
                  <a:schemeClr val="bg1"/>
                </a:solidFill>
                <a:latin typeface="+mj-lt"/>
              </a:rPr>
              <a:t>Home</a:t>
            </a:r>
            <a:endParaRPr lang="fr-F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Ellipse 5"/>
          <p:cNvSpPr/>
          <p:nvPr/>
        </p:nvSpPr>
        <p:spPr>
          <a:xfrm>
            <a:off x="537368" y="638881"/>
            <a:ext cx="781050" cy="732314"/>
          </a:xfrm>
          <a:prstGeom prst="ellipse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/>
          <p:nvPr/>
        </p:nvCxnSpPr>
        <p:spPr>
          <a:xfrm>
            <a:off x="0" y="491838"/>
            <a:ext cx="12192000" cy="0"/>
          </a:xfrm>
          <a:prstGeom prst="line">
            <a:avLst/>
          </a:prstGeom>
          <a:ln w="12700">
            <a:solidFill>
              <a:srgbClr val="2121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119855" y="1414158"/>
            <a:ext cx="1533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ln>
                  <a:solidFill>
                    <a:srgbClr val="D5D5D5"/>
                  </a:solidFill>
                </a:ln>
                <a:solidFill>
                  <a:srgbClr val="D5D5D5"/>
                </a:solidFill>
                <a:latin typeface="+mj-lt"/>
              </a:rPr>
              <a:t>My Home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  <a:latin typeface="+mj-lt"/>
            </a:endParaRPr>
          </a:p>
        </p:txBody>
      </p:sp>
      <p:sp>
        <p:nvSpPr>
          <p:cNvPr id="9" name="Triangle isocèle 8"/>
          <p:cNvSpPr/>
          <p:nvPr/>
        </p:nvSpPr>
        <p:spPr>
          <a:xfrm rot="10800000">
            <a:off x="1361775" y="1594234"/>
            <a:ext cx="95659" cy="45719"/>
          </a:xfrm>
          <a:prstGeom prst="triangle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7CEC9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57150" y="1954681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E6EAEE"/>
                </a:solidFill>
              </a:rPr>
              <a:t>Home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E6EAEE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70122" y="2430971"/>
            <a:ext cx="1637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Devices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26888" y="2997377"/>
            <a:ext cx="1596140" cy="276999"/>
          </a:xfrm>
          <a:prstGeom prst="rect">
            <a:avLst/>
          </a:prstGeom>
          <a:solidFill>
            <a:srgbClr val="2A2A32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07CEC9"/>
                </a:solidFill>
              </a:rPr>
              <a:t>Room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58195" y="5130090"/>
            <a:ext cx="153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Settings</a:t>
            </a: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85" y="2442803"/>
            <a:ext cx="259308" cy="259308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5138009"/>
            <a:ext cx="238713" cy="238713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38" y="4075383"/>
            <a:ext cx="287036" cy="287036"/>
          </a:xfrm>
          <a:prstGeom prst="rect">
            <a:avLst/>
          </a:prstGeom>
        </p:spPr>
      </p:pic>
      <p:sp>
        <p:nvSpPr>
          <p:cNvPr id="18" name="ZoneTexte 17"/>
          <p:cNvSpPr txBox="1"/>
          <p:nvPr/>
        </p:nvSpPr>
        <p:spPr>
          <a:xfrm>
            <a:off x="272698" y="4093041"/>
            <a:ext cx="1068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Scène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220436" y="4629830"/>
            <a:ext cx="1097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Accès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76" y="4593415"/>
            <a:ext cx="298231" cy="298231"/>
          </a:xfrm>
          <a:prstGeom prst="rect">
            <a:avLst/>
          </a:prstGeom>
        </p:spPr>
      </p:pic>
      <p:cxnSp>
        <p:nvCxnSpPr>
          <p:cNvPr id="21" name="Connecteur droit 20"/>
          <p:cNvCxnSpPr/>
          <p:nvPr/>
        </p:nvCxnSpPr>
        <p:spPr>
          <a:xfrm>
            <a:off x="1707627" y="491838"/>
            <a:ext cx="0" cy="6356540"/>
          </a:xfrm>
          <a:prstGeom prst="line">
            <a:avLst/>
          </a:prstGeom>
          <a:ln w="12700">
            <a:solidFill>
              <a:srgbClr val="2121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57149" y="3526634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E6EAEE"/>
                </a:solidFill>
              </a:rPr>
              <a:t>         Add </a:t>
            </a:r>
            <a:r>
              <a:rPr lang="fr-FR" sz="1200" b="1" dirty="0">
                <a:solidFill>
                  <a:srgbClr val="E6EAEE"/>
                </a:solidFill>
              </a:rPr>
              <a:t>devices</a:t>
            </a:r>
          </a:p>
        </p:txBody>
      </p:sp>
      <p:sp>
        <p:nvSpPr>
          <p:cNvPr id="24" name="Rectangle 23"/>
          <p:cNvSpPr/>
          <p:nvPr/>
        </p:nvSpPr>
        <p:spPr>
          <a:xfrm>
            <a:off x="-4775" y="2997376"/>
            <a:ext cx="57150" cy="277000"/>
          </a:xfrm>
          <a:prstGeom prst="rect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5" name="Image 2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09" y="1947208"/>
            <a:ext cx="235627" cy="235627"/>
          </a:xfrm>
          <a:prstGeom prst="rect">
            <a:avLst/>
          </a:prstGeom>
        </p:spPr>
      </p:pic>
      <p:sp>
        <p:nvSpPr>
          <p:cNvPr id="26" name="ZoneTexte 25"/>
          <p:cNvSpPr txBox="1"/>
          <p:nvPr/>
        </p:nvSpPr>
        <p:spPr>
          <a:xfrm>
            <a:off x="1039590" y="524654"/>
            <a:ext cx="254574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>
                <a:solidFill>
                  <a:srgbClr val="E6EAEE"/>
                </a:solidFill>
              </a:rPr>
              <a:t>Room</a:t>
            </a:r>
            <a:endParaRPr lang="fr-FR" sz="2400" b="1" dirty="0">
              <a:solidFill>
                <a:srgbClr val="E6EAEE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130960" y="1195059"/>
            <a:ext cx="7550149" cy="5653320"/>
          </a:xfrm>
          <a:prstGeom prst="rect">
            <a:avLst/>
          </a:prstGeom>
          <a:solidFill>
            <a:srgbClr val="4A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1990020" y="1179648"/>
            <a:ext cx="1508147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500" b="1" dirty="0" smtClean="0">
                <a:solidFill>
                  <a:srgbClr val="07CEC9"/>
                </a:solidFill>
              </a:rPr>
              <a:t>Chambre à coucher</a:t>
            </a:r>
            <a:endParaRPr lang="fr-FR" sz="1500" b="1" dirty="0">
              <a:ln>
                <a:solidFill>
                  <a:srgbClr val="D5D5D5"/>
                </a:solidFill>
              </a:ln>
              <a:solidFill>
                <a:srgbClr val="07CEC9"/>
              </a:solidFill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1767973" y="1852342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Chambre bébé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1517008" y="2282749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Séjour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1707627" y="2725444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Salle de bain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1568205" y="3171970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Véranda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1651284" y="3558878"/>
            <a:ext cx="137532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Garage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2044214" y="3985011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Cuisine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2037026" y="4477116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Plus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9" name="ZoneTexte 38"/>
          <p:cNvSpPr txBox="1"/>
          <p:nvPr/>
        </p:nvSpPr>
        <p:spPr>
          <a:xfrm rot="5400000">
            <a:off x="11059589" y="1605205"/>
            <a:ext cx="66817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. . .</a:t>
            </a:r>
            <a:endParaRPr lang="fr-FR" sz="14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0" name="ZoneTexte 39"/>
          <p:cNvSpPr txBox="1"/>
          <p:nvPr/>
        </p:nvSpPr>
        <p:spPr>
          <a:xfrm rot="5400000">
            <a:off x="11059588" y="2475136"/>
            <a:ext cx="66817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. . .</a:t>
            </a:r>
            <a:endParaRPr lang="fr-FR" sz="14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1" name="ZoneTexte 40"/>
          <p:cNvSpPr txBox="1"/>
          <p:nvPr/>
        </p:nvSpPr>
        <p:spPr>
          <a:xfrm rot="5400000">
            <a:off x="11059587" y="3340143"/>
            <a:ext cx="66817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. . .</a:t>
            </a:r>
            <a:endParaRPr lang="fr-FR" sz="14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55" name="Image 5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54" y="3558878"/>
            <a:ext cx="225460" cy="225460"/>
          </a:xfrm>
          <a:prstGeom prst="rect">
            <a:avLst/>
          </a:prstGeom>
        </p:spPr>
      </p:pic>
      <p:pic>
        <p:nvPicPr>
          <p:cNvPr id="56" name="Image 5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9706" y="4432409"/>
            <a:ext cx="261724" cy="261724"/>
          </a:xfrm>
          <a:prstGeom prst="rect">
            <a:avLst/>
          </a:prstGeom>
        </p:spPr>
      </p:pic>
      <p:pic>
        <p:nvPicPr>
          <p:cNvPr id="57" name="Image 5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385" y="918501"/>
            <a:ext cx="261724" cy="261724"/>
          </a:xfrm>
          <a:prstGeom prst="rect">
            <a:avLst/>
          </a:prstGeom>
        </p:spPr>
      </p:pic>
      <p:sp>
        <p:nvSpPr>
          <p:cNvPr id="59" name="ZoneTexte 58"/>
          <p:cNvSpPr txBox="1"/>
          <p:nvPr/>
        </p:nvSpPr>
        <p:spPr>
          <a:xfrm>
            <a:off x="4036400" y="883013"/>
            <a:ext cx="1972269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500" b="1" dirty="0" smtClean="0">
                <a:solidFill>
                  <a:srgbClr val="E6EAEE"/>
                </a:solidFill>
              </a:rPr>
              <a:t>Ajout équipement</a:t>
            </a:r>
            <a:endParaRPr lang="fr-FR" sz="1500" b="1" dirty="0">
              <a:ln>
                <a:solidFill>
                  <a:srgbClr val="D5D5D5"/>
                </a:solidFill>
              </a:ln>
              <a:solidFill>
                <a:srgbClr val="E6EAEE"/>
              </a:solidFill>
            </a:endParaRPr>
          </a:p>
        </p:txBody>
      </p:sp>
      <p:sp>
        <p:nvSpPr>
          <p:cNvPr id="60" name="ZoneTexte 59"/>
          <p:cNvSpPr txBox="1"/>
          <p:nvPr/>
        </p:nvSpPr>
        <p:spPr>
          <a:xfrm>
            <a:off x="6712523" y="3738790"/>
            <a:ext cx="217385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solidFill>
                  <a:schemeClr val="bg2">
                    <a:lumMod val="75000"/>
                  </a:schemeClr>
                </a:solidFill>
              </a:rPr>
              <a:t>Veuillez ajouter des équipement </a:t>
            </a:r>
            <a:endParaRPr lang="fr-FR" sz="14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62" name="Image 6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892" y="4038384"/>
            <a:ext cx="215351" cy="215351"/>
          </a:xfrm>
          <a:prstGeom prst="rect">
            <a:avLst/>
          </a:prstGeom>
        </p:spPr>
      </p:pic>
      <p:pic>
        <p:nvPicPr>
          <p:cNvPr id="64" name="Image 6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340" y="3587680"/>
            <a:ext cx="254497" cy="254497"/>
          </a:xfrm>
          <a:prstGeom prst="rect">
            <a:avLst/>
          </a:prstGeom>
        </p:spPr>
      </p:pic>
      <p:pic>
        <p:nvPicPr>
          <p:cNvPr id="65" name="Image 6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0178" y="3178665"/>
            <a:ext cx="263608" cy="263608"/>
          </a:xfrm>
          <a:prstGeom prst="rect">
            <a:avLst/>
          </a:prstGeom>
        </p:spPr>
      </p:pic>
      <p:pic>
        <p:nvPicPr>
          <p:cNvPr id="66" name="Image 6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9706" y="2756577"/>
            <a:ext cx="214732" cy="214732"/>
          </a:xfrm>
          <a:prstGeom prst="rect">
            <a:avLst/>
          </a:prstGeom>
        </p:spPr>
      </p:pic>
      <p:pic>
        <p:nvPicPr>
          <p:cNvPr id="68" name="Image 6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1164" y="2311656"/>
            <a:ext cx="244063" cy="244063"/>
          </a:xfrm>
          <a:prstGeom prst="rect">
            <a:avLst/>
          </a:prstGeom>
        </p:spPr>
      </p:pic>
      <p:pic>
        <p:nvPicPr>
          <p:cNvPr id="71" name="Image 70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0370" y="1862756"/>
            <a:ext cx="273404" cy="273404"/>
          </a:xfrm>
          <a:prstGeom prst="rect">
            <a:avLst/>
          </a:prstGeom>
        </p:spPr>
      </p:pic>
      <p:pic>
        <p:nvPicPr>
          <p:cNvPr id="72" name="Image 7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1370866"/>
            <a:ext cx="226261" cy="226261"/>
          </a:xfrm>
          <a:prstGeom prst="rect">
            <a:avLst/>
          </a:prstGeom>
        </p:spPr>
      </p:pic>
      <p:pic>
        <p:nvPicPr>
          <p:cNvPr id="73" name="Image 72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19" y="3008466"/>
            <a:ext cx="228137" cy="228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28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434"/>
            <a:ext cx="12192000" cy="6858000"/>
          </a:xfrm>
          <a:prstGeom prst="rect">
            <a:avLst/>
          </a:prstGeom>
          <a:solidFill>
            <a:srgbClr val="373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0" y="184061"/>
            <a:ext cx="1912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07CEC9"/>
                </a:solidFill>
                <a:latin typeface="+mj-lt"/>
              </a:rPr>
              <a:t>Fortico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b="1" dirty="0" smtClean="0">
                <a:solidFill>
                  <a:schemeClr val="bg1"/>
                </a:solidFill>
              </a:rPr>
              <a:t>Smart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dirty="0" smtClean="0">
                <a:solidFill>
                  <a:schemeClr val="bg1"/>
                </a:solidFill>
                <a:latin typeface="+mj-lt"/>
              </a:rPr>
              <a:t>Home</a:t>
            </a:r>
            <a:endParaRPr lang="fr-F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Ellipse 7"/>
          <p:cNvSpPr/>
          <p:nvPr/>
        </p:nvSpPr>
        <p:spPr>
          <a:xfrm>
            <a:off x="537368" y="638881"/>
            <a:ext cx="781050" cy="732314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9"/>
          <p:cNvCxnSpPr/>
          <p:nvPr/>
        </p:nvCxnSpPr>
        <p:spPr>
          <a:xfrm>
            <a:off x="0" y="491838"/>
            <a:ext cx="12192000" cy="0"/>
          </a:xfrm>
          <a:prstGeom prst="line">
            <a:avLst/>
          </a:prstGeom>
          <a:ln w="12700">
            <a:solidFill>
              <a:srgbClr val="2121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119855" y="1414158"/>
            <a:ext cx="1533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ln>
                  <a:solidFill>
                    <a:srgbClr val="D5D5D5"/>
                  </a:solidFill>
                </a:ln>
                <a:solidFill>
                  <a:srgbClr val="D5D5D5"/>
                </a:solidFill>
                <a:latin typeface="+mj-lt"/>
              </a:rPr>
              <a:t>My Home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  <a:latin typeface="+mj-lt"/>
            </a:endParaRPr>
          </a:p>
        </p:txBody>
      </p:sp>
      <p:sp>
        <p:nvSpPr>
          <p:cNvPr id="14" name="Triangle isocèle 13"/>
          <p:cNvSpPr/>
          <p:nvPr/>
        </p:nvSpPr>
        <p:spPr>
          <a:xfrm rot="10800000">
            <a:off x="1361775" y="1594234"/>
            <a:ext cx="95659" cy="45719"/>
          </a:xfrm>
          <a:prstGeom prst="triangle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7CEC9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930785" y="607429"/>
            <a:ext cx="5847080" cy="3269168"/>
          </a:xfrm>
          <a:prstGeom prst="rect">
            <a:avLst/>
          </a:prstGeom>
          <a:solidFill>
            <a:srgbClr val="4A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7861300" y="629734"/>
            <a:ext cx="4081780" cy="1301696"/>
          </a:xfrm>
          <a:prstGeom prst="rect">
            <a:avLst/>
          </a:prstGeom>
          <a:solidFill>
            <a:srgbClr val="4A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26888" y="6054843"/>
            <a:ext cx="12165112" cy="763198"/>
          </a:xfrm>
          <a:prstGeom prst="rect">
            <a:avLst/>
          </a:prstGeom>
          <a:noFill/>
          <a:ln>
            <a:solidFill>
              <a:srgbClr val="2121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/>
          <p:cNvSpPr txBox="1"/>
          <p:nvPr/>
        </p:nvSpPr>
        <p:spPr>
          <a:xfrm>
            <a:off x="57150" y="1954681"/>
            <a:ext cx="1589949" cy="276999"/>
          </a:xfrm>
          <a:prstGeom prst="rect">
            <a:avLst/>
          </a:prstGeom>
          <a:solidFill>
            <a:srgbClr val="303038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07CEC9"/>
                </a:solidFill>
              </a:rPr>
              <a:t>Home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07CEC9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70122" y="2430971"/>
            <a:ext cx="1637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Devices</a:t>
            </a:r>
          </a:p>
        </p:txBody>
      </p:sp>
      <p:sp>
        <p:nvSpPr>
          <p:cNvPr id="25" name="ZoneTexte 24"/>
          <p:cNvSpPr txBox="1"/>
          <p:nvPr/>
        </p:nvSpPr>
        <p:spPr>
          <a:xfrm>
            <a:off x="26888" y="2997377"/>
            <a:ext cx="1596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Room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132051" y="3493991"/>
            <a:ext cx="1753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Add devices</a:t>
            </a:r>
          </a:p>
        </p:txBody>
      </p:sp>
      <p:sp>
        <p:nvSpPr>
          <p:cNvPr id="29" name="ZoneTexte 28"/>
          <p:cNvSpPr txBox="1"/>
          <p:nvPr/>
        </p:nvSpPr>
        <p:spPr>
          <a:xfrm>
            <a:off x="58195" y="5130090"/>
            <a:ext cx="153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Settings</a:t>
            </a:r>
          </a:p>
        </p:txBody>
      </p:sp>
      <p:pic>
        <p:nvPicPr>
          <p:cNvPr id="32" name="Image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63" y="1961086"/>
            <a:ext cx="244861" cy="244861"/>
          </a:xfrm>
          <a:prstGeom prst="rect">
            <a:avLst/>
          </a:prstGeom>
        </p:spPr>
      </p:pic>
      <p:pic>
        <p:nvPicPr>
          <p:cNvPr id="33" name="Image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85" y="2442803"/>
            <a:ext cx="259308" cy="259308"/>
          </a:xfrm>
          <a:prstGeom prst="rect">
            <a:avLst/>
          </a:prstGeom>
        </p:spPr>
      </p:pic>
      <p:pic>
        <p:nvPicPr>
          <p:cNvPr id="34" name="Image 3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2963877"/>
            <a:ext cx="266739" cy="266739"/>
          </a:xfrm>
          <a:prstGeom prst="rect">
            <a:avLst/>
          </a:prstGeom>
        </p:spPr>
      </p:pic>
      <p:pic>
        <p:nvPicPr>
          <p:cNvPr id="35" name="Image 3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38" y="3503864"/>
            <a:ext cx="275303" cy="275303"/>
          </a:xfrm>
          <a:prstGeom prst="rect">
            <a:avLst/>
          </a:prstGeom>
        </p:spPr>
      </p:pic>
      <p:pic>
        <p:nvPicPr>
          <p:cNvPr id="36" name="Image 3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5138009"/>
            <a:ext cx="238713" cy="238713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38" y="4075383"/>
            <a:ext cx="287036" cy="287036"/>
          </a:xfrm>
          <a:prstGeom prst="rect">
            <a:avLst/>
          </a:prstGeom>
        </p:spPr>
      </p:pic>
      <p:sp>
        <p:nvSpPr>
          <p:cNvPr id="26" name="ZoneTexte 25"/>
          <p:cNvSpPr txBox="1"/>
          <p:nvPr/>
        </p:nvSpPr>
        <p:spPr>
          <a:xfrm>
            <a:off x="272698" y="4093041"/>
            <a:ext cx="1068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Scène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220436" y="4629830"/>
            <a:ext cx="1097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Accès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954680"/>
            <a:ext cx="57150" cy="277000"/>
          </a:xfrm>
          <a:prstGeom prst="rect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638" y="590805"/>
            <a:ext cx="5850228" cy="3285792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7894483" y="1154326"/>
            <a:ext cx="7556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rgbClr val="D5D5D5"/>
                </a:solidFill>
              </a:rPr>
              <a:t>Thu. </a:t>
            </a:r>
            <a:r>
              <a:rPr lang="fr-FR" sz="800" dirty="0" smtClean="0">
                <a:solidFill>
                  <a:srgbClr val="D5D5D5"/>
                </a:solidFill>
              </a:rPr>
              <a:t>11:22</a:t>
            </a:r>
            <a:endParaRPr lang="fr-FR" sz="800" dirty="0">
              <a:solidFill>
                <a:srgbClr val="D5D5D5"/>
              </a:solidFill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7894483" y="979903"/>
            <a:ext cx="10018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rgbClr val="D5D5D5"/>
                </a:solidFill>
              </a:rPr>
              <a:t>3 Septembre</a:t>
            </a:r>
            <a:endParaRPr lang="fr-FR" sz="800" dirty="0">
              <a:solidFill>
                <a:srgbClr val="D5D5D5"/>
              </a:solidFill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399" y="683559"/>
            <a:ext cx="248759" cy="248759"/>
          </a:xfrm>
          <a:prstGeom prst="rect">
            <a:avLst/>
          </a:prstGeom>
        </p:spPr>
      </p:pic>
      <p:sp>
        <p:nvSpPr>
          <p:cNvPr id="37" name="ZoneTexte 36"/>
          <p:cNvSpPr txBox="1"/>
          <p:nvPr/>
        </p:nvSpPr>
        <p:spPr>
          <a:xfrm>
            <a:off x="8169981" y="701626"/>
            <a:ext cx="10018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rgbClr val="D5D5D5"/>
                </a:solidFill>
              </a:rPr>
              <a:t>Tamatave, 501</a:t>
            </a:r>
            <a:endParaRPr lang="fr-FR" sz="800" dirty="0">
              <a:solidFill>
                <a:srgbClr val="D5D5D5"/>
              </a:solidFill>
            </a:endParaRP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7283" y="695954"/>
            <a:ext cx="598237" cy="598237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6453" y="723751"/>
            <a:ext cx="528704" cy="528704"/>
          </a:xfrm>
          <a:prstGeom prst="rect">
            <a:avLst/>
          </a:prstGeom>
        </p:spPr>
      </p:pic>
      <p:pic>
        <p:nvPicPr>
          <p:cNvPr id="24" name="Image 2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6090" y="733175"/>
            <a:ext cx="553918" cy="553918"/>
          </a:xfrm>
          <a:prstGeom prst="rect">
            <a:avLst/>
          </a:prstGeom>
        </p:spPr>
      </p:pic>
      <p:sp>
        <p:nvSpPr>
          <p:cNvPr id="38" name="ZoneTexte 37"/>
          <p:cNvSpPr txBox="1"/>
          <p:nvPr/>
        </p:nvSpPr>
        <p:spPr>
          <a:xfrm>
            <a:off x="10206474" y="1423694"/>
            <a:ext cx="6712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b="1" dirty="0" smtClean="0">
                <a:solidFill>
                  <a:srgbClr val="D5D5D5"/>
                </a:solidFill>
              </a:rPr>
              <a:t>89%</a:t>
            </a:r>
            <a:endParaRPr lang="fr-FR" sz="2200" b="1" dirty="0">
              <a:solidFill>
                <a:srgbClr val="D5D5D5"/>
              </a:solidFill>
            </a:endParaRPr>
          </a:p>
        </p:txBody>
      </p:sp>
      <p:sp>
        <p:nvSpPr>
          <p:cNvPr id="39" name="ZoneTexte 38"/>
          <p:cNvSpPr txBox="1"/>
          <p:nvPr/>
        </p:nvSpPr>
        <p:spPr>
          <a:xfrm>
            <a:off x="11089964" y="1424988"/>
            <a:ext cx="7913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b="1" dirty="0" smtClean="0">
                <a:solidFill>
                  <a:srgbClr val="D5D5D5"/>
                </a:solidFill>
              </a:rPr>
              <a:t>25°C</a:t>
            </a:r>
            <a:endParaRPr lang="fr-FR" sz="2200" b="1" dirty="0">
              <a:solidFill>
                <a:srgbClr val="D5D5D5"/>
              </a:solidFill>
            </a:endParaRPr>
          </a:p>
        </p:txBody>
      </p:sp>
      <p:sp>
        <p:nvSpPr>
          <p:cNvPr id="40" name="ZoneTexte 39"/>
          <p:cNvSpPr txBox="1"/>
          <p:nvPr/>
        </p:nvSpPr>
        <p:spPr>
          <a:xfrm>
            <a:off x="9231563" y="1423693"/>
            <a:ext cx="6712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b="1" dirty="0" smtClean="0">
                <a:solidFill>
                  <a:srgbClr val="D5D5D5"/>
                </a:solidFill>
              </a:rPr>
              <a:t>70%</a:t>
            </a:r>
            <a:endParaRPr lang="fr-FR" sz="2200" b="1" dirty="0">
              <a:solidFill>
                <a:srgbClr val="D5D5D5"/>
              </a:solidFill>
            </a:endParaRPr>
          </a:p>
        </p:txBody>
      </p:sp>
      <p:sp>
        <p:nvSpPr>
          <p:cNvPr id="30" name="Rectangle à coins arrondis 29"/>
          <p:cNvSpPr/>
          <p:nvPr/>
        </p:nvSpPr>
        <p:spPr>
          <a:xfrm>
            <a:off x="1927638" y="4046110"/>
            <a:ext cx="1291811" cy="1244138"/>
          </a:xfrm>
          <a:prstGeom prst="roundRect">
            <a:avLst>
              <a:gd name="adj" fmla="val 9869"/>
            </a:avLst>
          </a:prstGeom>
          <a:solidFill>
            <a:srgbClr val="2A2A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1" name="Image 40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803" y="4148962"/>
            <a:ext cx="276647" cy="276647"/>
          </a:xfrm>
          <a:prstGeom prst="rect">
            <a:avLst/>
          </a:prstGeom>
        </p:spPr>
      </p:pic>
      <p:sp>
        <p:nvSpPr>
          <p:cNvPr id="42" name="Rectangle à coins arrondis 41"/>
          <p:cNvSpPr/>
          <p:nvPr/>
        </p:nvSpPr>
        <p:spPr>
          <a:xfrm>
            <a:off x="2583656" y="4184650"/>
            <a:ext cx="521259" cy="225172"/>
          </a:xfrm>
          <a:prstGeom prst="roundRect">
            <a:avLst>
              <a:gd name="adj" fmla="val 50000"/>
            </a:avLst>
          </a:prstGeom>
          <a:solidFill>
            <a:srgbClr val="4A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Ellipse 42"/>
          <p:cNvSpPr/>
          <p:nvPr/>
        </p:nvSpPr>
        <p:spPr>
          <a:xfrm>
            <a:off x="2860897" y="4198900"/>
            <a:ext cx="211694" cy="196671"/>
          </a:xfrm>
          <a:prstGeom prst="ellipse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ZoneTexte 43"/>
          <p:cNvSpPr txBox="1"/>
          <p:nvPr/>
        </p:nvSpPr>
        <p:spPr>
          <a:xfrm>
            <a:off x="1810108" y="4727123"/>
            <a:ext cx="7200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>
                <a:solidFill>
                  <a:srgbClr val="D5D5D5"/>
                </a:solidFill>
              </a:rPr>
              <a:t>Light</a:t>
            </a:r>
            <a:endParaRPr lang="fr-FR" sz="1100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sp>
        <p:nvSpPr>
          <p:cNvPr id="45" name="ZoneTexte 44"/>
          <p:cNvSpPr txBox="1"/>
          <p:nvPr/>
        </p:nvSpPr>
        <p:spPr>
          <a:xfrm>
            <a:off x="1793972" y="4993117"/>
            <a:ext cx="112266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 smtClean="0">
                <a:solidFill>
                  <a:schemeClr val="bg1">
                    <a:lumMod val="75000"/>
                  </a:schemeClr>
                </a:solidFill>
              </a:rPr>
              <a:t>Ampoule led Ingelec</a:t>
            </a:r>
            <a:endParaRPr lang="fr-FR" sz="600" dirty="0">
              <a:ln>
                <a:solidFill>
                  <a:srgbClr val="D5D5D5"/>
                </a:solidFill>
              </a:ln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Rectangle à coins arrondis 45"/>
          <p:cNvSpPr/>
          <p:nvPr/>
        </p:nvSpPr>
        <p:spPr>
          <a:xfrm>
            <a:off x="3381767" y="4043034"/>
            <a:ext cx="1291811" cy="1244138"/>
          </a:xfrm>
          <a:prstGeom prst="roundRect">
            <a:avLst>
              <a:gd name="adj" fmla="val 9869"/>
            </a:avLst>
          </a:prstGeom>
          <a:solidFill>
            <a:srgbClr val="4A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Rectangle à coins arrondis 46"/>
          <p:cNvSpPr/>
          <p:nvPr/>
        </p:nvSpPr>
        <p:spPr>
          <a:xfrm>
            <a:off x="4835896" y="4046109"/>
            <a:ext cx="1291811" cy="1244138"/>
          </a:xfrm>
          <a:prstGeom prst="roundRect">
            <a:avLst>
              <a:gd name="adj" fmla="val 9869"/>
            </a:avLst>
          </a:prstGeom>
          <a:solidFill>
            <a:srgbClr val="4A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Rectangle à coins arrondis 47"/>
          <p:cNvSpPr/>
          <p:nvPr/>
        </p:nvSpPr>
        <p:spPr>
          <a:xfrm>
            <a:off x="6294321" y="4046109"/>
            <a:ext cx="1291811" cy="1244138"/>
          </a:xfrm>
          <a:prstGeom prst="roundRect">
            <a:avLst>
              <a:gd name="adj" fmla="val 9869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Rectangle à coins arrondis 57"/>
          <p:cNvSpPr/>
          <p:nvPr/>
        </p:nvSpPr>
        <p:spPr>
          <a:xfrm>
            <a:off x="4041682" y="4231133"/>
            <a:ext cx="521259" cy="225172"/>
          </a:xfrm>
          <a:prstGeom prst="roundRect">
            <a:avLst>
              <a:gd name="adj" fmla="val 50000"/>
            </a:avLst>
          </a:prstGeom>
          <a:solidFill>
            <a:srgbClr val="2A2A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Ellipse 58"/>
          <p:cNvSpPr/>
          <p:nvPr/>
        </p:nvSpPr>
        <p:spPr>
          <a:xfrm>
            <a:off x="4318923" y="4245383"/>
            <a:ext cx="211694" cy="196671"/>
          </a:xfrm>
          <a:prstGeom prst="ellipse">
            <a:avLst/>
          </a:prstGeom>
          <a:solidFill>
            <a:srgbClr val="D5D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Rectangle à coins arrondis 59"/>
          <p:cNvSpPr/>
          <p:nvPr/>
        </p:nvSpPr>
        <p:spPr>
          <a:xfrm>
            <a:off x="5471346" y="4231133"/>
            <a:ext cx="521259" cy="225172"/>
          </a:xfrm>
          <a:prstGeom prst="roundRect">
            <a:avLst>
              <a:gd name="adj" fmla="val 50000"/>
            </a:avLst>
          </a:prstGeom>
          <a:solidFill>
            <a:srgbClr val="2A2A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Ellipse 60"/>
          <p:cNvSpPr/>
          <p:nvPr/>
        </p:nvSpPr>
        <p:spPr>
          <a:xfrm>
            <a:off x="5748587" y="4245383"/>
            <a:ext cx="211694" cy="196671"/>
          </a:xfrm>
          <a:prstGeom prst="ellipse">
            <a:avLst/>
          </a:prstGeom>
          <a:solidFill>
            <a:srgbClr val="D5D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0" name="Image 69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690" y="4186314"/>
            <a:ext cx="307572" cy="307572"/>
          </a:xfrm>
          <a:prstGeom prst="rect">
            <a:avLst/>
          </a:prstGeom>
        </p:spPr>
      </p:pic>
      <p:pic>
        <p:nvPicPr>
          <p:cNvPr id="71" name="Image 70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206" y="4132823"/>
            <a:ext cx="399674" cy="399674"/>
          </a:xfrm>
          <a:prstGeom prst="rect">
            <a:avLst/>
          </a:prstGeom>
        </p:spPr>
      </p:pic>
      <p:pic>
        <p:nvPicPr>
          <p:cNvPr id="74" name="Image 73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5804" y="4393533"/>
            <a:ext cx="528843" cy="528843"/>
          </a:xfrm>
          <a:prstGeom prst="rect">
            <a:avLst/>
          </a:prstGeom>
        </p:spPr>
      </p:pic>
      <p:pic>
        <p:nvPicPr>
          <p:cNvPr id="77" name="Image 76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76" y="4593415"/>
            <a:ext cx="298231" cy="298231"/>
          </a:xfrm>
          <a:prstGeom prst="rect">
            <a:avLst/>
          </a:prstGeom>
        </p:spPr>
      </p:pic>
      <p:sp>
        <p:nvSpPr>
          <p:cNvPr id="79" name="Rectangle à coins arrondis 78"/>
          <p:cNvSpPr/>
          <p:nvPr/>
        </p:nvSpPr>
        <p:spPr>
          <a:xfrm>
            <a:off x="7894483" y="2058786"/>
            <a:ext cx="1981037" cy="1817811"/>
          </a:xfrm>
          <a:prstGeom prst="roundRect">
            <a:avLst>
              <a:gd name="adj" fmla="val 9869"/>
            </a:avLst>
          </a:prstGeom>
          <a:blipFill dpi="0" rotWithShape="1"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Rectangle à coins arrondis 79"/>
          <p:cNvSpPr/>
          <p:nvPr/>
        </p:nvSpPr>
        <p:spPr>
          <a:xfrm>
            <a:off x="9971117" y="2050933"/>
            <a:ext cx="1981037" cy="1817811"/>
          </a:xfrm>
          <a:prstGeom prst="roundRect">
            <a:avLst>
              <a:gd name="adj" fmla="val 9869"/>
            </a:avLst>
          </a:prstGeom>
          <a:blipFill dpi="0" rotWithShape="1"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ZoneTexte 81"/>
          <p:cNvSpPr txBox="1"/>
          <p:nvPr/>
        </p:nvSpPr>
        <p:spPr>
          <a:xfrm>
            <a:off x="7925246" y="2103513"/>
            <a:ext cx="1001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>
                <a:solidFill>
                  <a:schemeClr val="bg1"/>
                </a:solidFill>
              </a:rPr>
              <a:t>Bedroom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83" name="Rectangle à coins arrondis 82"/>
          <p:cNvSpPr/>
          <p:nvPr/>
        </p:nvSpPr>
        <p:spPr>
          <a:xfrm>
            <a:off x="8957877" y="2186636"/>
            <a:ext cx="319406" cy="131418"/>
          </a:xfrm>
          <a:prstGeom prst="roundRect">
            <a:avLst>
              <a:gd name="adj" fmla="val 50000"/>
            </a:avLst>
          </a:prstGeom>
          <a:solidFill>
            <a:srgbClr val="3C280A">
              <a:alpha val="4078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ZoneTexte 83"/>
          <p:cNvSpPr txBox="1"/>
          <p:nvPr/>
        </p:nvSpPr>
        <p:spPr>
          <a:xfrm>
            <a:off x="8996763" y="2141984"/>
            <a:ext cx="35016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 smtClean="0">
                <a:solidFill>
                  <a:srgbClr val="D5D5D5"/>
                </a:solidFill>
              </a:rPr>
              <a:t>Live</a:t>
            </a:r>
            <a:endParaRPr lang="fr-FR" sz="700" dirty="0">
              <a:solidFill>
                <a:srgbClr val="D5D5D5"/>
              </a:solidFill>
            </a:endParaRPr>
          </a:p>
        </p:txBody>
      </p:sp>
      <p:sp>
        <p:nvSpPr>
          <p:cNvPr id="85" name="Ellipse 84"/>
          <p:cNvSpPr/>
          <p:nvPr/>
        </p:nvSpPr>
        <p:spPr>
          <a:xfrm>
            <a:off x="8998011" y="2229485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Rectangle à coins arrondis 85"/>
          <p:cNvSpPr/>
          <p:nvPr/>
        </p:nvSpPr>
        <p:spPr>
          <a:xfrm>
            <a:off x="9389119" y="2186636"/>
            <a:ext cx="319406" cy="131418"/>
          </a:xfrm>
          <a:prstGeom prst="roundRect">
            <a:avLst>
              <a:gd name="adj" fmla="val 50000"/>
            </a:avLst>
          </a:prstGeom>
          <a:solidFill>
            <a:srgbClr val="3C280A">
              <a:alpha val="4078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ZoneTexte 86"/>
          <p:cNvSpPr txBox="1"/>
          <p:nvPr/>
        </p:nvSpPr>
        <p:spPr>
          <a:xfrm>
            <a:off x="9346931" y="2141984"/>
            <a:ext cx="4423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 smtClean="0">
                <a:solidFill>
                  <a:srgbClr val="D5D5D5"/>
                </a:solidFill>
              </a:rPr>
              <a:t>FHD  </a:t>
            </a:r>
            <a:r>
              <a:rPr lang="fr-FR" sz="600" dirty="0" smtClean="0">
                <a:solidFill>
                  <a:srgbClr val="D5D5D5"/>
                </a:solidFill>
              </a:rPr>
              <a:t>˅</a:t>
            </a:r>
            <a:r>
              <a:rPr lang="fr-FR" sz="700" dirty="0" smtClean="0">
                <a:solidFill>
                  <a:srgbClr val="D5D5D5"/>
                </a:solidFill>
              </a:rPr>
              <a:t> </a:t>
            </a:r>
            <a:endParaRPr lang="fr-FR" sz="700" dirty="0">
              <a:solidFill>
                <a:srgbClr val="D5D5D5"/>
              </a:solidFill>
            </a:endParaRPr>
          </a:p>
        </p:txBody>
      </p:sp>
      <p:sp>
        <p:nvSpPr>
          <p:cNvPr id="88" name="ZoneTexte 87"/>
          <p:cNvSpPr txBox="1"/>
          <p:nvPr/>
        </p:nvSpPr>
        <p:spPr>
          <a:xfrm>
            <a:off x="9971116" y="2123569"/>
            <a:ext cx="1001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>
                <a:solidFill>
                  <a:schemeClr val="bg1"/>
                </a:solidFill>
              </a:rPr>
              <a:t>Veranda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101" name="Rectangle à coins arrondis 100"/>
          <p:cNvSpPr/>
          <p:nvPr/>
        </p:nvSpPr>
        <p:spPr>
          <a:xfrm>
            <a:off x="11006387" y="2205947"/>
            <a:ext cx="319406" cy="131418"/>
          </a:xfrm>
          <a:prstGeom prst="roundRect">
            <a:avLst>
              <a:gd name="adj" fmla="val 50000"/>
            </a:avLst>
          </a:prstGeom>
          <a:solidFill>
            <a:srgbClr val="3C280A">
              <a:alpha val="4078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" name="ZoneTexte 101"/>
          <p:cNvSpPr txBox="1"/>
          <p:nvPr/>
        </p:nvSpPr>
        <p:spPr>
          <a:xfrm>
            <a:off x="11045273" y="2161295"/>
            <a:ext cx="35016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 smtClean="0">
                <a:solidFill>
                  <a:srgbClr val="D5D5D5"/>
                </a:solidFill>
              </a:rPr>
              <a:t>Live</a:t>
            </a:r>
            <a:endParaRPr lang="fr-FR" sz="700" dirty="0">
              <a:solidFill>
                <a:srgbClr val="D5D5D5"/>
              </a:solidFill>
            </a:endParaRPr>
          </a:p>
        </p:txBody>
      </p:sp>
      <p:sp>
        <p:nvSpPr>
          <p:cNvPr id="103" name="Ellipse 102"/>
          <p:cNvSpPr/>
          <p:nvPr/>
        </p:nvSpPr>
        <p:spPr>
          <a:xfrm>
            <a:off x="11046521" y="2248796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" name="Rectangle à coins arrondis 104"/>
          <p:cNvSpPr/>
          <p:nvPr/>
        </p:nvSpPr>
        <p:spPr>
          <a:xfrm>
            <a:off x="11467732" y="2203265"/>
            <a:ext cx="319406" cy="131418"/>
          </a:xfrm>
          <a:prstGeom prst="roundRect">
            <a:avLst>
              <a:gd name="adj" fmla="val 50000"/>
            </a:avLst>
          </a:prstGeom>
          <a:solidFill>
            <a:srgbClr val="3C280A">
              <a:alpha val="4078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6" name="ZoneTexte 105"/>
          <p:cNvSpPr txBox="1"/>
          <p:nvPr/>
        </p:nvSpPr>
        <p:spPr>
          <a:xfrm>
            <a:off x="11424593" y="2180087"/>
            <a:ext cx="4423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 smtClean="0">
                <a:solidFill>
                  <a:srgbClr val="D5D5D5"/>
                </a:solidFill>
              </a:rPr>
              <a:t>FHD  </a:t>
            </a:r>
            <a:r>
              <a:rPr lang="fr-FR" sz="600" dirty="0" smtClean="0">
                <a:solidFill>
                  <a:srgbClr val="D5D5D5"/>
                </a:solidFill>
              </a:rPr>
              <a:t>˅</a:t>
            </a:r>
            <a:r>
              <a:rPr lang="fr-FR" sz="700" dirty="0" smtClean="0">
                <a:solidFill>
                  <a:srgbClr val="D5D5D5"/>
                </a:solidFill>
              </a:rPr>
              <a:t> </a:t>
            </a:r>
            <a:endParaRPr lang="fr-FR" sz="700" dirty="0">
              <a:solidFill>
                <a:srgbClr val="D5D5D5"/>
              </a:solidFill>
            </a:endParaRPr>
          </a:p>
        </p:txBody>
      </p:sp>
      <p:sp>
        <p:nvSpPr>
          <p:cNvPr id="107" name="Rectangle à coins arrondis 106"/>
          <p:cNvSpPr/>
          <p:nvPr/>
        </p:nvSpPr>
        <p:spPr>
          <a:xfrm>
            <a:off x="8052124" y="3669011"/>
            <a:ext cx="402738" cy="122913"/>
          </a:xfrm>
          <a:prstGeom prst="roundRect">
            <a:avLst>
              <a:gd name="adj" fmla="val 50000"/>
            </a:avLst>
          </a:prstGeom>
          <a:solidFill>
            <a:srgbClr val="150E03">
              <a:alpha val="5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" name="ZoneTexte 108"/>
          <p:cNvSpPr txBox="1"/>
          <p:nvPr/>
        </p:nvSpPr>
        <p:spPr>
          <a:xfrm>
            <a:off x="8090778" y="3649675"/>
            <a:ext cx="474478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50" dirty="0" smtClean="0">
                <a:solidFill>
                  <a:schemeClr val="bg1"/>
                </a:solidFill>
              </a:rPr>
              <a:t>Full screen</a:t>
            </a:r>
            <a:endParaRPr lang="fr-FR" sz="450" dirty="0">
              <a:solidFill>
                <a:schemeClr val="bg1"/>
              </a:solidFill>
            </a:endParaRPr>
          </a:p>
        </p:txBody>
      </p:sp>
      <p:sp>
        <p:nvSpPr>
          <p:cNvPr id="110" name="Ellipse 109"/>
          <p:cNvSpPr/>
          <p:nvPr/>
        </p:nvSpPr>
        <p:spPr>
          <a:xfrm>
            <a:off x="8082476" y="3686330"/>
            <a:ext cx="87505" cy="88271"/>
          </a:xfrm>
          <a:prstGeom prst="ellipse">
            <a:avLst/>
          </a:prstGeom>
          <a:solidFill>
            <a:srgbClr val="6B6B6B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1" name="Parenthèses 110"/>
          <p:cNvSpPr/>
          <p:nvPr/>
        </p:nvSpPr>
        <p:spPr>
          <a:xfrm>
            <a:off x="8103368" y="3707605"/>
            <a:ext cx="45719" cy="45719"/>
          </a:xfrm>
          <a:prstGeom prst="bracketPair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2" name="Rectangle à coins arrondis 111"/>
          <p:cNvSpPr/>
          <p:nvPr/>
        </p:nvSpPr>
        <p:spPr>
          <a:xfrm>
            <a:off x="10139372" y="3630411"/>
            <a:ext cx="402738" cy="122913"/>
          </a:xfrm>
          <a:prstGeom prst="roundRect">
            <a:avLst>
              <a:gd name="adj" fmla="val 50000"/>
            </a:avLst>
          </a:prstGeom>
          <a:solidFill>
            <a:srgbClr val="150E03">
              <a:alpha val="5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3" name="ZoneTexte 112"/>
          <p:cNvSpPr txBox="1"/>
          <p:nvPr/>
        </p:nvSpPr>
        <p:spPr>
          <a:xfrm>
            <a:off x="10187555" y="3615555"/>
            <a:ext cx="474478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50" dirty="0" smtClean="0">
                <a:solidFill>
                  <a:schemeClr val="bg1"/>
                </a:solidFill>
              </a:rPr>
              <a:t>Full screen</a:t>
            </a:r>
            <a:endParaRPr lang="fr-FR" sz="450" dirty="0">
              <a:solidFill>
                <a:schemeClr val="bg1"/>
              </a:solidFill>
            </a:endParaRPr>
          </a:p>
        </p:txBody>
      </p:sp>
      <p:sp>
        <p:nvSpPr>
          <p:cNvPr id="114" name="Ellipse 113"/>
          <p:cNvSpPr/>
          <p:nvPr/>
        </p:nvSpPr>
        <p:spPr>
          <a:xfrm>
            <a:off x="10162721" y="3649675"/>
            <a:ext cx="87505" cy="88271"/>
          </a:xfrm>
          <a:prstGeom prst="ellipse">
            <a:avLst/>
          </a:prstGeom>
          <a:solidFill>
            <a:srgbClr val="6B6B6B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6" name="Parenthèses 115"/>
          <p:cNvSpPr/>
          <p:nvPr/>
        </p:nvSpPr>
        <p:spPr>
          <a:xfrm>
            <a:off x="10183613" y="3670950"/>
            <a:ext cx="45719" cy="45719"/>
          </a:xfrm>
          <a:prstGeom prst="bracketPair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2192000" cy="686243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57150" y="44533"/>
            <a:ext cx="12134850" cy="401846"/>
          </a:xfrm>
          <a:prstGeom prst="rect">
            <a:avLst/>
          </a:prstGeom>
          <a:solidFill>
            <a:srgbClr val="92D050"/>
          </a:solidFill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57150" y="491837"/>
            <a:ext cx="1852741" cy="1439593"/>
          </a:xfrm>
          <a:prstGeom prst="rect">
            <a:avLst/>
          </a:prstGeom>
          <a:solidFill>
            <a:srgbClr val="FFC000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57151" y="1961086"/>
            <a:ext cx="1816164" cy="4093757"/>
          </a:xfrm>
          <a:prstGeom prst="rect">
            <a:avLst/>
          </a:prstGeom>
          <a:solidFill>
            <a:srgbClr val="5B9BD5"/>
          </a:solidFill>
          <a:ln w="5715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Rectangle 48"/>
          <p:cNvSpPr/>
          <p:nvPr/>
        </p:nvSpPr>
        <p:spPr>
          <a:xfrm>
            <a:off x="1936779" y="491837"/>
            <a:ext cx="10163942" cy="5563006"/>
          </a:xfrm>
          <a:prstGeom prst="rect">
            <a:avLst/>
          </a:prstGeom>
          <a:solidFill>
            <a:srgbClr val="B120DE"/>
          </a:solidFill>
          <a:ln w="57150">
            <a:solidFill>
              <a:srgbClr val="B120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Rectangle 49"/>
          <p:cNvSpPr/>
          <p:nvPr/>
        </p:nvSpPr>
        <p:spPr>
          <a:xfrm>
            <a:off x="2043562" y="593178"/>
            <a:ext cx="5684033" cy="3188278"/>
          </a:xfrm>
          <a:prstGeom prst="rect">
            <a:avLst/>
          </a:prstGeom>
          <a:solidFill>
            <a:srgbClr val="FF00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Rectangle 50"/>
          <p:cNvSpPr/>
          <p:nvPr/>
        </p:nvSpPr>
        <p:spPr>
          <a:xfrm>
            <a:off x="7861300" y="582062"/>
            <a:ext cx="4090854" cy="1347251"/>
          </a:xfrm>
          <a:prstGeom prst="rect">
            <a:avLst/>
          </a:prstGeom>
          <a:solidFill>
            <a:srgbClr val="0FCF4A"/>
          </a:solidFill>
          <a:ln w="57150">
            <a:solidFill>
              <a:srgbClr val="0FCF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Rectangle à coins arrondis 51"/>
          <p:cNvSpPr/>
          <p:nvPr/>
        </p:nvSpPr>
        <p:spPr>
          <a:xfrm>
            <a:off x="7894482" y="2032912"/>
            <a:ext cx="1981038" cy="1843685"/>
          </a:xfrm>
          <a:prstGeom prst="roundRect">
            <a:avLst>
              <a:gd name="adj" fmla="val 11156"/>
            </a:avLst>
          </a:prstGeom>
          <a:solidFill>
            <a:srgbClr val="D76007"/>
          </a:solidFill>
          <a:ln w="57150">
            <a:solidFill>
              <a:srgbClr val="D76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Rectangle à coins arrondis 90"/>
          <p:cNvSpPr/>
          <p:nvPr/>
        </p:nvSpPr>
        <p:spPr>
          <a:xfrm>
            <a:off x="9980257" y="2018912"/>
            <a:ext cx="1981038" cy="1843685"/>
          </a:xfrm>
          <a:prstGeom prst="roundRect">
            <a:avLst>
              <a:gd name="adj" fmla="val 11156"/>
            </a:avLst>
          </a:prstGeom>
          <a:solidFill>
            <a:srgbClr val="D76007"/>
          </a:solidFill>
          <a:ln w="57150">
            <a:solidFill>
              <a:srgbClr val="D76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Rectangle à coins arrondis 91"/>
          <p:cNvSpPr/>
          <p:nvPr/>
        </p:nvSpPr>
        <p:spPr>
          <a:xfrm>
            <a:off x="2002088" y="4042442"/>
            <a:ext cx="1191792" cy="1135341"/>
          </a:xfrm>
          <a:prstGeom prst="roundRect">
            <a:avLst>
              <a:gd name="adj" fmla="val 11156"/>
            </a:avLst>
          </a:prstGeom>
          <a:solidFill>
            <a:srgbClr val="FFFFFF"/>
          </a:solidFill>
          <a:ln w="571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Rectangle à coins arrondis 92"/>
          <p:cNvSpPr/>
          <p:nvPr/>
        </p:nvSpPr>
        <p:spPr>
          <a:xfrm>
            <a:off x="3428578" y="4090283"/>
            <a:ext cx="1191792" cy="1135341"/>
          </a:xfrm>
          <a:prstGeom prst="roundRect">
            <a:avLst>
              <a:gd name="adj" fmla="val 11156"/>
            </a:avLst>
          </a:prstGeom>
          <a:solidFill>
            <a:srgbClr val="FFFFFF"/>
          </a:solidFill>
          <a:ln w="571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Rectangle à coins arrondis 93"/>
          <p:cNvSpPr/>
          <p:nvPr/>
        </p:nvSpPr>
        <p:spPr>
          <a:xfrm>
            <a:off x="4873313" y="4093041"/>
            <a:ext cx="1191792" cy="1135341"/>
          </a:xfrm>
          <a:prstGeom prst="roundRect">
            <a:avLst>
              <a:gd name="adj" fmla="val 11156"/>
            </a:avLst>
          </a:prstGeom>
          <a:solidFill>
            <a:srgbClr val="FFFFFF"/>
          </a:solidFill>
          <a:ln w="571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Rectangle à coins arrondis 94"/>
          <p:cNvSpPr/>
          <p:nvPr/>
        </p:nvSpPr>
        <p:spPr>
          <a:xfrm>
            <a:off x="6334976" y="4080232"/>
            <a:ext cx="1191792" cy="1135341"/>
          </a:xfrm>
          <a:prstGeom prst="roundRect">
            <a:avLst>
              <a:gd name="adj" fmla="val 11156"/>
            </a:avLst>
          </a:prstGeom>
          <a:solidFill>
            <a:srgbClr val="FFFFFF"/>
          </a:solidFill>
          <a:ln w="571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Rectangle 52"/>
          <p:cNvSpPr/>
          <p:nvPr/>
        </p:nvSpPr>
        <p:spPr>
          <a:xfrm>
            <a:off x="47632" y="6100302"/>
            <a:ext cx="12053089" cy="717739"/>
          </a:xfrm>
          <a:prstGeom prst="rect">
            <a:avLst/>
          </a:prstGeom>
          <a:solidFill>
            <a:srgbClr val="FFFE3C"/>
          </a:solidFill>
          <a:ln w="57150">
            <a:solidFill>
              <a:srgbClr val="FFFE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ZoneTexte 53"/>
          <p:cNvSpPr txBox="1"/>
          <p:nvPr/>
        </p:nvSpPr>
        <p:spPr>
          <a:xfrm>
            <a:off x="4873313" y="-63838"/>
            <a:ext cx="6805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solidFill>
                  <a:srgbClr val="FFFFFF"/>
                </a:solidFill>
                <a:latin typeface="Arial Black" panose="020B0A04020102020204" pitchFamily="34" charset="0"/>
              </a:rPr>
              <a:t>1</a:t>
            </a:r>
            <a:endParaRPr lang="fr-FR" sz="32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90" name="ZoneTexte 89"/>
          <p:cNvSpPr txBox="1"/>
          <p:nvPr/>
        </p:nvSpPr>
        <p:spPr>
          <a:xfrm>
            <a:off x="470793" y="895841"/>
            <a:ext cx="6805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latin typeface="Arial Black" panose="020B0A04020102020204" pitchFamily="34" charset="0"/>
              </a:rPr>
              <a:t>2</a:t>
            </a:r>
            <a:endParaRPr lang="fr-FR" sz="3200" dirty="0">
              <a:latin typeface="Arial Black" panose="020B0A04020102020204" pitchFamily="34" charset="0"/>
            </a:endParaRPr>
          </a:p>
        </p:txBody>
      </p:sp>
      <p:sp>
        <p:nvSpPr>
          <p:cNvPr id="96" name="ZoneTexte 95"/>
          <p:cNvSpPr txBox="1"/>
          <p:nvPr/>
        </p:nvSpPr>
        <p:spPr>
          <a:xfrm>
            <a:off x="4562752" y="1576520"/>
            <a:ext cx="6805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solidFill>
                  <a:srgbClr val="FFFFFF"/>
                </a:solidFill>
                <a:latin typeface="Arial Black" panose="020B0A04020102020204" pitchFamily="34" charset="0"/>
              </a:rPr>
              <a:t>3</a:t>
            </a:r>
            <a:endParaRPr lang="fr-FR" sz="32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97" name="ZoneTexte 96"/>
          <p:cNvSpPr txBox="1"/>
          <p:nvPr/>
        </p:nvSpPr>
        <p:spPr>
          <a:xfrm>
            <a:off x="592794" y="3646423"/>
            <a:ext cx="6805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solidFill>
                  <a:srgbClr val="FFFFFF"/>
                </a:solidFill>
                <a:latin typeface="Arial Black" panose="020B0A04020102020204" pitchFamily="34" charset="0"/>
              </a:rPr>
              <a:t>4</a:t>
            </a:r>
            <a:endParaRPr lang="fr-FR" sz="32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98" name="ZoneTexte 97"/>
          <p:cNvSpPr txBox="1"/>
          <p:nvPr/>
        </p:nvSpPr>
        <p:spPr>
          <a:xfrm>
            <a:off x="9595596" y="890667"/>
            <a:ext cx="6805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solidFill>
                  <a:srgbClr val="FFFFFF"/>
                </a:solidFill>
                <a:latin typeface="Arial Black" panose="020B0A04020102020204" pitchFamily="34" charset="0"/>
              </a:rPr>
              <a:t>5</a:t>
            </a:r>
            <a:endParaRPr lang="fr-FR" sz="32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99" name="ZoneTexte 98"/>
          <p:cNvSpPr txBox="1"/>
          <p:nvPr/>
        </p:nvSpPr>
        <p:spPr>
          <a:xfrm>
            <a:off x="8529623" y="2681064"/>
            <a:ext cx="6805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solidFill>
                  <a:srgbClr val="FFFFFF"/>
                </a:solidFill>
                <a:latin typeface="Arial Black" panose="020B0A04020102020204" pitchFamily="34" charset="0"/>
              </a:rPr>
              <a:t>6</a:t>
            </a:r>
            <a:endParaRPr lang="fr-FR" sz="32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00" name="ZoneTexte 99"/>
          <p:cNvSpPr txBox="1"/>
          <p:nvPr/>
        </p:nvSpPr>
        <p:spPr>
          <a:xfrm>
            <a:off x="10650268" y="2729975"/>
            <a:ext cx="6805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solidFill>
                  <a:srgbClr val="FFFFFF"/>
                </a:solidFill>
                <a:latin typeface="Arial Black" panose="020B0A04020102020204" pitchFamily="34" charset="0"/>
              </a:rPr>
              <a:t>6</a:t>
            </a:r>
            <a:endParaRPr lang="fr-FR" sz="32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04" name="ZoneTexte 103"/>
          <p:cNvSpPr txBox="1"/>
          <p:nvPr/>
        </p:nvSpPr>
        <p:spPr>
          <a:xfrm>
            <a:off x="3615635" y="4425609"/>
            <a:ext cx="6805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latin typeface="Arial Black" panose="020B0A04020102020204" pitchFamily="34" charset="0"/>
              </a:rPr>
              <a:t>7</a:t>
            </a:r>
            <a:endParaRPr lang="fr-FR" sz="3200" dirty="0">
              <a:latin typeface="Arial Black" panose="020B0A04020102020204" pitchFamily="34" charset="0"/>
            </a:endParaRPr>
          </a:p>
        </p:txBody>
      </p:sp>
      <p:sp>
        <p:nvSpPr>
          <p:cNvPr id="108" name="ZoneTexte 107"/>
          <p:cNvSpPr txBox="1"/>
          <p:nvPr/>
        </p:nvSpPr>
        <p:spPr>
          <a:xfrm>
            <a:off x="2245591" y="4458550"/>
            <a:ext cx="6805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latin typeface="Arial Black" panose="020B0A04020102020204" pitchFamily="34" charset="0"/>
              </a:rPr>
              <a:t>7</a:t>
            </a:r>
            <a:endParaRPr lang="fr-FR" sz="3200" dirty="0">
              <a:latin typeface="Arial Black" panose="020B0A04020102020204" pitchFamily="34" charset="0"/>
            </a:endParaRPr>
          </a:p>
        </p:txBody>
      </p:sp>
      <p:sp>
        <p:nvSpPr>
          <p:cNvPr id="115" name="ZoneTexte 114"/>
          <p:cNvSpPr txBox="1"/>
          <p:nvPr/>
        </p:nvSpPr>
        <p:spPr>
          <a:xfrm>
            <a:off x="5067989" y="4493886"/>
            <a:ext cx="6805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latin typeface="Arial Black" panose="020B0A04020102020204" pitchFamily="34" charset="0"/>
              </a:rPr>
              <a:t>7</a:t>
            </a:r>
            <a:endParaRPr lang="fr-FR" sz="3200" dirty="0">
              <a:latin typeface="Arial Black" panose="020B0A04020102020204" pitchFamily="34" charset="0"/>
            </a:endParaRPr>
          </a:p>
        </p:txBody>
      </p:sp>
      <p:sp>
        <p:nvSpPr>
          <p:cNvPr id="117" name="ZoneTexte 116"/>
          <p:cNvSpPr txBox="1"/>
          <p:nvPr/>
        </p:nvSpPr>
        <p:spPr>
          <a:xfrm>
            <a:off x="6468535" y="4475941"/>
            <a:ext cx="6805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latin typeface="Arial Black" panose="020B0A04020102020204" pitchFamily="34" charset="0"/>
              </a:rPr>
              <a:t>7</a:t>
            </a:r>
            <a:endParaRPr lang="fr-FR" sz="3200" dirty="0">
              <a:latin typeface="Arial Black" panose="020B0A04020102020204" pitchFamily="34" charset="0"/>
            </a:endParaRPr>
          </a:p>
        </p:txBody>
      </p:sp>
      <p:sp>
        <p:nvSpPr>
          <p:cNvPr id="118" name="ZoneTexte 117"/>
          <p:cNvSpPr txBox="1"/>
          <p:nvPr/>
        </p:nvSpPr>
        <p:spPr>
          <a:xfrm>
            <a:off x="5391676" y="6201488"/>
            <a:ext cx="6805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latin typeface="Arial Black" panose="020B0A04020102020204" pitchFamily="34" charset="0"/>
              </a:rPr>
              <a:t>8</a:t>
            </a:r>
            <a:endParaRPr lang="fr-FR" sz="3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8345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9969"/>
            <a:ext cx="12223146" cy="6877969"/>
          </a:xfrm>
          <a:prstGeom prst="rect">
            <a:avLst/>
          </a:prstGeom>
          <a:solidFill>
            <a:srgbClr val="373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056" y="187358"/>
            <a:ext cx="2031542" cy="2031542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4912545" y="2339982"/>
            <a:ext cx="2473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07CEC9"/>
                </a:solidFill>
                <a:latin typeface="+mj-lt"/>
              </a:rPr>
              <a:t>Fortico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b="1" dirty="0" smtClean="0">
                <a:solidFill>
                  <a:schemeClr val="bg1"/>
                </a:solidFill>
              </a:rPr>
              <a:t>Smart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dirty="0" smtClean="0">
                <a:solidFill>
                  <a:schemeClr val="bg1"/>
                </a:solidFill>
                <a:latin typeface="+mj-lt"/>
              </a:rPr>
              <a:t>Home</a:t>
            </a:r>
          </a:p>
        </p:txBody>
      </p:sp>
      <p:sp>
        <p:nvSpPr>
          <p:cNvPr id="11" name="Rectangle à coins arrondis 10"/>
          <p:cNvSpPr/>
          <p:nvPr/>
        </p:nvSpPr>
        <p:spPr>
          <a:xfrm>
            <a:off x="4689112" y="3610179"/>
            <a:ext cx="2920621" cy="455376"/>
          </a:xfrm>
          <a:prstGeom prst="roundRect">
            <a:avLst>
              <a:gd name="adj" fmla="val 50000"/>
            </a:avLst>
          </a:prstGeom>
          <a:noFill/>
          <a:ln>
            <a:solidFill>
              <a:srgbClr val="E6EA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5323749" y="3665445"/>
            <a:ext cx="1589949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>
                <a:solidFill>
                  <a:schemeClr val="bg2"/>
                </a:solidFill>
              </a:rPr>
              <a:t>Mode Offline</a:t>
            </a:r>
            <a:endParaRPr lang="fr-FR" sz="2000" dirty="0">
              <a:solidFill>
                <a:schemeClr val="bg2"/>
              </a:solidFill>
            </a:endParaRPr>
          </a:p>
        </p:txBody>
      </p:sp>
      <p:sp>
        <p:nvSpPr>
          <p:cNvPr id="15" name="Rectangle à coins arrondis 14"/>
          <p:cNvSpPr/>
          <p:nvPr/>
        </p:nvSpPr>
        <p:spPr>
          <a:xfrm>
            <a:off x="4689112" y="4511044"/>
            <a:ext cx="2920621" cy="455376"/>
          </a:xfrm>
          <a:prstGeom prst="roundRect">
            <a:avLst>
              <a:gd name="adj" fmla="val 50000"/>
            </a:avLst>
          </a:prstGeom>
          <a:noFill/>
          <a:ln>
            <a:solidFill>
              <a:srgbClr val="07CE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5323749" y="4566310"/>
            <a:ext cx="1589949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>
                <a:solidFill>
                  <a:srgbClr val="07CEC9"/>
                </a:solidFill>
              </a:rPr>
              <a:t>Mode Online</a:t>
            </a:r>
            <a:endParaRPr lang="fr-FR" sz="2000" dirty="0">
              <a:solidFill>
                <a:srgbClr val="07CEC9"/>
              </a:solidFill>
            </a:endParaRPr>
          </a:p>
        </p:txBody>
      </p:sp>
      <p:sp>
        <p:nvSpPr>
          <p:cNvPr id="2" name="Triangle isocèle 1"/>
          <p:cNvSpPr/>
          <p:nvPr/>
        </p:nvSpPr>
        <p:spPr>
          <a:xfrm rot="10800000">
            <a:off x="7898546" y="3780712"/>
            <a:ext cx="171509" cy="98344"/>
          </a:xfrm>
          <a:prstGeom prst="triangle">
            <a:avLst/>
          </a:prstGeom>
          <a:solidFill>
            <a:srgbClr val="E6EA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Triangle isocèle 17"/>
          <p:cNvSpPr/>
          <p:nvPr/>
        </p:nvSpPr>
        <p:spPr>
          <a:xfrm rot="10800000">
            <a:off x="7898545" y="4669960"/>
            <a:ext cx="171509" cy="98344"/>
          </a:xfrm>
          <a:prstGeom prst="triangle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29345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4284" y="-45196"/>
            <a:ext cx="10515600" cy="1009728"/>
          </a:xfrm>
        </p:spPr>
        <p:txBody>
          <a:bodyPr/>
          <a:lstStyle/>
          <a:p>
            <a:pPr algn="ctr"/>
            <a:r>
              <a:rPr lang="fr-FR" b="1" dirty="0" smtClean="0">
                <a:solidFill>
                  <a:srgbClr val="2A2A32"/>
                </a:solidFill>
              </a:rPr>
              <a:t>Color palette </a:t>
            </a:r>
            <a:endParaRPr lang="fr-FR" b="1" dirty="0">
              <a:solidFill>
                <a:srgbClr val="2A2A32"/>
              </a:solidFill>
            </a:endParaRPr>
          </a:p>
        </p:txBody>
      </p:sp>
      <p:sp>
        <p:nvSpPr>
          <p:cNvPr id="4" name="Ellipse 3"/>
          <p:cNvSpPr/>
          <p:nvPr/>
        </p:nvSpPr>
        <p:spPr>
          <a:xfrm>
            <a:off x="2533071" y="4105407"/>
            <a:ext cx="2251881" cy="2197289"/>
          </a:xfrm>
          <a:prstGeom prst="ellipse">
            <a:avLst/>
          </a:prstGeom>
          <a:solidFill>
            <a:srgbClr val="E6EA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4497502" y="2326797"/>
            <a:ext cx="3382371" cy="3204948"/>
          </a:xfrm>
          <a:prstGeom prst="ellipse">
            <a:avLst/>
          </a:prstGeom>
          <a:solidFill>
            <a:srgbClr val="373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7576780" y="4135950"/>
            <a:ext cx="2251881" cy="2197289"/>
          </a:xfrm>
          <a:prstGeom prst="ellipse">
            <a:avLst/>
          </a:prstGeom>
          <a:solidFill>
            <a:srgbClr val="4A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2724140" y="4700222"/>
            <a:ext cx="2060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#E6EAEE#E6EAEE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2732101" y="5208032"/>
            <a:ext cx="2060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rgb(230, 234, 238)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5173638" y="4621747"/>
            <a:ext cx="2060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1"/>
                </a:solidFill>
              </a:rPr>
              <a:t>rgb(55, 55, 66)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5173637" y="3149790"/>
            <a:ext cx="2060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#</a:t>
            </a:r>
            <a:r>
              <a:rPr lang="fr-FR" b="1" dirty="0" smtClean="0">
                <a:solidFill>
                  <a:schemeClr val="bg1"/>
                </a:solidFill>
              </a:rPr>
              <a:t>373742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7672314" y="5423241"/>
            <a:ext cx="2060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rgb(74, 74, 88)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7576780" y="4594930"/>
            <a:ext cx="2060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#4A4A58</a:t>
            </a:r>
          </a:p>
        </p:txBody>
      </p:sp>
      <p:sp>
        <p:nvSpPr>
          <p:cNvPr id="14" name="Ellipse 13"/>
          <p:cNvSpPr/>
          <p:nvPr/>
        </p:nvSpPr>
        <p:spPr>
          <a:xfrm>
            <a:off x="7576780" y="1523092"/>
            <a:ext cx="2251881" cy="2197289"/>
          </a:xfrm>
          <a:prstGeom prst="ellipse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/>
          <p:cNvSpPr/>
          <p:nvPr/>
        </p:nvSpPr>
        <p:spPr>
          <a:xfrm>
            <a:off x="2533071" y="1522549"/>
            <a:ext cx="2251881" cy="2197289"/>
          </a:xfrm>
          <a:prstGeom prst="ellipse">
            <a:avLst/>
          </a:prstGeom>
          <a:solidFill>
            <a:srgbClr val="2A2A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2611832" y="1967427"/>
            <a:ext cx="2060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#2A2A32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2634009" y="2829130"/>
            <a:ext cx="2060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rgb(42, 42, 50)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7672314" y="1987799"/>
            <a:ext cx="2060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#07CEC9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7767850" y="2799498"/>
            <a:ext cx="2060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rgb(7, 206, 201)</a:t>
            </a:r>
          </a:p>
        </p:txBody>
      </p:sp>
    </p:spTree>
    <p:extLst>
      <p:ext uri="{BB962C8B-B14F-4D97-AF65-F5344CB8AC3E}">
        <p14:creationId xmlns:p14="http://schemas.microsoft.com/office/powerpoint/2010/main" val="267063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smtClean="0"/>
              <a:t>Police utiliser</a:t>
            </a:r>
            <a:endParaRPr lang="fr-FR" b="1" dirty="0"/>
          </a:p>
        </p:txBody>
      </p:sp>
      <p:sp>
        <p:nvSpPr>
          <p:cNvPr id="5" name="ZoneTexte 4"/>
          <p:cNvSpPr txBox="1"/>
          <p:nvPr/>
        </p:nvSpPr>
        <p:spPr>
          <a:xfrm>
            <a:off x="1337481" y="1897039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Glycerin"/>
                <a:cs typeface="Arial" panose="020B0604020202020204" pitchFamily="34" charset="0"/>
              </a:rPr>
              <a:t>Calibri</a:t>
            </a:r>
            <a:endParaRPr lang="fr-FR" dirty="0">
              <a:latin typeface="Glycerin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013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667000" y="850900"/>
            <a:ext cx="5600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>
                <a:latin typeface="Arial Black" panose="020B0A04020102020204" pitchFamily="34" charset="0"/>
              </a:rPr>
              <a:t>Taches </a:t>
            </a:r>
            <a:endParaRPr lang="fr-FR" sz="2800" dirty="0">
              <a:latin typeface="Arial Black" panose="020B0A04020102020204" pitchFamily="34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-254000" y="1765300"/>
            <a:ext cx="2705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latin typeface="Arial Black" panose="020B0A04020102020204" pitchFamily="34" charset="0"/>
              </a:rPr>
              <a:t>Groupe 1:</a:t>
            </a:r>
            <a:r>
              <a:rPr lang="fr-FR" sz="2800" dirty="0" smtClean="0">
                <a:latin typeface="Arial Black" panose="020B0A04020102020204" pitchFamily="34" charset="0"/>
              </a:rPr>
              <a:t> </a:t>
            </a:r>
            <a:endParaRPr lang="fr-FR" sz="2800" dirty="0">
              <a:latin typeface="Arial Black" panose="020B0A04020102020204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-234950" y="2418040"/>
            <a:ext cx="2705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latin typeface="Arial Black" panose="020B0A04020102020204" pitchFamily="34" charset="0"/>
              </a:rPr>
              <a:t>Groupe 2:</a:t>
            </a:r>
            <a:r>
              <a:rPr lang="fr-FR" sz="2800" dirty="0" smtClean="0">
                <a:latin typeface="Arial Black" panose="020B0A04020102020204" pitchFamily="34" charset="0"/>
              </a:rPr>
              <a:t> </a:t>
            </a:r>
            <a:endParaRPr lang="fr-FR" sz="2800" dirty="0">
              <a:latin typeface="Arial Black" panose="020B0A04020102020204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-234950" y="3907820"/>
            <a:ext cx="2705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latin typeface="Arial Black" panose="020B0A04020102020204" pitchFamily="34" charset="0"/>
              </a:rPr>
              <a:t>Groupe 4:</a:t>
            </a:r>
            <a:r>
              <a:rPr lang="fr-FR" sz="2800" dirty="0" smtClean="0">
                <a:latin typeface="Arial Black" panose="020B0A04020102020204" pitchFamily="34" charset="0"/>
              </a:rPr>
              <a:t> </a:t>
            </a:r>
            <a:endParaRPr lang="fr-FR" sz="2800" dirty="0">
              <a:latin typeface="Arial Black" panose="020B0A0402010202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-234950" y="4575125"/>
            <a:ext cx="2705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latin typeface="Arial Black" panose="020B0A04020102020204" pitchFamily="34" charset="0"/>
              </a:rPr>
              <a:t>Groupe 5:</a:t>
            </a:r>
            <a:r>
              <a:rPr lang="fr-FR" sz="2800" dirty="0" smtClean="0">
                <a:latin typeface="Arial Black" panose="020B0A04020102020204" pitchFamily="34" charset="0"/>
              </a:rPr>
              <a:t> </a:t>
            </a:r>
            <a:endParaRPr lang="fr-FR" sz="2800" dirty="0">
              <a:latin typeface="Arial Black" panose="020B0A04020102020204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-234950" y="3102630"/>
            <a:ext cx="2705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latin typeface="Arial Black" panose="020B0A04020102020204" pitchFamily="34" charset="0"/>
              </a:rPr>
              <a:t>Groupe 3:</a:t>
            </a:r>
            <a:r>
              <a:rPr lang="fr-FR" sz="2800" dirty="0" smtClean="0">
                <a:latin typeface="Arial Black" panose="020B0A04020102020204" pitchFamily="34" charset="0"/>
              </a:rPr>
              <a:t> </a:t>
            </a:r>
            <a:endParaRPr lang="fr-FR" sz="2800" dirty="0">
              <a:latin typeface="Arial Black" panose="020B0A04020102020204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892300" y="1825847"/>
            <a:ext cx="4635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Structure générale</a:t>
            </a:r>
            <a:endParaRPr lang="fr-FR" sz="2800" dirty="0">
              <a:solidFill>
                <a:schemeClr val="tx1">
                  <a:lumMod val="50000"/>
                  <a:lumOff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1892300" y="2541764"/>
            <a:ext cx="2705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1 + 2</a:t>
            </a:r>
            <a:endParaRPr lang="fr-FR" sz="2800" dirty="0">
              <a:solidFill>
                <a:schemeClr val="tx1">
                  <a:lumMod val="50000"/>
                  <a:lumOff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1892300" y="3236227"/>
            <a:ext cx="2705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3</a:t>
            </a:r>
            <a:r>
              <a:rPr lang="fr-F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 + 6</a:t>
            </a:r>
            <a:endParaRPr lang="fr-FR" sz="2800" dirty="0">
              <a:solidFill>
                <a:schemeClr val="tx1">
                  <a:lumMod val="50000"/>
                  <a:lumOff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1892300" y="3959652"/>
            <a:ext cx="2705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5</a:t>
            </a:r>
            <a:endParaRPr lang="fr-FR" sz="2800" dirty="0">
              <a:solidFill>
                <a:schemeClr val="tx1">
                  <a:lumMod val="50000"/>
                  <a:lumOff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1892300" y="4669249"/>
            <a:ext cx="2705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7</a:t>
            </a:r>
            <a:r>
              <a:rPr lang="fr-F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 + 8</a:t>
            </a:r>
            <a:endParaRPr lang="fr-FR" sz="2800" dirty="0">
              <a:solidFill>
                <a:schemeClr val="tx1">
                  <a:lumMod val="50000"/>
                  <a:lumOff val="50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504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9969"/>
            <a:ext cx="12223146" cy="6877969"/>
          </a:xfrm>
          <a:prstGeom prst="rect">
            <a:avLst/>
          </a:prstGeom>
          <a:solidFill>
            <a:srgbClr val="373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056" y="187358"/>
            <a:ext cx="2031542" cy="2031542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4912545" y="2339982"/>
            <a:ext cx="2473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07CEC9"/>
                </a:solidFill>
                <a:latin typeface="+mj-lt"/>
              </a:rPr>
              <a:t>Fortico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b="1" dirty="0" smtClean="0">
                <a:solidFill>
                  <a:schemeClr val="bg1"/>
                </a:solidFill>
              </a:rPr>
              <a:t>Smart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dirty="0" smtClean="0">
                <a:solidFill>
                  <a:schemeClr val="bg1"/>
                </a:solidFill>
                <a:latin typeface="+mj-lt"/>
              </a:rPr>
              <a:t>Home</a:t>
            </a:r>
          </a:p>
        </p:txBody>
      </p:sp>
      <p:sp>
        <p:nvSpPr>
          <p:cNvPr id="11" name="Rectangle à coins arrondis 10"/>
          <p:cNvSpPr/>
          <p:nvPr/>
        </p:nvSpPr>
        <p:spPr>
          <a:xfrm>
            <a:off x="4689112" y="3610179"/>
            <a:ext cx="2920621" cy="455376"/>
          </a:xfrm>
          <a:prstGeom prst="roundRect">
            <a:avLst>
              <a:gd name="adj" fmla="val 50000"/>
            </a:avLst>
          </a:prstGeom>
          <a:noFill/>
          <a:ln>
            <a:solidFill>
              <a:srgbClr val="E6EA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5323749" y="3665445"/>
            <a:ext cx="1589949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>
                <a:solidFill>
                  <a:schemeClr val="bg2"/>
                </a:solidFill>
              </a:rPr>
              <a:t>Mode Offline</a:t>
            </a:r>
            <a:endParaRPr lang="fr-FR" sz="2000" dirty="0">
              <a:solidFill>
                <a:schemeClr val="bg2"/>
              </a:solidFill>
            </a:endParaRPr>
          </a:p>
        </p:txBody>
      </p:sp>
      <p:sp>
        <p:nvSpPr>
          <p:cNvPr id="15" name="Rectangle à coins arrondis 14"/>
          <p:cNvSpPr/>
          <p:nvPr/>
        </p:nvSpPr>
        <p:spPr>
          <a:xfrm>
            <a:off x="4689112" y="4511044"/>
            <a:ext cx="2920621" cy="455376"/>
          </a:xfrm>
          <a:prstGeom prst="roundRect">
            <a:avLst>
              <a:gd name="adj" fmla="val 50000"/>
            </a:avLst>
          </a:prstGeom>
          <a:noFill/>
          <a:ln>
            <a:solidFill>
              <a:srgbClr val="07CE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5323749" y="4566310"/>
            <a:ext cx="1589949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>
                <a:solidFill>
                  <a:srgbClr val="07CEC9"/>
                </a:solidFill>
              </a:rPr>
              <a:t>Mode Online</a:t>
            </a:r>
            <a:endParaRPr lang="fr-FR" sz="2000" dirty="0">
              <a:solidFill>
                <a:srgbClr val="07CEC9"/>
              </a:solidFill>
            </a:endParaRPr>
          </a:p>
        </p:txBody>
      </p:sp>
      <p:sp>
        <p:nvSpPr>
          <p:cNvPr id="2" name="Triangle isocèle 1"/>
          <p:cNvSpPr/>
          <p:nvPr/>
        </p:nvSpPr>
        <p:spPr>
          <a:xfrm rot="10800000">
            <a:off x="7898546" y="3780712"/>
            <a:ext cx="171509" cy="98344"/>
          </a:xfrm>
          <a:prstGeom prst="triangle">
            <a:avLst/>
          </a:prstGeom>
          <a:solidFill>
            <a:srgbClr val="E6EA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Triangle isocèle 17"/>
          <p:cNvSpPr/>
          <p:nvPr/>
        </p:nvSpPr>
        <p:spPr>
          <a:xfrm rot="10800000">
            <a:off x="7898545" y="4669960"/>
            <a:ext cx="171509" cy="98344"/>
          </a:xfrm>
          <a:prstGeom prst="triangle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à coins arrondis 2"/>
          <p:cNvSpPr/>
          <p:nvPr/>
        </p:nvSpPr>
        <p:spPr>
          <a:xfrm>
            <a:off x="7898544" y="4065555"/>
            <a:ext cx="3889612" cy="1166845"/>
          </a:xfrm>
          <a:prstGeom prst="roundRect">
            <a:avLst/>
          </a:prstGeom>
          <a:solidFill>
            <a:srgbClr val="4A4A58"/>
          </a:solidFill>
          <a:ln>
            <a:solidFill>
              <a:srgbClr val="E6EA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8070054" y="4246577"/>
            <a:ext cx="3718102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fr-FR" sz="1200" dirty="0" smtClean="0">
                <a:solidFill>
                  <a:schemeClr val="bg2"/>
                </a:solidFill>
              </a:rPr>
              <a:t>Si vous n’avez pas accès à internet, vous pouvez utiliser le module en mode offline, les modules crée des points d’accès et votre Pc ou votre Smart phone se connecte déçus</a:t>
            </a:r>
            <a:endParaRPr lang="fr-FR" sz="1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894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9969"/>
            <a:ext cx="12223146" cy="6877969"/>
          </a:xfrm>
          <a:prstGeom prst="rect">
            <a:avLst/>
          </a:prstGeom>
          <a:solidFill>
            <a:srgbClr val="373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056" y="187358"/>
            <a:ext cx="2031542" cy="2031542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4912545" y="2339982"/>
            <a:ext cx="2473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07CEC9"/>
                </a:solidFill>
                <a:latin typeface="+mj-lt"/>
              </a:rPr>
              <a:t>Fortico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b="1" dirty="0" smtClean="0">
                <a:solidFill>
                  <a:schemeClr val="bg1"/>
                </a:solidFill>
              </a:rPr>
              <a:t>Smart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dirty="0" smtClean="0">
                <a:solidFill>
                  <a:schemeClr val="bg1"/>
                </a:solidFill>
                <a:latin typeface="+mj-lt"/>
              </a:rPr>
              <a:t>Home</a:t>
            </a:r>
          </a:p>
        </p:txBody>
      </p:sp>
      <p:sp>
        <p:nvSpPr>
          <p:cNvPr id="11" name="Rectangle à coins arrondis 10"/>
          <p:cNvSpPr/>
          <p:nvPr/>
        </p:nvSpPr>
        <p:spPr>
          <a:xfrm>
            <a:off x="4689112" y="3610179"/>
            <a:ext cx="2920621" cy="455376"/>
          </a:xfrm>
          <a:prstGeom prst="roundRect">
            <a:avLst>
              <a:gd name="adj" fmla="val 50000"/>
            </a:avLst>
          </a:prstGeom>
          <a:noFill/>
          <a:ln>
            <a:solidFill>
              <a:srgbClr val="E6EA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5323749" y="3665445"/>
            <a:ext cx="1589949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>
                <a:solidFill>
                  <a:schemeClr val="bg2"/>
                </a:solidFill>
              </a:rPr>
              <a:t>Mode Offline</a:t>
            </a:r>
            <a:endParaRPr lang="fr-FR" sz="2000" dirty="0">
              <a:solidFill>
                <a:schemeClr val="bg2"/>
              </a:solidFill>
            </a:endParaRPr>
          </a:p>
        </p:txBody>
      </p:sp>
      <p:sp>
        <p:nvSpPr>
          <p:cNvPr id="15" name="Rectangle à coins arrondis 14"/>
          <p:cNvSpPr/>
          <p:nvPr/>
        </p:nvSpPr>
        <p:spPr>
          <a:xfrm>
            <a:off x="4689112" y="4511044"/>
            <a:ext cx="2920621" cy="455376"/>
          </a:xfrm>
          <a:prstGeom prst="roundRect">
            <a:avLst>
              <a:gd name="adj" fmla="val 50000"/>
            </a:avLst>
          </a:prstGeom>
          <a:noFill/>
          <a:ln>
            <a:solidFill>
              <a:srgbClr val="07CE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5323749" y="4566310"/>
            <a:ext cx="1589949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>
                <a:solidFill>
                  <a:srgbClr val="07CEC9"/>
                </a:solidFill>
              </a:rPr>
              <a:t>Mode Online</a:t>
            </a:r>
            <a:endParaRPr lang="fr-FR" sz="2000" dirty="0">
              <a:solidFill>
                <a:srgbClr val="07CEC9"/>
              </a:solidFill>
            </a:endParaRPr>
          </a:p>
        </p:txBody>
      </p:sp>
      <p:sp>
        <p:nvSpPr>
          <p:cNvPr id="2" name="Triangle isocèle 1"/>
          <p:cNvSpPr/>
          <p:nvPr/>
        </p:nvSpPr>
        <p:spPr>
          <a:xfrm rot="10800000">
            <a:off x="7898546" y="3780712"/>
            <a:ext cx="171509" cy="98344"/>
          </a:xfrm>
          <a:prstGeom prst="triangle">
            <a:avLst/>
          </a:prstGeom>
          <a:solidFill>
            <a:srgbClr val="E6EA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Triangle isocèle 17"/>
          <p:cNvSpPr/>
          <p:nvPr/>
        </p:nvSpPr>
        <p:spPr>
          <a:xfrm rot="10800000">
            <a:off x="7898545" y="4669960"/>
            <a:ext cx="171509" cy="98344"/>
          </a:xfrm>
          <a:prstGeom prst="triangle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à coins arrondis 2"/>
          <p:cNvSpPr/>
          <p:nvPr/>
        </p:nvSpPr>
        <p:spPr>
          <a:xfrm>
            <a:off x="7898544" y="4910351"/>
            <a:ext cx="3889612" cy="1166845"/>
          </a:xfrm>
          <a:prstGeom prst="roundRect">
            <a:avLst/>
          </a:prstGeom>
          <a:solidFill>
            <a:srgbClr val="4A4A58"/>
          </a:solidFill>
          <a:ln>
            <a:solidFill>
              <a:srgbClr val="E6EA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8070054" y="5091373"/>
            <a:ext cx="371810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fr-FR" sz="1200" dirty="0" smtClean="0">
                <a:solidFill>
                  <a:schemeClr val="bg2"/>
                </a:solidFill>
              </a:rPr>
              <a:t>Votre module se connecte à votre </a:t>
            </a:r>
            <a:r>
              <a:rPr lang="fr-FR" sz="1200" smtClean="0">
                <a:solidFill>
                  <a:schemeClr val="bg2"/>
                </a:solidFill>
              </a:rPr>
              <a:t>routeur Wi-Fi</a:t>
            </a:r>
            <a:endParaRPr lang="fr-FR" sz="1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3070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9969"/>
            <a:ext cx="12223146" cy="6877969"/>
          </a:xfrm>
          <a:prstGeom prst="rect">
            <a:avLst/>
          </a:prstGeom>
          <a:solidFill>
            <a:srgbClr val="373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8039349" y="590399"/>
            <a:ext cx="254574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>
                <a:solidFill>
                  <a:srgbClr val="E6EAEE"/>
                </a:solidFill>
              </a:rPr>
              <a:t>Login</a:t>
            </a:r>
            <a:endParaRPr lang="fr-FR" sz="2400" b="1" dirty="0">
              <a:solidFill>
                <a:srgbClr val="E6EAEE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7320428" y="1001872"/>
            <a:ext cx="420351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>
                <a:solidFill>
                  <a:schemeClr val="bg2">
                    <a:lumMod val="75000"/>
                  </a:schemeClr>
                </a:solidFill>
              </a:rPr>
              <a:t>Crée votre compte en toute simplicité</a:t>
            </a:r>
            <a:endParaRPr lang="fr-FR" sz="11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7567425" y="1750526"/>
            <a:ext cx="3616657" cy="641444"/>
          </a:xfrm>
          <a:prstGeom prst="roundRect">
            <a:avLst>
              <a:gd name="adj" fmla="val 23050"/>
            </a:avLst>
          </a:prstGeom>
          <a:solidFill>
            <a:srgbClr val="4A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6609367" y="1373727"/>
            <a:ext cx="2545747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>
                <a:solidFill>
                  <a:srgbClr val="E6EAEE"/>
                </a:solidFill>
              </a:rPr>
              <a:t>Email</a:t>
            </a:r>
            <a:endParaRPr lang="fr-FR" sz="2000" b="1" dirty="0">
              <a:solidFill>
                <a:srgbClr val="E6EAEE"/>
              </a:solidFill>
            </a:endParaRPr>
          </a:p>
        </p:txBody>
      </p:sp>
      <p:sp>
        <p:nvSpPr>
          <p:cNvPr id="12" name="Rectangle à coins arrondis 11"/>
          <p:cNvSpPr/>
          <p:nvPr/>
        </p:nvSpPr>
        <p:spPr>
          <a:xfrm>
            <a:off x="7547979" y="2930815"/>
            <a:ext cx="3616657" cy="641444"/>
          </a:xfrm>
          <a:prstGeom prst="roundRect">
            <a:avLst>
              <a:gd name="adj" fmla="val 23050"/>
            </a:avLst>
          </a:prstGeom>
          <a:solidFill>
            <a:srgbClr val="4A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7026649" y="2552114"/>
            <a:ext cx="2545747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>
                <a:solidFill>
                  <a:srgbClr val="E6EAEE"/>
                </a:solidFill>
              </a:rPr>
              <a:t>Mot de passe</a:t>
            </a:r>
            <a:endParaRPr lang="fr-FR" sz="2000" b="1" dirty="0">
              <a:solidFill>
                <a:srgbClr val="E6EAEE"/>
              </a:solidFill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7623851" y="3789007"/>
            <a:ext cx="206770" cy="198120"/>
          </a:xfrm>
          <a:prstGeom prst="roundRect">
            <a:avLst/>
          </a:prstGeom>
          <a:noFill/>
          <a:ln w="19050">
            <a:solidFill>
              <a:srgbClr val="E6EA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7830621" y="3718790"/>
            <a:ext cx="2338977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rgbClr val="E6EAEE"/>
                </a:solidFill>
              </a:rPr>
              <a:t>Ce souvient de moi</a:t>
            </a:r>
            <a:endParaRPr lang="fr-FR" sz="1600" dirty="0">
              <a:solidFill>
                <a:srgbClr val="E6EAEE"/>
              </a:solidFill>
            </a:endParaRPr>
          </a:p>
        </p:txBody>
      </p:sp>
      <p:sp>
        <p:nvSpPr>
          <p:cNvPr id="17" name="Rectangle à coins arrondis 16"/>
          <p:cNvSpPr/>
          <p:nvPr/>
        </p:nvSpPr>
        <p:spPr>
          <a:xfrm>
            <a:off x="7547979" y="4239744"/>
            <a:ext cx="3616657" cy="641444"/>
          </a:xfrm>
          <a:prstGeom prst="roundRect">
            <a:avLst>
              <a:gd name="adj" fmla="val 23050"/>
            </a:avLst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8083433" y="4307329"/>
            <a:ext cx="254574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>
                <a:solidFill>
                  <a:srgbClr val="E6EAEE"/>
                </a:solidFill>
              </a:rPr>
              <a:t>Login</a:t>
            </a:r>
            <a:endParaRPr lang="fr-FR" sz="2400" b="1" dirty="0">
              <a:solidFill>
                <a:srgbClr val="E6EAEE"/>
              </a:solidFill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7320428" y="4989173"/>
            <a:ext cx="396581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rgbClr val="E6EAEE"/>
                </a:solidFill>
              </a:rPr>
              <a:t>Vous n'avez pas encore de compte? </a:t>
            </a:r>
            <a:endParaRPr lang="fr-FR" sz="1600" dirty="0">
              <a:solidFill>
                <a:srgbClr val="E6EAEE"/>
              </a:solidFill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7401874" y="5296880"/>
            <a:ext cx="396581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rgbClr val="07CEC9"/>
                </a:solidFill>
              </a:rPr>
              <a:t>Crée un compte</a:t>
            </a:r>
            <a:endParaRPr lang="fr-FR" sz="1600" dirty="0">
              <a:solidFill>
                <a:srgbClr val="07CEC9"/>
              </a:solidFill>
            </a:endParaRPr>
          </a:p>
        </p:txBody>
      </p:sp>
      <p:cxnSp>
        <p:nvCxnSpPr>
          <p:cNvPr id="23" name="Connecteur droit 22"/>
          <p:cNvCxnSpPr/>
          <p:nvPr/>
        </p:nvCxnSpPr>
        <p:spPr>
          <a:xfrm>
            <a:off x="0" y="609600"/>
            <a:ext cx="12192000" cy="0"/>
          </a:xfrm>
          <a:prstGeom prst="line">
            <a:avLst/>
          </a:prstGeom>
          <a:ln>
            <a:solidFill>
              <a:srgbClr val="2A2A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Image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499" y="1174093"/>
            <a:ext cx="4176251" cy="4176251"/>
          </a:xfrm>
          <a:prstGeom prst="rect">
            <a:avLst/>
          </a:prstGeom>
        </p:spPr>
      </p:pic>
      <p:sp>
        <p:nvSpPr>
          <p:cNvPr id="30" name="Rectangle à coins arrondis 29"/>
          <p:cNvSpPr/>
          <p:nvPr/>
        </p:nvSpPr>
        <p:spPr>
          <a:xfrm>
            <a:off x="7613854" y="5789141"/>
            <a:ext cx="3616657" cy="627413"/>
          </a:xfrm>
          <a:prstGeom prst="roundRect">
            <a:avLst>
              <a:gd name="adj" fmla="val 23050"/>
            </a:avLst>
          </a:prstGeom>
          <a:solidFill>
            <a:srgbClr val="4A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ZoneTexte 30"/>
          <p:cNvSpPr txBox="1"/>
          <p:nvPr/>
        </p:nvSpPr>
        <p:spPr>
          <a:xfrm>
            <a:off x="7439276" y="5908145"/>
            <a:ext cx="396581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rgbClr val="E6EAEE"/>
                </a:solidFill>
              </a:rPr>
              <a:t>Continuer avec Google</a:t>
            </a:r>
            <a:endParaRPr lang="fr-FR" sz="1600" dirty="0">
              <a:solidFill>
                <a:srgbClr val="E6EAEE"/>
              </a:solidFill>
            </a:endParaRPr>
          </a:p>
        </p:txBody>
      </p:sp>
      <p:pic>
        <p:nvPicPr>
          <p:cNvPr id="32" name="Image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4837" y="5968280"/>
            <a:ext cx="252026" cy="252026"/>
          </a:xfrm>
          <a:prstGeom prst="rect">
            <a:avLst/>
          </a:prstGeom>
        </p:spPr>
      </p:pic>
      <p:sp>
        <p:nvSpPr>
          <p:cNvPr id="33" name="ZoneTexte 32"/>
          <p:cNvSpPr txBox="1"/>
          <p:nvPr/>
        </p:nvSpPr>
        <p:spPr>
          <a:xfrm>
            <a:off x="1067039" y="4927617"/>
            <a:ext cx="5693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solidFill>
                  <a:schemeClr val="bg1"/>
                </a:solidFill>
              </a:rPr>
              <a:t>La </a:t>
            </a:r>
            <a:r>
              <a:rPr lang="fr-FR" sz="2400" dirty="0">
                <a:solidFill>
                  <a:schemeClr val="bg1"/>
                </a:solidFill>
              </a:rPr>
              <a:t>technologie au cœur de votre </a:t>
            </a:r>
            <a:r>
              <a:rPr lang="fr-FR" sz="2400" dirty="0">
                <a:solidFill>
                  <a:srgbClr val="07CEC9"/>
                </a:solidFill>
              </a:rPr>
              <a:t>maison</a:t>
            </a:r>
            <a:endParaRPr lang="fr-FR" sz="2400" dirty="0">
              <a:solidFill>
                <a:srgbClr val="07CEC9"/>
              </a:solidFill>
              <a:latin typeface="+mj-lt"/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-169839" y="240268"/>
            <a:ext cx="2473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07CEC9"/>
                </a:solidFill>
                <a:latin typeface="+mj-lt"/>
              </a:rPr>
              <a:t>Fortico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b="1" dirty="0" smtClean="0">
                <a:solidFill>
                  <a:schemeClr val="bg1"/>
                </a:solidFill>
              </a:rPr>
              <a:t>Smart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dirty="0" smtClean="0">
                <a:solidFill>
                  <a:schemeClr val="bg1"/>
                </a:solidFill>
                <a:latin typeface="+mj-lt"/>
              </a:rPr>
              <a:t>Home</a:t>
            </a:r>
          </a:p>
        </p:txBody>
      </p:sp>
    </p:spTree>
    <p:extLst>
      <p:ext uri="{BB962C8B-B14F-4D97-AF65-F5344CB8AC3E}">
        <p14:creationId xmlns:p14="http://schemas.microsoft.com/office/powerpoint/2010/main" val="255618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9969"/>
            <a:ext cx="12223146" cy="6877969"/>
          </a:xfrm>
          <a:prstGeom prst="rect">
            <a:avLst/>
          </a:prstGeom>
          <a:solidFill>
            <a:srgbClr val="373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132764" y="1147197"/>
            <a:ext cx="9880979" cy="4353636"/>
          </a:xfrm>
          <a:prstGeom prst="rect">
            <a:avLst/>
          </a:prstGeom>
          <a:solidFill>
            <a:srgbClr val="28283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588" y="1434255"/>
            <a:ext cx="254845" cy="254845"/>
          </a:xfrm>
          <a:prstGeom prst="rect">
            <a:avLst/>
          </a:prstGeom>
        </p:spPr>
      </p:pic>
      <p:cxnSp>
        <p:nvCxnSpPr>
          <p:cNvPr id="7" name="Connecteur droit 6"/>
          <p:cNvCxnSpPr/>
          <p:nvPr/>
        </p:nvCxnSpPr>
        <p:spPr>
          <a:xfrm flipV="1">
            <a:off x="1132764" y="1770011"/>
            <a:ext cx="9880979" cy="7989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697282" y="1391002"/>
            <a:ext cx="396581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rgbClr val="E6EAEE"/>
                </a:solidFill>
              </a:rPr>
              <a:t>Se connecter avec Google</a:t>
            </a:r>
            <a:endParaRPr lang="fr-FR" sz="1600" dirty="0">
              <a:solidFill>
                <a:srgbClr val="E6EAEE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409010" y="2761184"/>
            <a:ext cx="4367284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solidFill>
                  <a:schemeClr val="bg1"/>
                </a:solidFill>
              </a:rPr>
              <a:t>Sélectionner un compte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1491833" y="3351755"/>
            <a:ext cx="4214655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rgbClr val="E6EAEE"/>
                </a:solidFill>
              </a:rPr>
              <a:t>Pour accéder à l’application </a:t>
            </a:r>
            <a:r>
              <a:rPr lang="fr-FR" sz="1600" dirty="0">
                <a:solidFill>
                  <a:srgbClr val="07CEC9"/>
                </a:solidFill>
              </a:rPr>
              <a:t>Fortico</a:t>
            </a:r>
            <a:r>
              <a:rPr lang="fr-FR" sz="1600" dirty="0">
                <a:solidFill>
                  <a:schemeClr val="bg1"/>
                </a:solidFill>
              </a:rPr>
              <a:t> </a:t>
            </a:r>
            <a:r>
              <a:rPr lang="fr-FR" sz="1600" b="1" dirty="0">
                <a:solidFill>
                  <a:schemeClr val="bg1"/>
                </a:solidFill>
              </a:rPr>
              <a:t>Smart</a:t>
            </a:r>
            <a:r>
              <a:rPr lang="fr-FR" sz="1600" dirty="0">
                <a:solidFill>
                  <a:schemeClr val="bg1"/>
                </a:solidFill>
              </a:rPr>
              <a:t> Home</a:t>
            </a:r>
          </a:p>
          <a:p>
            <a:pPr algn="ctr"/>
            <a:r>
              <a:rPr lang="fr-FR" sz="1600" dirty="0" smtClean="0">
                <a:solidFill>
                  <a:srgbClr val="07CEC9"/>
                </a:solidFill>
              </a:rPr>
              <a:t> </a:t>
            </a:r>
            <a:endParaRPr lang="fr-FR" sz="1600" dirty="0">
              <a:solidFill>
                <a:srgbClr val="07CEC9"/>
              </a:solidFill>
            </a:endParaRPr>
          </a:p>
        </p:txBody>
      </p:sp>
      <p:cxnSp>
        <p:nvCxnSpPr>
          <p:cNvPr id="13" name="Connecteur droit 12"/>
          <p:cNvCxnSpPr/>
          <p:nvPr/>
        </p:nvCxnSpPr>
        <p:spPr>
          <a:xfrm>
            <a:off x="6816983" y="3016298"/>
            <a:ext cx="3913882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6611108" y="2448244"/>
            <a:ext cx="192634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Fortico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8" name="Ellipse 17"/>
          <p:cNvSpPr/>
          <p:nvPr/>
        </p:nvSpPr>
        <p:spPr>
          <a:xfrm>
            <a:off x="6816983" y="2619293"/>
            <a:ext cx="313432" cy="30959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F</a:t>
            </a:r>
            <a:endParaRPr lang="fr-FR" dirty="0"/>
          </a:p>
        </p:txBody>
      </p:sp>
      <p:sp>
        <p:nvSpPr>
          <p:cNvPr id="19" name="ZoneTexte 18"/>
          <p:cNvSpPr txBox="1"/>
          <p:nvPr/>
        </p:nvSpPr>
        <p:spPr>
          <a:xfrm>
            <a:off x="5867755" y="2739299"/>
            <a:ext cx="396581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90000"/>
                  </a:schemeClr>
                </a:solidFill>
              </a:rPr>
              <a:t>fortico@gmail.com</a:t>
            </a:r>
            <a:endParaRPr lang="fr-FR" sz="12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6655558" y="3252021"/>
            <a:ext cx="192634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Antonio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2" name="Ellipse 21"/>
          <p:cNvSpPr/>
          <p:nvPr/>
        </p:nvSpPr>
        <p:spPr>
          <a:xfrm>
            <a:off x="6816983" y="3349304"/>
            <a:ext cx="338197" cy="313264"/>
          </a:xfrm>
          <a:prstGeom prst="ellipse">
            <a:avLst/>
          </a:prstGeom>
          <a:solidFill>
            <a:srgbClr val="B120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5924229" y="3525432"/>
            <a:ext cx="396581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90000"/>
                  </a:schemeClr>
                </a:solidFill>
              </a:rPr>
              <a:t>antonio@gmail.com</a:t>
            </a:r>
            <a:endParaRPr lang="fr-FR" sz="1200" dirty="0">
              <a:solidFill>
                <a:schemeClr val="bg2">
                  <a:lumMod val="90000"/>
                </a:schemeClr>
              </a:solidFill>
            </a:endParaRPr>
          </a:p>
        </p:txBody>
      </p:sp>
      <p:cxnSp>
        <p:nvCxnSpPr>
          <p:cNvPr id="24" name="Connecteur droit 23"/>
          <p:cNvCxnSpPr/>
          <p:nvPr/>
        </p:nvCxnSpPr>
        <p:spPr>
          <a:xfrm>
            <a:off x="6792218" y="3802431"/>
            <a:ext cx="3913882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6381429" y="4069930"/>
            <a:ext cx="39658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Utiliser un autre compte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6" name="Ellipse 25"/>
          <p:cNvSpPr/>
          <p:nvPr/>
        </p:nvSpPr>
        <p:spPr>
          <a:xfrm>
            <a:off x="6816983" y="4079430"/>
            <a:ext cx="325815" cy="309521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27" name="Connecteur droit 26"/>
          <p:cNvCxnSpPr/>
          <p:nvPr/>
        </p:nvCxnSpPr>
        <p:spPr>
          <a:xfrm>
            <a:off x="6783364" y="4465456"/>
            <a:ext cx="3913882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6611108" y="4728809"/>
            <a:ext cx="396581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fr-FR" sz="1200" dirty="0" smtClean="0">
                <a:solidFill>
                  <a:schemeClr val="bg2">
                    <a:lumMod val="90000"/>
                  </a:schemeClr>
                </a:solidFill>
              </a:rPr>
              <a:t>Avant d’utiliser l’appli Fortico Smart Home, vous pouvez consulter ses </a:t>
            </a:r>
            <a:r>
              <a:rPr lang="fr-FR" sz="1200" dirty="0" smtClean="0">
                <a:solidFill>
                  <a:srgbClr val="07CEC9"/>
                </a:solidFill>
              </a:rPr>
              <a:t>Regèle de confidentialité</a:t>
            </a:r>
            <a:r>
              <a:rPr lang="fr-FR" sz="1200" dirty="0" smtClean="0">
                <a:solidFill>
                  <a:schemeClr val="bg2">
                    <a:lumMod val="90000"/>
                  </a:schemeClr>
                </a:solidFill>
              </a:rPr>
              <a:t> et ses </a:t>
            </a:r>
            <a:r>
              <a:rPr lang="fr-FR" sz="1200" dirty="0" smtClean="0">
                <a:solidFill>
                  <a:srgbClr val="07CEC9"/>
                </a:solidFill>
              </a:rPr>
              <a:t>Conditions d’utilisation.</a:t>
            </a:r>
            <a:endParaRPr lang="fr-FR" sz="1200" dirty="0">
              <a:solidFill>
                <a:srgbClr val="07CEC9"/>
              </a:solidFill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5380593" y="5510333"/>
            <a:ext cx="396581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90000"/>
                  </a:schemeClr>
                </a:solidFill>
              </a:rPr>
              <a:t>Confidentialité</a:t>
            </a:r>
            <a:endParaRPr lang="fr-FR" sz="12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7558890" y="5526187"/>
            <a:ext cx="396581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90000"/>
                  </a:schemeClr>
                </a:solidFill>
              </a:rPr>
              <a:t>Condition d’utilisation</a:t>
            </a:r>
            <a:endParaRPr lang="fr-FR" sz="1200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6805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434"/>
            <a:ext cx="12192000" cy="6858000"/>
          </a:xfrm>
          <a:prstGeom prst="rect">
            <a:avLst/>
          </a:prstGeom>
          <a:solidFill>
            <a:srgbClr val="373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0" y="184061"/>
            <a:ext cx="1912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07CEC9"/>
                </a:solidFill>
                <a:latin typeface="+mj-lt"/>
              </a:rPr>
              <a:t>Fortico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b="1" dirty="0" smtClean="0">
                <a:solidFill>
                  <a:schemeClr val="bg1"/>
                </a:solidFill>
              </a:rPr>
              <a:t>Smart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dirty="0" smtClean="0">
                <a:solidFill>
                  <a:schemeClr val="bg1"/>
                </a:solidFill>
                <a:latin typeface="+mj-lt"/>
              </a:rPr>
              <a:t>Home</a:t>
            </a:r>
            <a:endParaRPr lang="fr-F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Ellipse 7"/>
          <p:cNvSpPr/>
          <p:nvPr/>
        </p:nvSpPr>
        <p:spPr>
          <a:xfrm>
            <a:off x="537368" y="638881"/>
            <a:ext cx="781050" cy="732314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9"/>
          <p:cNvCxnSpPr/>
          <p:nvPr/>
        </p:nvCxnSpPr>
        <p:spPr>
          <a:xfrm>
            <a:off x="0" y="491838"/>
            <a:ext cx="12192000" cy="0"/>
          </a:xfrm>
          <a:prstGeom prst="line">
            <a:avLst/>
          </a:prstGeom>
          <a:ln w="12700">
            <a:solidFill>
              <a:srgbClr val="2121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119855" y="1414158"/>
            <a:ext cx="1533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ln>
                  <a:solidFill>
                    <a:srgbClr val="D5D5D5"/>
                  </a:solidFill>
                </a:ln>
                <a:solidFill>
                  <a:srgbClr val="D5D5D5"/>
                </a:solidFill>
                <a:latin typeface="+mj-lt"/>
              </a:rPr>
              <a:t>My Home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  <a:latin typeface="+mj-lt"/>
            </a:endParaRPr>
          </a:p>
        </p:txBody>
      </p:sp>
      <p:sp>
        <p:nvSpPr>
          <p:cNvPr id="14" name="Triangle isocèle 13"/>
          <p:cNvSpPr/>
          <p:nvPr/>
        </p:nvSpPr>
        <p:spPr>
          <a:xfrm rot="10800000">
            <a:off x="1361775" y="1594234"/>
            <a:ext cx="95659" cy="45719"/>
          </a:xfrm>
          <a:prstGeom prst="triangle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7CEC9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930785" y="607429"/>
            <a:ext cx="5847080" cy="3269168"/>
          </a:xfrm>
          <a:prstGeom prst="rect">
            <a:avLst/>
          </a:prstGeom>
          <a:solidFill>
            <a:srgbClr val="4A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7861300" y="629734"/>
            <a:ext cx="4081780" cy="1301696"/>
          </a:xfrm>
          <a:prstGeom prst="rect">
            <a:avLst/>
          </a:prstGeom>
          <a:solidFill>
            <a:srgbClr val="4A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26888" y="6054843"/>
            <a:ext cx="12165112" cy="763198"/>
          </a:xfrm>
          <a:prstGeom prst="rect">
            <a:avLst/>
          </a:prstGeom>
          <a:noFill/>
          <a:ln>
            <a:solidFill>
              <a:srgbClr val="2121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/>
          <p:cNvSpPr txBox="1"/>
          <p:nvPr/>
        </p:nvSpPr>
        <p:spPr>
          <a:xfrm>
            <a:off x="57150" y="1954681"/>
            <a:ext cx="1589949" cy="276999"/>
          </a:xfrm>
          <a:prstGeom prst="rect">
            <a:avLst/>
          </a:prstGeom>
          <a:solidFill>
            <a:srgbClr val="303038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07CEC9"/>
                </a:solidFill>
              </a:rPr>
              <a:t>Home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07CEC9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70122" y="2430971"/>
            <a:ext cx="1637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Devices</a:t>
            </a:r>
          </a:p>
        </p:txBody>
      </p:sp>
      <p:sp>
        <p:nvSpPr>
          <p:cNvPr id="25" name="ZoneTexte 24"/>
          <p:cNvSpPr txBox="1"/>
          <p:nvPr/>
        </p:nvSpPr>
        <p:spPr>
          <a:xfrm>
            <a:off x="26888" y="2997377"/>
            <a:ext cx="1596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Room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132051" y="3493991"/>
            <a:ext cx="1753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Add devices</a:t>
            </a:r>
          </a:p>
        </p:txBody>
      </p:sp>
      <p:sp>
        <p:nvSpPr>
          <p:cNvPr id="29" name="ZoneTexte 28"/>
          <p:cNvSpPr txBox="1"/>
          <p:nvPr/>
        </p:nvSpPr>
        <p:spPr>
          <a:xfrm>
            <a:off x="58195" y="5130090"/>
            <a:ext cx="153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Settings</a:t>
            </a:r>
          </a:p>
        </p:txBody>
      </p:sp>
      <p:pic>
        <p:nvPicPr>
          <p:cNvPr id="32" name="Image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63" y="1961086"/>
            <a:ext cx="244861" cy="244861"/>
          </a:xfrm>
          <a:prstGeom prst="rect">
            <a:avLst/>
          </a:prstGeom>
        </p:spPr>
      </p:pic>
      <p:pic>
        <p:nvPicPr>
          <p:cNvPr id="33" name="Image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85" y="2442803"/>
            <a:ext cx="259308" cy="259308"/>
          </a:xfrm>
          <a:prstGeom prst="rect">
            <a:avLst/>
          </a:prstGeom>
        </p:spPr>
      </p:pic>
      <p:pic>
        <p:nvPicPr>
          <p:cNvPr id="34" name="Image 3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2963877"/>
            <a:ext cx="266739" cy="266739"/>
          </a:xfrm>
          <a:prstGeom prst="rect">
            <a:avLst/>
          </a:prstGeom>
        </p:spPr>
      </p:pic>
      <p:pic>
        <p:nvPicPr>
          <p:cNvPr id="35" name="Image 3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38" y="3503864"/>
            <a:ext cx="275303" cy="275303"/>
          </a:xfrm>
          <a:prstGeom prst="rect">
            <a:avLst/>
          </a:prstGeom>
        </p:spPr>
      </p:pic>
      <p:pic>
        <p:nvPicPr>
          <p:cNvPr id="36" name="Image 3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5138009"/>
            <a:ext cx="238713" cy="238713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38" y="4075383"/>
            <a:ext cx="287036" cy="287036"/>
          </a:xfrm>
          <a:prstGeom prst="rect">
            <a:avLst/>
          </a:prstGeom>
        </p:spPr>
      </p:pic>
      <p:sp>
        <p:nvSpPr>
          <p:cNvPr id="26" name="ZoneTexte 25"/>
          <p:cNvSpPr txBox="1"/>
          <p:nvPr/>
        </p:nvSpPr>
        <p:spPr>
          <a:xfrm>
            <a:off x="272698" y="4093041"/>
            <a:ext cx="1068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Scène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220436" y="4629830"/>
            <a:ext cx="1097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Accès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954680"/>
            <a:ext cx="57150" cy="277000"/>
          </a:xfrm>
          <a:prstGeom prst="rect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638" y="590805"/>
            <a:ext cx="5850228" cy="3285792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7894483" y="1154326"/>
            <a:ext cx="7556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rgbClr val="D5D5D5"/>
                </a:solidFill>
              </a:rPr>
              <a:t>Thu. </a:t>
            </a:r>
            <a:r>
              <a:rPr lang="fr-FR" sz="800" dirty="0" smtClean="0">
                <a:solidFill>
                  <a:srgbClr val="D5D5D5"/>
                </a:solidFill>
              </a:rPr>
              <a:t>11:22</a:t>
            </a:r>
            <a:endParaRPr lang="fr-FR" sz="800" dirty="0">
              <a:solidFill>
                <a:srgbClr val="D5D5D5"/>
              </a:solidFill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7894483" y="979903"/>
            <a:ext cx="10018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rgbClr val="D5D5D5"/>
                </a:solidFill>
              </a:rPr>
              <a:t>3 Septembre</a:t>
            </a:r>
            <a:endParaRPr lang="fr-FR" sz="800" dirty="0">
              <a:solidFill>
                <a:srgbClr val="D5D5D5"/>
              </a:solidFill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399" y="683559"/>
            <a:ext cx="248759" cy="248759"/>
          </a:xfrm>
          <a:prstGeom prst="rect">
            <a:avLst/>
          </a:prstGeom>
        </p:spPr>
      </p:pic>
      <p:sp>
        <p:nvSpPr>
          <p:cNvPr id="37" name="ZoneTexte 36"/>
          <p:cNvSpPr txBox="1"/>
          <p:nvPr/>
        </p:nvSpPr>
        <p:spPr>
          <a:xfrm>
            <a:off x="8169981" y="701626"/>
            <a:ext cx="10018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rgbClr val="D5D5D5"/>
                </a:solidFill>
              </a:rPr>
              <a:t>Tamatave, 501</a:t>
            </a:r>
            <a:endParaRPr lang="fr-FR" sz="800" dirty="0">
              <a:solidFill>
                <a:srgbClr val="D5D5D5"/>
              </a:solidFill>
            </a:endParaRP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7283" y="695954"/>
            <a:ext cx="598237" cy="598237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6453" y="723751"/>
            <a:ext cx="528704" cy="528704"/>
          </a:xfrm>
          <a:prstGeom prst="rect">
            <a:avLst/>
          </a:prstGeom>
        </p:spPr>
      </p:pic>
      <p:pic>
        <p:nvPicPr>
          <p:cNvPr id="24" name="Image 2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6090" y="733175"/>
            <a:ext cx="553918" cy="553918"/>
          </a:xfrm>
          <a:prstGeom prst="rect">
            <a:avLst/>
          </a:prstGeom>
        </p:spPr>
      </p:pic>
      <p:sp>
        <p:nvSpPr>
          <p:cNvPr id="38" name="ZoneTexte 37"/>
          <p:cNvSpPr txBox="1"/>
          <p:nvPr/>
        </p:nvSpPr>
        <p:spPr>
          <a:xfrm>
            <a:off x="10206474" y="1423694"/>
            <a:ext cx="6712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b="1" dirty="0" smtClean="0">
                <a:solidFill>
                  <a:srgbClr val="D5D5D5"/>
                </a:solidFill>
              </a:rPr>
              <a:t>89%</a:t>
            </a:r>
            <a:endParaRPr lang="fr-FR" sz="2200" b="1" dirty="0">
              <a:solidFill>
                <a:srgbClr val="D5D5D5"/>
              </a:solidFill>
            </a:endParaRPr>
          </a:p>
        </p:txBody>
      </p:sp>
      <p:sp>
        <p:nvSpPr>
          <p:cNvPr id="39" name="ZoneTexte 38"/>
          <p:cNvSpPr txBox="1"/>
          <p:nvPr/>
        </p:nvSpPr>
        <p:spPr>
          <a:xfrm>
            <a:off x="11089964" y="1424988"/>
            <a:ext cx="7913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b="1" dirty="0" smtClean="0">
                <a:solidFill>
                  <a:srgbClr val="D5D5D5"/>
                </a:solidFill>
              </a:rPr>
              <a:t>25°C</a:t>
            </a:r>
            <a:endParaRPr lang="fr-FR" sz="2200" b="1" dirty="0">
              <a:solidFill>
                <a:srgbClr val="D5D5D5"/>
              </a:solidFill>
            </a:endParaRPr>
          </a:p>
        </p:txBody>
      </p:sp>
      <p:sp>
        <p:nvSpPr>
          <p:cNvPr id="40" name="ZoneTexte 39"/>
          <p:cNvSpPr txBox="1"/>
          <p:nvPr/>
        </p:nvSpPr>
        <p:spPr>
          <a:xfrm>
            <a:off x="9231563" y="1423693"/>
            <a:ext cx="6712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b="1" dirty="0" smtClean="0">
                <a:solidFill>
                  <a:srgbClr val="D5D5D5"/>
                </a:solidFill>
              </a:rPr>
              <a:t>70%</a:t>
            </a:r>
            <a:endParaRPr lang="fr-FR" sz="2200" b="1" dirty="0">
              <a:solidFill>
                <a:srgbClr val="D5D5D5"/>
              </a:solidFill>
            </a:endParaRPr>
          </a:p>
        </p:txBody>
      </p:sp>
      <p:sp>
        <p:nvSpPr>
          <p:cNvPr id="30" name="Rectangle à coins arrondis 29"/>
          <p:cNvSpPr/>
          <p:nvPr/>
        </p:nvSpPr>
        <p:spPr>
          <a:xfrm>
            <a:off x="1927638" y="4046110"/>
            <a:ext cx="1291811" cy="1244138"/>
          </a:xfrm>
          <a:prstGeom prst="roundRect">
            <a:avLst>
              <a:gd name="adj" fmla="val 9869"/>
            </a:avLst>
          </a:prstGeom>
          <a:solidFill>
            <a:srgbClr val="2A2A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1" name="Image 40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803" y="4148962"/>
            <a:ext cx="276647" cy="276647"/>
          </a:xfrm>
          <a:prstGeom prst="rect">
            <a:avLst/>
          </a:prstGeom>
        </p:spPr>
      </p:pic>
      <p:sp>
        <p:nvSpPr>
          <p:cNvPr id="42" name="Rectangle à coins arrondis 41"/>
          <p:cNvSpPr/>
          <p:nvPr/>
        </p:nvSpPr>
        <p:spPr>
          <a:xfrm>
            <a:off x="2583656" y="4184650"/>
            <a:ext cx="521259" cy="225172"/>
          </a:xfrm>
          <a:prstGeom prst="roundRect">
            <a:avLst>
              <a:gd name="adj" fmla="val 50000"/>
            </a:avLst>
          </a:prstGeom>
          <a:solidFill>
            <a:srgbClr val="4A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Ellipse 42"/>
          <p:cNvSpPr/>
          <p:nvPr/>
        </p:nvSpPr>
        <p:spPr>
          <a:xfrm>
            <a:off x="2860897" y="4198900"/>
            <a:ext cx="211694" cy="196671"/>
          </a:xfrm>
          <a:prstGeom prst="ellipse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ZoneTexte 43"/>
          <p:cNvSpPr txBox="1"/>
          <p:nvPr/>
        </p:nvSpPr>
        <p:spPr>
          <a:xfrm>
            <a:off x="1810108" y="4727123"/>
            <a:ext cx="7200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>
                <a:solidFill>
                  <a:srgbClr val="D5D5D5"/>
                </a:solidFill>
              </a:rPr>
              <a:t>Light</a:t>
            </a:r>
            <a:endParaRPr lang="fr-FR" sz="1100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sp>
        <p:nvSpPr>
          <p:cNvPr id="46" name="Rectangle à coins arrondis 45"/>
          <p:cNvSpPr/>
          <p:nvPr/>
        </p:nvSpPr>
        <p:spPr>
          <a:xfrm>
            <a:off x="3381767" y="4043034"/>
            <a:ext cx="1291811" cy="1244138"/>
          </a:xfrm>
          <a:prstGeom prst="roundRect">
            <a:avLst>
              <a:gd name="adj" fmla="val 9869"/>
            </a:avLst>
          </a:prstGeom>
          <a:solidFill>
            <a:srgbClr val="4A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Rectangle à coins arrondis 46"/>
          <p:cNvSpPr/>
          <p:nvPr/>
        </p:nvSpPr>
        <p:spPr>
          <a:xfrm>
            <a:off x="4835896" y="4046109"/>
            <a:ext cx="1291811" cy="1244138"/>
          </a:xfrm>
          <a:prstGeom prst="roundRect">
            <a:avLst>
              <a:gd name="adj" fmla="val 9869"/>
            </a:avLst>
          </a:prstGeom>
          <a:solidFill>
            <a:srgbClr val="4A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Rectangle à coins arrondis 47"/>
          <p:cNvSpPr/>
          <p:nvPr/>
        </p:nvSpPr>
        <p:spPr>
          <a:xfrm>
            <a:off x="6294321" y="4046109"/>
            <a:ext cx="1291811" cy="1244138"/>
          </a:xfrm>
          <a:prstGeom prst="roundRect">
            <a:avLst>
              <a:gd name="adj" fmla="val 9869"/>
            </a:avLst>
          </a:prstGeom>
          <a:solidFill>
            <a:srgbClr val="2A2A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Rectangle à coins arrondis 57"/>
          <p:cNvSpPr/>
          <p:nvPr/>
        </p:nvSpPr>
        <p:spPr>
          <a:xfrm>
            <a:off x="4041682" y="4231133"/>
            <a:ext cx="521259" cy="225172"/>
          </a:xfrm>
          <a:prstGeom prst="roundRect">
            <a:avLst>
              <a:gd name="adj" fmla="val 50000"/>
            </a:avLst>
          </a:prstGeom>
          <a:solidFill>
            <a:srgbClr val="2A2A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Ellipse 58"/>
          <p:cNvSpPr/>
          <p:nvPr/>
        </p:nvSpPr>
        <p:spPr>
          <a:xfrm>
            <a:off x="4318923" y="4245383"/>
            <a:ext cx="211694" cy="196671"/>
          </a:xfrm>
          <a:prstGeom prst="ellipse">
            <a:avLst/>
          </a:prstGeom>
          <a:solidFill>
            <a:srgbClr val="D5D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Rectangle à coins arrondis 59"/>
          <p:cNvSpPr/>
          <p:nvPr/>
        </p:nvSpPr>
        <p:spPr>
          <a:xfrm>
            <a:off x="5471346" y="4231133"/>
            <a:ext cx="521259" cy="225172"/>
          </a:xfrm>
          <a:prstGeom prst="roundRect">
            <a:avLst>
              <a:gd name="adj" fmla="val 50000"/>
            </a:avLst>
          </a:prstGeom>
          <a:solidFill>
            <a:srgbClr val="2A2A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Ellipse 60"/>
          <p:cNvSpPr/>
          <p:nvPr/>
        </p:nvSpPr>
        <p:spPr>
          <a:xfrm>
            <a:off x="5748587" y="4245383"/>
            <a:ext cx="211694" cy="196671"/>
          </a:xfrm>
          <a:prstGeom prst="ellipse">
            <a:avLst/>
          </a:prstGeom>
          <a:solidFill>
            <a:srgbClr val="D5D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0" name="Image 69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690" y="4186314"/>
            <a:ext cx="307572" cy="307572"/>
          </a:xfrm>
          <a:prstGeom prst="rect">
            <a:avLst/>
          </a:prstGeom>
        </p:spPr>
      </p:pic>
      <p:pic>
        <p:nvPicPr>
          <p:cNvPr id="71" name="Image 70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206" y="4132823"/>
            <a:ext cx="399674" cy="399674"/>
          </a:xfrm>
          <a:prstGeom prst="rect">
            <a:avLst/>
          </a:prstGeom>
        </p:spPr>
      </p:pic>
      <p:pic>
        <p:nvPicPr>
          <p:cNvPr id="74" name="Image 73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5804" y="4393533"/>
            <a:ext cx="528843" cy="528843"/>
          </a:xfrm>
          <a:prstGeom prst="rect">
            <a:avLst/>
          </a:prstGeom>
        </p:spPr>
      </p:pic>
      <p:pic>
        <p:nvPicPr>
          <p:cNvPr id="77" name="Image 76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76" y="4593415"/>
            <a:ext cx="298231" cy="298231"/>
          </a:xfrm>
          <a:prstGeom prst="rect">
            <a:avLst/>
          </a:prstGeom>
        </p:spPr>
      </p:pic>
      <p:sp>
        <p:nvSpPr>
          <p:cNvPr id="79" name="Rectangle à coins arrondis 78"/>
          <p:cNvSpPr/>
          <p:nvPr/>
        </p:nvSpPr>
        <p:spPr>
          <a:xfrm>
            <a:off x="7894483" y="2058786"/>
            <a:ext cx="1981037" cy="1817811"/>
          </a:xfrm>
          <a:prstGeom prst="roundRect">
            <a:avLst>
              <a:gd name="adj" fmla="val 9869"/>
            </a:avLst>
          </a:prstGeom>
          <a:blipFill dpi="0" rotWithShape="1"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Rectangle à coins arrondis 79"/>
          <p:cNvSpPr/>
          <p:nvPr/>
        </p:nvSpPr>
        <p:spPr>
          <a:xfrm>
            <a:off x="9971117" y="2050933"/>
            <a:ext cx="1981037" cy="1817811"/>
          </a:xfrm>
          <a:prstGeom prst="roundRect">
            <a:avLst>
              <a:gd name="adj" fmla="val 9869"/>
            </a:avLst>
          </a:prstGeom>
          <a:blipFill dpi="0" rotWithShape="1"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ZoneTexte 81"/>
          <p:cNvSpPr txBox="1"/>
          <p:nvPr/>
        </p:nvSpPr>
        <p:spPr>
          <a:xfrm>
            <a:off x="7925246" y="2103513"/>
            <a:ext cx="1001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>
                <a:solidFill>
                  <a:schemeClr val="bg1"/>
                </a:solidFill>
              </a:rPr>
              <a:t>Bedroom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83" name="Rectangle à coins arrondis 82"/>
          <p:cNvSpPr/>
          <p:nvPr/>
        </p:nvSpPr>
        <p:spPr>
          <a:xfrm>
            <a:off x="8957877" y="2186636"/>
            <a:ext cx="319406" cy="131418"/>
          </a:xfrm>
          <a:prstGeom prst="roundRect">
            <a:avLst>
              <a:gd name="adj" fmla="val 50000"/>
            </a:avLst>
          </a:prstGeom>
          <a:solidFill>
            <a:srgbClr val="3C280A">
              <a:alpha val="4078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ZoneTexte 83"/>
          <p:cNvSpPr txBox="1"/>
          <p:nvPr/>
        </p:nvSpPr>
        <p:spPr>
          <a:xfrm>
            <a:off x="8996763" y="2141984"/>
            <a:ext cx="35016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 smtClean="0">
                <a:solidFill>
                  <a:srgbClr val="D5D5D5"/>
                </a:solidFill>
              </a:rPr>
              <a:t>Live</a:t>
            </a:r>
            <a:endParaRPr lang="fr-FR" sz="700" dirty="0">
              <a:solidFill>
                <a:srgbClr val="D5D5D5"/>
              </a:solidFill>
            </a:endParaRPr>
          </a:p>
        </p:txBody>
      </p:sp>
      <p:sp>
        <p:nvSpPr>
          <p:cNvPr id="85" name="Ellipse 84"/>
          <p:cNvSpPr/>
          <p:nvPr/>
        </p:nvSpPr>
        <p:spPr>
          <a:xfrm>
            <a:off x="8998011" y="2229485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Rectangle à coins arrondis 85"/>
          <p:cNvSpPr/>
          <p:nvPr/>
        </p:nvSpPr>
        <p:spPr>
          <a:xfrm>
            <a:off x="9389119" y="2186636"/>
            <a:ext cx="319406" cy="131418"/>
          </a:xfrm>
          <a:prstGeom prst="roundRect">
            <a:avLst>
              <a:gd name="adj" fmla="val 50000"/>
            </a:avLst>
          </a:prstGeom>
          <a:solidFill>
            <a:srgbClr val="3C280A">
              <a:alpha val="4078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ZoneTexte 86"/>
          <p:cNvSpPr txBox="1"/>
          <p:nvPr/>
        </p:nvSpPr>
        <p:spPr>
          <a:xfrm>
            <a:off x="9346931" y="2141984"/>
            <a:ext cx="4423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 smtClean="0">
                <a:solidFill>
                  <a:srgbClr val="D5D5D5"/>
                </a:solidFill>
              </a:rPr>
              <a:t>FHD  </a:t>
            </a:r>
            <a:r>
              <a:rPr lang="fr-FR" sz="600" dirty="0" smtClean="0">
                <a:solidFill>
                  <a:srgbClr val="D5D5D5"/>
                </a:solidFill>
              </a:rPr>
              <a:t>˅</a:t>
            </a:r>
            <a:r>
              <a:rPr lang="fr-FR" sz="700" dirty="0" smtClean="0">
                <a:solidFill>
                  <a:srgbClr val="D5D5D5"/>
                </a:solidFill>
              </a:rPr>
              <a:t> </a:t>
            </a:r>
            <a:endParaRPr lang="fr-FR" sz="700" dirty="0">
              <a:solidFill>
                <a:srgbClr val="D5D5D5"/>
              </a:solidFill>
            </a:endParaRPr>
          </a:p>
        </p:txBody>
      </p:sp>
      <p:sp>
        <p:nvSpPr>
          <p:cNvPr id="88" name="ZoneTexte 87"/>
          <p:cNvSpPr txBox="1"/>
          <p:nvPr/>
        </p:nvSpPr>
        <p:spPr>
          <a:xfrm>
            <a:off x="9971116" y="2123569"/>
            <a:ext cx="1001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>
                <a:solidFill>
                  <a:schemeClr val="bg1"/>
                </a:solidFill>
              </a:rPr>
              <a:t>Veranda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101" name="Rectangle à coins arrondis 100"/>
          <p:cNvSpPr/>
          <p:nvPr/>
        </p:nvSpPr>
        <p:spPr>
          <a:xfrm>
            <a:off x="11006387" y="2205947"/>
            <a:ext cx="319406" cy="131418"/>
          </a:xfrm>
          <a:prstGeom prst="roundRect">
            <a:avLst>
              <a:gd name="adj" fmla="val 50000"/>
            </a:avLst>
          </a:prstGeom>
          <a:solidFill>
            <a:srgbClr val="3C280A">
              <a:alpha val="4078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" name="ZoneTexte 101"/>
          <p:cNvSpPr txBox="1"/>
          <p:nvPr/>
        </p:nvSpPr>
        <p:spPr>
          <a:xfrm>
            <a:off x="11045273" y="2161295"/>
            <a:ext cx="35016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 smtClean="0">
                <a:solidFill>
                  <a:srgbClr val="D5D5D5"/>
                </a:solidFill>
              </a:rPr>
              <a:t>Live</a:t>
            </a:r>
            <a:endParaRPr lang="fr-FR" sz="700" dirty="0">
              <a:solidFill>
                <a:srgbClr val="D5D5D5"/>
              </a:solidFill>
            </a:endParaRPr>
          </a:p>
        </p:txBody>
      </p:sp>
      <p:sp>
        <p:nvSpPr>
          <p:cNvPr id="103" name="Ellipse 102"/>
          <p:cNvSpPr/>
          <p:nvPr/>
        </p:nvSpPr>
        <p:spPr>
          <a:xfrm>
            <a:off x="11046521" y="2248796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" name="Rectangle à coins arrondis 104"/>
          <p:cNvSpPr/>
          <p:nvPr/>
        </p:nvSpPr>
        <p:spPr>
          <a:xfrm>
            <a:off x="11467732" y="2203265"/>
            <a:ext cx="319406" cy="131418"/>
          </a:xfrm>
          <a:prstGeom prst="roundRect">
            <a:avLst>
              <a:gd name="adj" fmla="val 50000"/>
            </a:avLst>
          </a:prstGeom>
          <a:solidFill>
            <a:srgbClr val="3C280A">
              <a:alpha val="4078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6" name="ZoneTexte 105"/>
          <p:cNvSpPr txBox="1"/>
          <p:nvPr/>
        </p:nvSpPr>
        <p:spPr>
          <a:xfrm>
            <a:off x="11424593" y="2180087"/>
            <a:ext cx="4423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 smtClean="0">
                <a:solidFill>
                  <a:srgbClr val="D5D5D5"/>
                </a:solidFill>
              </a:rPr>
              <a:t>FHD  </a:t>
            </a:r>
            <a:r>
              <a:rPr lang="fr-FR" sz="600" dirty="0" smtClean="0">
                <a:solidFill>
                  <a:srgbClr val="D5D5D5"/>
                </a:solidFill>
              </a:rPr>
              <a:t>˅</a:t>
            </a:r>
            <a:r>
              <a:rPr lang="fr-FR" sz="700" dirty="0" smtClean="0">
                <a:solidFill>
                  <a:srgbClr val="D5D5D5"/>
                </a:solidFill>
              </a:rPr>
              <a:t> </a:t>
            </a:r>
            <a:endParaRPr lang="fr-FR" sz="700" dirty="0">
              <a:solidFill>
                <a:srgbClr val="D5D5D5"/>
              </a:solidFill>
            </a:endParaRPr>
          </a:p>
        </p:txBody>
      </p:sp>
      <p:sp>
        <p:nvSpPr>
          <p:cNvPr id="107" name="Rectangle à coins arrondis 106"/>
          <p:cNvSpPr/>
          <p:nvPr/>
        </p:nvSpPr>
        <p:spPr>
          <a:xfrm>
            <a:off x="8052124" y="3669011"/>
            <a:ext cx="402738" cy="122913"/>
          </a:xfrm>
          <a:prstGeom prst="roundRect">
            <a:avLst>
              <a:gd name="adj" fmla="val 50000"/>
            </a:avLst>
          </a:prstGeom>
          <a:solidFill>
            <a:srgbClr val="150E03">
              <a:alpha val="5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" name="ZoneTexte 108"/>
          <p:cNvSpPr txBox="1"/>
          <p:nvPr/>
        </p:nvSpPr>
        <p:spPr>
          <a:xfrm>
            <a:off x="8090778" y="3649675"/>
            <a:ext cx="474478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50" dirty="0" smtClean="0">
                <a:solidFill>
                  <a:schemeClr val="bg1"/>
                </a:solidFill>
              </a:rPr>
              <a:t>Full screen</a:t>
            </a:r>
            <a:endParaRPr lang="fr-FR" sz="450" dirty="0">
              <a:solidFill>
                <a:schemeClr val="bg1"/>
              </a:solidFill>
            </a:endParaRPr>
          </a:p>
        </p:txBody>
      </p:sp>
      <p:sp>
        <p:nvSpPr>
          <p:cNvPr id="110" name="Ellipse 109"/>
          <p:cNvSpPr/>
          <p:nvPr/>
        </p:nvSpPr>
        <p:spPr>
          <a:xfrm>
            <a:off x="8082476" y="3686330"/>
            <a:ext cx="87505" cy="88271"/>
          </a:xfrm>
          <a:prstGeom prst="ellipse">
            <a:avLst/>
          </a:prstGeom>
          <a:solidFill>
            <a:srgbClr val="6B6B6B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1" name="Parenthèses 110"/>
          <p:cNvSpPr/>
          <p:nvPr/>
        </p:nvSpPr>
        <p:spPr>
          <a:xfrm>
            <a:off x="8103368" y="3707605"/>
            <a:ext cx="45719" cy="45719"/>
          </a:xfrm>
          <a:prstGeom prst="bracketPair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2" name="Rectangle à coins arrondis 111"/>
          <p:cNvSpPr/>
          <p:nvPr/>
        </p:nvSpPr>
        <p:spPr>
          <a:xfrm>
            <a:off x="10139372" y="3630411"/>
            <a:ext cx="402738" cy="122913"/>
          </a:xfrm>
          <a:prstGeom prst="roundRect">
            <a:avLst>
              <a:gd name="adj" fmla="val 50000"/>
            </a:avLst>
          </a:prstGeom>
          <a:solidFill>
            <a:srgbClr val="150E03">
              <a:alpha val="5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3" name="ZoneTexte 112"/>
          <p:cNvSpPr txBox="1"/>
          <p:nvPr/>
        </p:nvSpPr>
        <p:spPr>
          <a:xfrm>
            <a:off x="10187555" y="3615555"/>
            <a:ext cx="474478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50" dirty="0" smtClean="0">
                <a:solidFill>
                  <a:schemeClr val="bg1"/>
                </a:solidFill>
              </a:rPr>
              <a:t>Full screen</a:t>
            </a:r>
            <a:endParaRPr lang="fr-FR" sz="450" dirty="0">
              <a:solidFill>
                <a:schemeClr val="bg1"/>
              </a:solidFill>
            </a:endParaRPr>
          </a:p>
        </p:txBody>
      </p:sp>
      <p:sp>
        <p:nvSpPr>
          <p:cNvPr id="114" name="Ellipse 113"/>
          <p:cNvSpPr/>
          <p:nvPr/>
        </p:nvSpPr>
        <p:spPr>
          <a:xfrm>
            <a:off x="10162721" y="3649675"/>
            <a:ext cx="87505" cy="88271"/>
          </a:xfrm>
          <a:prstGeom prst="ellipse">
            <a:avLst/>
          </a:prstGeom>
          <a:solidFill>
            <a:srgbClr val="6B6B6B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6" name="Parenthèses 115"/>
          <p:cNvSpPr/>
          <p:nvPr/>
        </p:nvSpPr>
        <p:spPr>
          <a:xfrm>
            <a:off x="10183613" y="3670950"/>
            <a:ext cx="45719" cy="45719"/>
          </a:xfrm>
          <a:prstGeom prst="bracketPair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ZoneTexte 74"/>
          <p:cNvSpPr txBox="1"/>
          <p:nvPr/>
        </p:nvSpPr>
        <p:spPr>
          <a:xfrm>
            <a:off x="10279380" y="258833"/>
            <a:ext cx="1912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solidFill>
                  <a:srgbClr val="E6EAEE"/>
                </a:solidFill>
                <a:latin typeface="+mj-lt"/>
              </a:rPr>
              <a:t>Mode: </a:t>
            </a:r>
            <a:r>
              <a:rPr lang="fr-FR" sz="1400" dirty="0" smtClean="0">
                <a:solidFill>
                  <a:srgbClr val="07CEC9"/>
                </a:solidFill>
                <a:latin typeface="+mj-lt"/>
              </a:rPr>
              <a:t>Online</a:t>
            </a:r>
            <a:endParaRPr lang="fr-F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1" name="ZoneTexte 80"/>
          <p:cNvSpPr txBox="1"/>
          <p:nvPr/>
        </p:nvSpPr>
        <p:spPr>
          <a:xfrm>
            <a:off x="1741351" y="5061431"/>
            <a:ext cx="112266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 smtClean="0">
                <a:solidFill>
                  <a:srgbClr val="07CEC9"/>
                </a:solidFill>
              </a:rPr>
              <a:t>SmartSwitch-xxxx</a:t>
            </a:r>
            <a:endParaRPr lang="fr-FR" sz="600" dirty="0">
              <a:ln>
                <a:solidFill>
                  <a:srgbClr val="D5D5D5"/>
                </a:solidFill>
              </a:ln>
              <a:solidFill>
                <a:srgbClr val="07CEC9"/>
              </a:solidFill>
            </a:endParaRPr>
          </a:p>
        </p:txBody>
      </p:sp>
      <p:sp>
        <p:nvSpPr>
          <p:cNvPr id="89" name="ZoneTexte 88"/>
          <p:cNvSpPr txBox="1"/>
          <p:nvPr/>
        </p:nvSpPr>
        <p:spPr>
          <a:xfrm>
            <a:off x="2817971" y="4932776"/>
            <a:ext cx="3555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rgbClr val="E6EAEE"/>
                </a:solidFill>
              </a:rPr>
              <a:t>…</a:t>
            </a:r>
            <a:endParaRPr lang="fr-FR" sz="1600" dirty="0">
              <a:ln>
                <a:solidFill>
                  <a:srgbClr val="D5D5D5"/>
                </a:solidFill>
              </a:ln>
              <a:solidFill>
                <a:srgbClr val="E6EAEE"/>
              </a:solidFill>
            </a:endParaRPr>
          </a:p>
        </p:txBody>
      </p:sp>
      <p:sp>
        <p:nvSpPr>
          <p:cNvPr id="90" name="ZoneTexte 89"/>
          <p:cNvSpPr txBox="1"/>
          <p:nvPr/>
        </p:nvSpPr>
        <p:spPr>
          <a:xfrm>
            <a:off x="3164082" y="5053989"/>
            <a:ext cx="112266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 smtClean="0">
                <a:solidFill>
                  <a:srgbClr val="AFABAB"/>
                </a:solidFill>
              </a:rPr>
              <a:t>Déconnecter</a:t>
            </a:r>
            <a:endParaRPr lang="fr-FR" sz="600" dirty="0">
              <a:ln>
                <a:solidFill>
                  <a:srgbClr val="D5D5D5"/>
                </a:solidFill>
              </a:ln>
              <a:solidFill>
                <a:srgbClr val="AFABAB"/>
              </a:solidFill>
            </a:endParaRPr>
          </a:p>
        </p:txBody>
      </p:sp>
      <p:sp>
        <p:nvSpPr>
          <p:cNvPr id="91" name="ZoneTexte 90"/>
          <p:cNvSpPr txBox="1"/>
          <p:nvPr/>
        </p:nvSpPr>
        <p:spPr>
          <a:xfrm>
            <a:off x="4233371" y="4907579"/>
            <a:ext cx="3555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rgbClr val="E6EAEE"/>
                </a:solidFill>
              </a:rPr>
              <a:t>…</a:t>
            </a:r>
            <a:endParaRPr lang="fr-FR" sz="1600" dirty="0">
              <a:ln>
                <a:solidFill>
                  <a:srgbClr val="D5D5D5"/>
                </a:solidFill>
              </a:ln>
              <a:solidFill>
                <a:srgbClr val="E6EAE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53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434"/>
            <a:ext cx="12192000" cy="6858000"/>
          </a:xfrm>
          <a:prstGeom prst="rect">
            <a:avLst/>
          </a:prstGeom>
          <a:solidFill>
            <a:srgbClr val="373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0" y="184061"/>
            <a:ext cx="1912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07CEC9"/>
                </a:solidFill>
                <a:latin typeface="+mj-lt"/>
              </a:rPr>
              <a:t>Fortico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b="1" dirty="0" smtClean="0">
                <a:solidFill>
                  <a:schemeClr val="bg1"/>
                </a:solidFill>
              </a:rPr>
              <a:t>Smart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dirty="0" smtClean="0">
                <a:solidFill>
                  <a:schemeClr val="bg1"/>
                </a:solidFill>
                <a:latin typeface="+mj-lt"/>
              </a:rPr>
              <a:t>Home</a:t>
            </a:r>
            <a:endParaRPr lang="fr-F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Ellipse 5"/>
          <p:cNvSpPr/>
          <p:nvPr/>
        </p:nvSpPr>
        <p:spPr>
          <a:xfrm>
            <a:off x="537368" y="638881"/>
            <a:ext cx="781050" cy="732314"/>
          </a:xfrm>
          <a:prstGeom prst="ellipse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/>
          <p:nvPr/>
        </p:nvCxnSpPr>
        <p:spPr>
          <a:xfrm>
            <a:off x="0" y="491838"/>
            <a:ext cx="12192000" cy="0"/>
          </a:xfrm>
          <a:prstGeom prst="line">
            <a:avLst/>
          </a:prstGeom>
          <a:ln w="12700">
            <a:solidFill>
              <a:srgbClr val="2121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119855" y="1414158"/>
            <a:ext cx="1533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ln>
                  <a:solidFill>
                    <a:srgbClr val="D5D5D5"/>
                  </a:solidFill>
                </a:ln>
                <a:solidFill>
                  <a:srgbClr val="D5D5D5"/>
                </a:solidFill>
                <a:latin typeface="+mj-lt"/>
              </a:rPr>
              <a:t>My Home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  <a:latin typeface="+mj-lt"/>
            </a:endParaRPr>
          </a:p>
        </p:txBody>
      </p:sp>
      <p:sp>
        <p:nvSpPr>
          <p:cNvPr id="9" name="Triangle isocèle 8"/>
          <p:cNvSpPr/>
          <p:nvPr/>
        </p:nvSpPr>
        <p:spPr>
          <a:xfrm rot="10800000">
            <a:off x="1361775" y="1594234"/>
            <a:ext cx="95659" cy="45719"/>
          </a:xfrm>
          <a:prstGeom prst="triangle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7CEC9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30785" y="607429"/>
            <a:ext cx="5847080" cy="3269168"/>
          </a:xfrm>
          <a:prstGeom prst="rect">
            <a:avLst/>
          </a:prstGeom>
          <a:solidFill>
            <a:srgbClr val="4A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7861300" y="629734"/>
            <a:ext cx="4081780" cy="1301696"/>
          </a:xfrm>
          <a:prstGeom prst="rect">
            <a:avLst/>
          </a:prstGeom>
          <a:solidFill>
            <a:srgbClr val="4A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26888" y="6054843"/>
            <a:ext cx="12165112" cy="763198"/>
          </a:xfrm>
          <a:prstGeom prst="rect">
            <a:avLst/>
          </a:prstGeom>
          <a:noFill/>
          <a:ln>
            <a:solidFill>
              <a:srgbClr val="2121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57150" y="1954681"/>
            <a:ext cx="1589949" cy="276999"/>
          </a:xfrm>
          <a:prstGeom prst="rect">
            <a:avLst/>
          </a:prstGeom>
          <a:solidFill>
            <a:srgbClr val="303038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07CEC9"/>
                </a:solidFill>
              </a:rPr>
              <a:t>Home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07CEC9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70122" y="2430971"/>
            <a:ext cx="1637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Devices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26888" y="2997377"/>
            <a:ext cx="1596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Room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132051" y="3493991"/>
            <a:ext cx="1753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Add devices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58195" y="5130090"/>
            <a:ext cx="153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Settings</a:t>
            </a:r>
          </a:p>
        </p:txBody>
      </p:sp>
      <p:pic>
        <p:nvPicPr>
          <p:cNvPr id="18" name="Imag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63" y="1961086"/>
            <a:ext cx="244861" cy="244861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85" y="2442803"/>
            <a:ext cx="259308" cy="259308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2963877"/>
            <a:ext cx="266739" cy="266739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38" y="3503864"/>
            <a:ext cx="275303" cy="275303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5138009"/>
            <a:ext cx="238713" cy="238713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38" y="4075383"/>
            <a:ext cx="287036" cy="287036"/>
          </a:xfrm>
          <a:prstGeom prst="rect">
            <a:avLst/>
          </a:prstGeom>
        </p:spPr>
      </p:pic>
      <p:sp>
        <p:nvSpPr>
          <p:cNvPr id="24" name="ZoneTexte 23"/>
          <p:cNvSpPr txBox="1"/>
          <p:nvPr/>
        </p:nvSpPr>
        <p:spPr>
          <a:xfrm>
            <a:off x="272698" y="4093041"/>
            <a:ext cx="1068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Scène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220436" y="4629830"/>
            <a:ext cx="1097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Accès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0" y="1954680"/>
            <a:ext cx="57150" cy="277000"/>
          </a:xfrm>
          <a:prstGeom prst="rect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7" name="Image 2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638" y="590805"/>
            <a:ext cx="5850228" cy="3285792"/>
          </a:xfrm>
          <a:prstGeom prst="rect">
            <a:avLst/>
          </a:prstGeom>
        </p:spPr>
      </p:pic>
      <p:sp>
        <p:nvSpPr>
          <p:cNvPr id="28" name="ZoneTexte 27"/>
          <p:cNvSpPr txBox="1"/>
          <p:nvPr/>
        </p:nvSpPr>
        <p:spPr>
          <a:xfrm>
            <a:off x="7894483" y="1154326"/>
            <a:ext cx="7556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rgbClr val="D5D5D5"/>
                </a:solidFill>
              </a:rPr>
              <a:t>Thu. </a:t>
            </a:r>
            <a:r>
              <a:rPr lang="fr-FR" sz="800" dirty="0" smtClean="0">
                <a:solidFill>
                  <a:srgbClr val="D5D5D5"/>
                </a:solidFill>
              </a:rPr>
              <a:t>11:22</a:t>
            </a:r>
            <a:endParaRPr lang="fr-FR" sz="800" dirty="0">
              <a:solidFill>
                <a:srgbClr val="D5D5D5"/>
              </a:solidFill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7894483" y="979903"/>
            <a:ext cx="10018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rgbClr val="D5D5D5"/>
                </a:solidFill>
              </a:rPr>
              <a:t>3 Septembre</a:t>
            </a:r>
            <a:endParaRPr lang="fr-FR" sz="800" dirty="0">
              <a:solidFill>
                <a:srgbClr val="D5D5D5"/>
              </a:solidFill>
            </a:endParaRPr>
          </a:p>
        </p:txBody>
      </p:sp>
      <p:pic>
        <p:nvPicPr>
          <p:cNvPr id="30" name="Image 2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399" y="683559"/>
            <a:ext cx="248759" cy="248759"/>
          </a:xfrm>
          <a:prstGeom prst="rect">
            <a:avLst/>
          </a:prstGeom>
        </p:spPr>
      </p:pic>
      <p:sp>
        <p:nvSpPr>
          <p:cNvPr id="31" name="ZoneTexte 30"/>
          <p:cNvSpPr txBox="1"/>
          <p:nvPr/>
        </p:nvSpPr>
        <p:spPr>
          <a:xfrm>
            <a:off x="8169981" y="701626"/>
            <a:ext cx="10018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rgbClr val="D5D5D5"/>
                </a:solidFill>
              </a:rPr>
              <a:t>Tamatave, 501</a:t>
            </a:r>
            <a:endParaRPr lang="fr-FR" sz="800" dirty="0">
              <a:solidFill>
                <a:srgbClr val="D5D5D5"/>
              </a:solidFill>
            </a:endParaRPr>
          </a:p>
        </p:txBody>
      </p:sp>
      <p:pic>
        <p:nvPicPr>
          <p:cNvPr id="32" name="Image 3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7283" y="695954"/>
            <a:ext cx="598237" cy="598237"/>
          </a:xfrm>
          <a:prstGeom prst="rect">
            <a:avLst/>
          </a:prstGeom>
        </p:spPr>
      </p:pic>
      <p:pic>
        <p:nvPicPr>
          <p:cNvPr id="33" name="Image 3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6453" y="723751"/>
            <a:ext cx="528704" cy="528704"/>
          </a:xfrm>
          <a:prstGeom prst="rect">
            <a:avLst/>
          </a:prstGeom>
        </p:spPr>
      </p:pic>
      <p:pic>
        <p:nvPicPr>
          <p:cNvPr id="34" name="Image 3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6090" y="733175"/>
            <a:ext cx="553918" cy="553918"/>
          </a:xfrm>
          <a:prstGeom prst="rect">
            <a:avLst/>
          </a:prstGeom>
        </p:spPr>
      </p:pic>
      <p:sp>
        <p:nvSpPr>
          <p:cNvPr id="35" name="ZoneTexte 34"/>
          <p:cNvSpPr txBox="1"/>
          <p:nvPr/>
        </p:nvSpPr>
        <p:spPr>
          <a:xfrm>
            <a:off x="10206474" y="1423694"/>
            <a:ext cx="6712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b="1" dirty="0" smtClean="0">
                <a:solidFill>
                  <a:srgbClr val="D5D5D5"/>
                </a:solidFill>
              </a:rPr>
              <a:t>00%</a:t>
            </a:r>
            <a:endParaRPr lang="fr-FR" sz="2200" b="1" dirty="0">
              <a:solidFill>
                <a:srgbClr val="D5D5D5"/>
              </a:solidFill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11089964" y="1424988"/>
            <a:ext cx="7913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b="1" dirty="0" smtClean="0">
                <a:solidFill>
                  <a:srgbClr val="D5D5D5"/>
                </a:solidFill>
              </a:rPr>
              <a:t>00°C</a:t>
            </a:r>
            <a:endParaRPr lang="fr-FR" sz="2200" b="1" dirty="0">
              <a:solidFill>
                <a:srgbClr val="D5D5D5"/>
              </a:solidFill>
            </a:endParaRPr>
          </a:p>
        </p:txBody>
      </p:sp>
      <p:sp>
        <p:nvSpPr>
          <p:cNvPr id="37" name="ZoneTexte 36"/>
          <p:cNvSpPr txBox="1"/>
          <p:nvPr/>
        </p:nvSpPr>
        <p:spPr>
          <a:xfrm>
            <a:off x="9231563" y="1423693"/>
            <a:ext cx="6712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b="1" dirty="0">
                <a:solidFill>
                  <a:srgbClr val="D5D5D5"/>
                </a:solidFill>
              </a:rPr>
              <a:t>0</a:t>
            </a:r>
            <a:r>
              <a:rPr lang="fr-FR" sz="2200" b="1" dirty="0" smtClean="0">
                <a:solidFill>
                  <a:srgbClr val="D5D5D5"/>
                </a:solidFill>
              </a:rPr>
              <a:t>0%</a:t>
            </a:r>
            <a:endParaRPr lang="fr-FR" sz="2200" b="1" dirty="0">
              <a:solidFill>
                <a:srgbClr val="D5D5D5"/>
              </a:solidFill>
            </a:endParaRPr>
          </a:p>
        </p:txBody>
      </p:sp>
      <p:pic>
        <p:nvPicPr>
          <p:cNvPr id="54" name="Image 53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76" y="4593415"/>
            <a:ext cx="298231" cy="298231"/>
          </a:xfrm>
          <a:prstGeom prst="rect">
            <a:avLst/>
          </a:prstGeom>
        </p:spPr>
      </p:pic>
      <p:sp>
        <p:nvSpPr>
          <p:cNvPr id="55" name="Rectangle à coins arrondis 54"/>
          <p:cNvSpPr/>
          <p:nvPr/>
        </p:nvSpPr>
        <p:spPr>
          <a:xfrm>
            <a:off x="7894483" y="2058786"/>
            <a:ext cx="1981037" cy="1817811"/>
          </a:xfrm>
          <a:prstGeom prst="roundRect">
            <a:avLst>
              <a:gd name="adj" fmla="val 9869"/>
            </a:avLst>
          </a:prstGeom>
          <a:solidFill>
            <a:srgbClr val="2A2A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Ellipse 74"/>
          <p:cNvSpPr/>
          <p:nvPr/>
        </p:nvSpPr>
        <p:spPr>
          <a:xfrm>
            <a:off x="10162721" y="3649675"/>
            <a:ext cx="87505" cy="88271"/>
          </a:xfrm>
          <a:prstGeom prst="ellipse">
            <a:avLst/>
          </a:prstGeom>
          <a:solidFill>
            <a:srgbClr val="6B6B6B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Rectangle à coins arrondis 76"/>
          <p:cNvSpPr/>
          <p:nvPr/>
        </p:nvSpPr>
        <p:spPr>
          <a:xfrm>
            <a:off x="1929975" y="4046109"/>
            <a:ext cx="1291811" cy="1244138"/>
          </a:xfrm>
          <a:prstGeom prst="roundRect">
            <a:avLst>
              <a:gd name="adj" fmla="val 9869"/>
            </a:avLst>
          </a:prstGeom>
          <a:solidFill>
            <a:srgbClr val="2A2A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8" name="Image 77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997" y="4384073"/>
            <a:ext cx="528843" cy="528843"/>
          </a:xfrm>
          <a:prstGeom prst="rect">
            <a:avLst/>
          </a:prstGeom>
        </p:spPr>
      </p:pic>
      <p:sp>
        <p:nvSpPr>
          <p:cNvPr id="79" name="ZoneTexte 78"/>
          <p:cNvSpPr txBox="1"/>
          <p:nvPr/>
        </p:nvSpPr>
        <p:spPr>
          <a:xfrm>
            <a:off x="1666483" y="4906829"/>
            <a:ext cx="1753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07CEC9"/>
                </a:solidFill>
              </a:rPr>
              <a:t>Add devices</a:t>
            </a:r>
          </a:p>
        </p:txBody>
      </p:sp>
      <p:pic>
        <p:nvPicPr>
          <p:cNvPr id="80" name="Image 79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8737" y="2641655"/>
            <a:ext cx="528843" cy="528843"/>
          </a:xfrm>
          <a:prstGeom prst="rect">
            <a:avLst/>
          </a:prstGeom>
        </p:spPr>
      </p:pic>
      <p:sp>
        <p:nvSpPr>
          <p:cNvPr id="81" name="ZoneTexte 80"/>
          <p:cNvSpPr txBox="1"/>
          <p:nvPr/>
        </p:nvSpPr>
        <p:spPr>
          <a:xfrm>
            <a:off x="7976223" y="3195293"/>
            <a:ext cx="1753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07CEC9"/>
                </a:solidFill>
              </a:rPr>
              <a:t>Add </a:t>
            </a:r>
            <a:r>
              <a:rPr lang="fr-FR" sz="1200" b="1" dirty="0" smtClean="0">
                <a:solidFill>
                  <a:srgbClr val="07CEC9"/>
                </a:solidFill>
              </a:rPr>
              <a:t>caméra</a:t>
            </a:r>
            <a:endParaRPr lang="fr-FR" sz="1200" b="1" dirty="0">
              <a:solidFill>
                <a:srgbClr val="07CEC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157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48378"/>
          </a:xfrm>
          <a:prstGeom prst="rect">
            <a:avLst/>
          </a:prstGeom>
          <a:solidFill>
            <a:srgbClr val="373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0" y="184061"/>
            <a:ext cx="1912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07CEC9"/>
                </a:solidFill>
                <a:latin typeface="+mj-lt"/>
              </a:rPr>
              <a:t>Fortico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b="1" dirty="0" smtClean="0">
                <a:solidFill>
                  <a:schemeClr val="bg1"/>
                </a:solidFill>
              </a:rPr>
              <a:t>Smart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dirty="0" smtClean="0">
                <a:solidFill>
                  <a:schemeClr val="bg1"/>
                </a:solidFill>
                <a:latin typeface="+mj-lt"/>
              </a:rPr>
              <a:t>Home</a:t>
            </a:r>
            <a:endParaRPr lang="fr-F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Ellipse 5"/>
          <p:cNvSpPr/>
          <p:nvPr/>
        </p:nvSpPr>
        <p:spPr>
          <a:xfrm>
            <a:off x="537368" y="638881"/>
            <a:ext cx="781050" cy="732314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/>
          <p:nvPr/>
        </p:nvCxnSpPr>
        <p:spPr>
          <a:xfrm>
            <a:off x="0" y="491838"/>
            <a:ext cx="12192000" cy="0"/>
          </a:xfrm>
          <a:prstGeom prst="line">
            <a:avLst/>
          </a:prstGeom>
          <a:ln w="12700">
            <a:solidFill>
              <a:srgbClr val="2121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119855" y="1414158"/>
            <a:ext cx="1533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ln>
                  <a:solidFill>
                    <a:srgbClr val="D5D5D5"/>
                  </a:solidFill>
                </a:ln>
                <a:solidFill>
                  <a:srgbClr val="D5D5D5"/>
                </a:solidFill>
                <a:latin typeface="+mj-lt"/>
              </a:rPr>
              <a:t>My Home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  <a:latin typeface="+mj-lt"/>
            </a:endParaRPr>
          </a:p>
        </p:txBody>
      </p:sp>
      <p:sp>
        <p:nvSpPr>
          <p:cNvPr id="9" name="Triangle isocèle 8"/>
          <p:cNvSpPr/>
          <p:nvPr/>
        </p:nvSpPr>
        <p:spPr>
          <a:xfrm rot="10800000">
            <a:off x="1361775" y="1594234"/>
            <a:ext cx="95659" cy="45719"/>
          </a:xfrm>
          <a:prstGeom prst="triangle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7CEC9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57150" y="1954681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E6EAEE"/>
                </a:solidFill>
              </a:rPr>
              <a:t>Home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E6EAEE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70122" y="2430971"/>
            <a:ext cx="1637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Devices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26888" y="2997377"/>
            <a:ext cx="1596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Room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58195" y="5130090"/>
            <a:ext cx="153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Settings</a:t>
            </a:r>
          </a:p>
        </p:txBody>
      </p:sp>
      <p:pic>
        <p:nvPicPr>
          <p:cNvPr id="19" name="Imag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85" y="2442803"/>
            <a:ext cx="259308" cy="259308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2963877"/>
            <a:ext cx="266739" cy="266739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5138009"/>
            <a:ext cx="238713" cy="238713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38" y="4075383"/>
            <a:ext cx="287036" cy="287036"/>
          </a:xfrm>
          <a:prstGeom prst="rect">
            <a:avLst/>
          </a:prstGeom>
        </p:spPr>
      </p:pic>
      <p:sp>
        <p:nvSpPr>
          <p:cNvPr id="24" name="ZoneTexte 23"/>
          <p:cNvSpPr txBox="1"/>
          <p:nvPr/>
        </p:nvSpPr>
        <p:spPr>
          <a:xfrm>
            <a:off x="272698" y="4093041"/>
            <a:ext cx="1068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Scène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220436" y="4629830"/>
            <a:ext cx="1097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Accès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pic>
        <p:nvPicPr>
          <p:cNvPr id="54" name="Image 5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76" y="4593415"/>
            <a:ext cx="298231" cy="298231"/>
          </a:xfrm>
          <a:prstGeom prst="rect">
            <a:avLst/>
          </a:prstGeom>
        </p:spPr>
      </p:pic>
      <p:cxnSp>
        <p:nvCxnSpPr>
          <p:cNvPr id="78" name="Connecteur droit 77"/>
          <p:cNvCxnSpPr/>
          <p:nvPr/>
        </p:nvCxnSpPr>
        <p:spPr>
          <a:xfrm>
            <a:off x="1707627" y="491838"/>
            <a:ext cx="0" cy="6356540"/>
          </a:xfrm>
          <a:prstGeom prst="line">
            <a:avLst/>
          </a:prstGeom>
          <a:ln w="12700">
            <a:solidFill>
              <a:srgbClr val="2121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ZoneTexte 81"/>
          <p:cNvSpPr txBox="1"/>
          <p:nvPr/>
        </p:nvSpPr>
        <p:spPr>
          <a:xfrm>
            <a:off x="57149" y="3526634"/>
            <a:ext cx="1589949" cy="276999"/>
          </a:xfrm>
          <a:prstGeom prst="rect">
            <a:avLst/>
          </a:prstGeom>
          <a:solidFill>
            <a:srgbClr val="303038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07CEC9"/>
                </a:solidFill>
              </a:rPr>
              <a:t>         Add </a:t>
            </a:r>
            <a:r>
              <a:rPr lang="fr-FR" sz="1200" b="1" dirty="0">
                <a:solidFill>
                  <a:srgbClr val="07CEC9"/>
                </a:solidFill>
              </a:rPr>
              <a:t>devices</a:t>
            </a:r>
          </a:p>
        </p:txBody>
      </p:sp>
      <p:pic>
        <p:nvPicPr>
          <p:cNvPr id="83" name="Image 8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83" y="3526633"/>
            <a:ext cx="247010" cy="247010"/>
          </a:xfrm>
          <a:prstGeom prst="rect">
            <a:avLst/>
          </a:prstGeom>
        </p:spPr>
      </p:pic>
      <p:sp>
        <p:nvSpPr>
          <p:cNvPr id="84" name="Rectangle 83"/>
          <p:cNvSpPr/>
          <p:nvPr/>
        </p:nvSpPr>
        <p:spPr>
          <a:xfrm>
            <a:off x="1140" y="3526634"/>
            <a:ext cx="57150" cy="277000"/>
          </a:xfrm>
          <a:prstGeom prst="rect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5" name="Image 8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09" y="1947208"/>
            <a:ext cx="235627" cy="235627"/>
          </a:xfrm>
          <a:prstGeom prst="rect">
            <a:avLst/>
          </a:prstGeom>
        </p:spPr>
      </p:pic>
      <p:sp>
        <p:nvSpPr>
          <p:cNvPr id="87" name="ZoneTexte 86"/>
          <p:cNvSpPr txBox="1"/>
          <p:nvPr/>
        </p:nvSpPr>
        <p:spPr>
          <a:xfrm>
            <a:off x="1039590" y="524654"/>
            <a:ext cx="254574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>
                <a:solidFill>
                  <a:srgbClr val="E6EAEE"/>
                </a:solidFill>
              </a:rPr>
              <a:t>         Add </a:t>
            </a:r>
            <a:r>
              <a:rPr lang="fr-FR" sz="2400" b="1" dirty="0">
                <a:solidFill>
                  <a:srgbClr val="E6EAEE"/>
                </a:solidFill>
              </a:rPr>
              <a:t>devices</a:t>
            </a:r>
          </a:p>
        </p:txBody>
      </p:sp>
      <p:sp>
        <p:nvSpPr>
          <p:cNvPr id="88" name="Rectangle 87"/>
          <p:cNvSpPr/>
          <p:nvPr/>
        </p:nvSpPr>
        <p:spPr>
          <a:xfrm>
            <a:off x="4130960" y="1195059"/>
            <a:ext cx="7550149" cy="5653320"/>
          </a:xfrm>
          <a:prstGeom prst="rect">
            <a:avLst/>
          </a:prstGeom>
          <a:solidFill>
            <a:srgbClr val="4A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6" name="ZoneTexte 95"/>
          <p:cNvSpPr txBox="1"/>
          <p:nvPr/>
        </p:nvSpPr>
        <p:spPr>
          <a:xfrm>
            <a:off x="2044214" y="1194870"/>
            <a:ext cx="1589949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500" b="1" dirty="0" smtClean="0">
                <a:solidFill>
                  <a:schemeClr val="bg1"/>
                </a:solidFill>
              </a:rPr>
              <a:t>Eclairage</a:t>
            </a:r>
            <a:endParaRPr lang="fr-FR" sz="15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8" name="ZoneTexte 97"/>
          <p:cNvSpPr txBox="1"/>
          <p:nvPr/>
        </p:nvSpPr>
        <p:spPr>
          <a:xfrm>
            <a:off x="1767795" y="1692002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Prise connecté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9" name="ZoneTexte 98"/>
          <p:cNvSpPr txBox="1"/>
          <p:nvPr/>
        </p:nvSpPr>
        <p:spPr>
          <a:xfrm>
            <a:off x="1656719" y="2109872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Climatiseur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0" name="ZoneTexte 99"/>
          <p:cNvSpPr txBox="1"/>
          <p:nvPr/>
        </p:nvSpPr>
        <p:spPr>
          <a:xfrm>
            <a:off x="1613083" y="2605852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Sonnette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1" name="ZoneTexte 100"/>
          <p:cNvSpPr txBox="1"/>
          <p:nvPr/>
        </p:nvSpPr>
        <p:spPr>
          <a:xfrm>
            <a:off x="1758536" y="3122551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Station</a:t>
            </a:r>
            <a:r>
              <a:rPr lang="fr-FR" sz="1200" b="1" dirty="0" smtClean="0">
                <a:solidFill>
                  <a:srgbClr val="E6EAEE"/>
                </a:solidFill>
              </a:rPr>
              <a:t> </a:t>
            </a:r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météo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2" name="ZoneTexte 101"/>
          <p:cNvSpPr txBox="1"/>
          <p:nvPr/>
        </p:nvSpPr>
        <p:spPr>
          <a:xfrm>
            <a:off x="1792227" y="3535477"/>
            <a:ext cx="173850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Détecteur de gaz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3" name="ZoneTexte 102"/>
          <p:cNvSpPr txBox="1"/>
          <p:nvPr/>
        </p:nvSpPr>
        <p:spPr>
          <a:xfrm>
            <a:off x="2030120" y="3948403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Détecteur de présence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4" name="ZoneTexte 103"/>
          <p:cNvSpPr txBox="1"/>
          <p:nvPr/>
        </p:nvSpPr>
        <p:spPr>
          <a:xfrm>
            <a:off x="2033655" y="4398130"/>
            <a:ext cx="158994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Capteur Température et humidité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18" name="Connecteur droit 117"/>
          <p:cNvCxnSpPr/>
          <p:nvPr/>
        </p:nvCxnSpPr>
        <p:spPr>
          <a:xfrm>
            <a:off x="4298950" y="2093180"/>
            <a:ext cx="7251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/>
          <p:cNvCxnSpPr/>
          <p:nvPr/>
        </p:nvCxnSpPr>
        <p:spPr>
          <a:xfrm>
            <a:off x="4406900" y="2963877"/>
            <a:ext cx="714375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/>
          <p:cNvCxnSpPr/>
          <p:nvPr/>
        </p:nvCxnSpPr>
        <p:spPr>
          <a:xfrm>
            <a:off x="4413353" y="3803633"/>
            <a:ext cx="7137297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ZoneTexte 163"/>
          <p:cNvSpPr txBox="1"/>
          <p:nvPr/>
        </p:nvSpPr>
        <p:spPr>
          <a:xfrm rot="5400000">
            <a:off x="11059589" y="1605205"/>
            <a:ext cx="66817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. . .</a:t>
            </a:r>
            <a:endParaRPr lang="fr-FR" sz="14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65" name="ZoneTexte 164"/>
          <p:cNvSpPr txBox="1"/>
          <p:nvPr/>
        </p:nvSpPr>
        <p:spPr>
          <a:xfrm rot="5400000">
            <a:off x="11059588" y="2475136"/>
            <a:ext cx="66817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. . .</a:t>
            </a:r>
            <a:endParaRPr lang="fr-FR" sz="14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66" name="ZoneTexte 165"/>
          <p:cNvSpPr txBox="1"/>
          <p:nvPr/>
        </p:nvSpPr>
        <p:spPr>
          <a:xfrm rot="5400000">
            <a:off x="11059587" y="3340143"/>
            <a:ext cx="66817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. . .</a:t>
            </a:r>
            <a:endParaRPr lang="fr-FR" sz="14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78" name="ZoneTexte 177"/>
          <p:cNvSpPr txBox="1"/>
          <p:nvPr/>
        </p:nvSpPr>
        <p:spPr>
          <a:xfrm>
            <a:off x="4831913" y="1504026"/>
            <a:ext cx="292287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b="1" dirty="0" smtClean="0">
                <a:solidFill>
                  <a:schemeClr val="bg1"/>
                </a:solidFill>
              </a:rPr>
              <a:t>Smart switch V1 M1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79" name="ZoneTexte 178"/>
          <p:cNvSpPr txBox="1"/>
          <p:nvPr/>
        </p:nvSpPr>
        <p:spPr>
          <a:xfrm>
            <a:off x="4814023" y="2363298"/>
            <a:ext cx="203715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Smart switch V1 </a:t>
            </a:r>
            <a:r>
              <a:rPr lang="fr-FR" sz="1600" b="1" dirty="0" smtClean="0">
                <a:solidFill>
                  <a:schemeClr val="bg1"/>
                </a:solidFill>
              </a:rPr>
              <a:t>M2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80" name="ZoneTexte 179"/>
          <p:cNvSpPr txBox="1"/>
          <p:nvPr/>
        </p:nvSpPr>
        <p:spPr>
          <a:xfrm>
            <a:off x="4831913" y="3225903"/>
            <a:ext cx="205280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Smart switch </a:t>
            </a:r>
            <a:r>
              <a:rPr lang="fr-FR" sz="1600" b="1" dirty="0" smtClean="0">
                <a:solidFill>
                  <a:schemeClr val="bg1"/>
                </a:solidFill>
              </a:rPr>
              <a:t>V3 </a:t>
            </a:r>
            <a:r>
              <a:rPr lang="fr-FR" sz="1600" b="1" dirty="0">
                <a:solidFill>
                  <a:schemeClr val="bg1"/>
                </a:solidFill>
              </a:rPr>
              <a:t>M1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182" name="Image 18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712" y="1248017"/>
            <a:ext cx="307865" cy="307865"/>
          </a:xfrm>
          <a:prstGeom prst="rect">
            <a:avLst/>
          </a:prstGeom>
        </p:spPr>
      </p:pic>
      <p:pic>
        <p:nvPicPr>
          <p:cNvPr id="185" name="Image 18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163" y="2597522"/>
            <a:ext cx="304801" cy="304801"/>
          </a:xfrm>
          <a:prstGeom prst="rect">
            <a:avLst/>
          </a:prstGeom>
        </p:spPr>
      </p:pic>
      <p:pic>
        <p:nvPicPr>
          <p:cNvPr id="186" name="Image 18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746" y="5011467"/>
            <a:ext cx="316065" cy="316065"/>
          </a:xfrm>
          <a:prstGeom prst="rect">
            <a:avLst/>
          </a:prstGeom>
        </p:spPr>
      </p:pic>
      <p:sp>
        <p:nvSpPr>
          <p:cNvPr id="187" name="ZoneTexte 186"/>
          <p:cNvSpPr txBox="1"/>
          <p:nvPr/>
        </p:nvSpPr>
        <p:spPr>
          <a:xfrm>
            <a:off x="2040770" y="5050533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Détecteur de porte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90" name="Image 189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428" y="4466587"/>
            <a:ext cx="289592" cy="289592"/>
          </a:xfrm>
          <a:prstGeom prst="rect">
            <a:avLst/>
          </a:prstGeom>
        </p:spPr>
      </p:pic>
      <p:pic>
        <p:nvPicPr>
          <p:cNvPr id="192" name="Image 19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975" y="2117342"/>
            <a:ext cx="259199" cy="259199"/>
          </a:xfrm>
          <a:prstGeom prst="rect">
            <a:avLst/>
          </a:prstGeom>
        </p:spPr>
      </p:pic>
      <p:pic>
        <p:nvPicPr>
          <p:cNvPr id="193" name="Image 192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037" y="1686398"/>
            <a:ext cx="296681" cy="296681"/>
          </a:xfrm>
          <a:prstGeom prst="rect">
            <a:avLst/>
          </a:prstGeom>
        </p:spPr>
      </p:pic>
      <p:pic>
        <p:nvPicPr>
          <p:cNvPr id="195" name="Image 194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336" y="3513874"/>
            <a:ext cx="321690" cy="321690"/>
          </a:xfrm>
          <a:prstGeom prst="rect">
            <a:avLst/>
          </a:prstGeom>
        </p:spPr>
      </p:pic>
      <p:pic>
        <p:nvPicPr>
          <p:cNvPr id="196" name="Image 195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406" y="3042187"/>
            <a:ext cx="403178" cy="403178"/>
          </a:xfrm>
          <a:prstGeom prst="rect">
            <a:avLst/>
          </a:prstGeom>
        </p:spPr>
      </p:pic>
      <p:pic>
        <p:nvPicPr>
          <p:cNvPr id="197" name="Image 196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703" y="3889377"/>
            <a:ext cx="314984" cy="314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88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816</TotalTime>
  <Words>954</Words>
  <Application>Microsoft Office PowerPoint</Application>
  <PresentationFormat>Grand écran</PresentationFormat>
  <Paragraphs>400</Paragraphs>
  <Slides>22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8" baseType="lpstr">
      <vt:lpstr>Arial</vt:lpstr>
      <vt:lpstr>Arial Black</vt:lpstr>
      <vt:lpstr>Calibri</vt:lpstr>
      <vt:lpstr>Calibri Light</vt:lpstr>
      <vt:lpstr>Glycerin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Color palette </vt:lpstr>
      <vt:lpstr>Police utiliser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FORTUNO</dc:creator>
  <cp:lastModifiedBy>FORTUNO</cp:lastModifiedBy>
  <cp:revision>188</cp:revision>
  <dcterms:created xsi:type="dcterms:W3CDTF">2025-05-05T14:56:41Z</dcterms:created>
  <dcterms:modified xsi:type="dcterms:W3CDTF">2025-05-14T12:39:57Z</dcterms:modified>
</cp:coreProperties>
</file>