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AEE"/>
    <a:srgbClr val="4A4A58"/>
    <a:srgbClr val="2A2A32"/>
    <a:srgbClr val="07CEC9"/>
    <a:srgbClr val="FFFFFF"/>
    <a:srgbClr val="373742"/>
    <a:srgbClr val="FFFE3C"/>
    <a:srgbClr val="B120DE"/>
    <a:srgbClr val="D76007"/>
    <a:srgbClr val="0FC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86" autoAdjust="0"/>
  </p:normalViewPr>
  <p:slideViewPr>
    <p:cSldViewPr snapToGrid="0">
      <p:cViewPr>
        <p:scale>
          <a:sx n="66" d="100"/>
          <a:sy n="66" d="100"/>
        </p:scale>
        <p:origin x="90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BAD99-9C6E-438B-B6E2-4A70BF6BDDF4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07214-4CA6-4B3C-9ABB-7242CD9D5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1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60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76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09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14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4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60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6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4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4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39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1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82B9-BFE5-4D13-8D8C-5297D4C42E3B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3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fif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jpe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26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fif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93972" y="4993117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1">
                    <a:lumMod val="75000"/>
                  </a:schemeClr>
                </a:solidFill>
              </a:rPr>
              <a:t>Ampoule led Ingelec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5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44" y="-9622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5563005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  <a:endParaRPr lang="fr-FR" sz="1200" b="1" dirty="0">
              <a:solidFill>
                <a:srgbClr val="07CEC9"/>
              </a:solidFill>
            </a:endParaRP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130960" y="1195058"/>
            <a:ext cx="7550149" cy="5669727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1990020" y="1179648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Eclairage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73575" y="309587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0914" y="3451789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42564" y="386735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>
            <a:off x="4298950" y="2093180"/>
            <a:ext cx="7251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406900" y="2963877"/>
            <a:ext cx="71437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413353" y="3803633"/>
            <a:ext cx="71372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31913" y="1504026"/>
            <a:ext cx="29228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Smart switch V1 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814023" y="2363298"/>
            <a:ext cx="2037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V1 </a:t>
            </a:r>
            <a:r>
              <a:rPr lang="fr-FR" sz="1600" b="1" dirty="0" smtClean="0">
                <a:solidFill>
                  <a:schemeClr val="bg1"/>
                </a:solidFill>
              </a:rPr>
              <a:t>M2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831913" y="322590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V3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93972" y="4993117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1">
                    <a:lumMod val="75000"/>
                  </a:schemeClr>
                </a:solidFill>
              </a:rPr>
              <a:t>Ampoule led Ingelec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624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7150" y="44533"/>
            <a:ext cx="12134850" cy="401846"/>
          </a:xfrm>
          <a:prstGeom prst="rect">
            <a:avLst/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7150" y="491837"/>
            <a:ext cx="1852741" cy="1439593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7151" y="1961086"/>
            <a:ext cx="1816164" cy="4093757"/>
          </a:xfrm>
          <a:prstGeom prst="rect">
            <a:avLst/>
          </a:prstGeom>
          <a:solidFill>
            <a:srgbClr val="5B9BD5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936779" y="491837"/>
            <a:ext cx="10163942" cy="5563006"/>
          </a:xfrm>
          <a:prstGeom prst="rect">
            <a:avLst/>
          </a:prstGeom>
          <a:solidFill>
            <a:srgbClr val="B120DE"/>
          </a:solidFill>
          <a:ln w="57150">
            <a:solidFill>
              <a:srgbClr val="B12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2043562" y="593178"/>
            <a:ext cx="5684033" cy="3188278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861300" y="582062"/>
            <a:ext cx="4090854" cy="1347251"/>
          </a:xfrm>
          <a:prstGeom prst="rect">
            <a:avLst/>
          </a:prstGeom>
          <a:solidFill>
            <a:srgbClr val="0FCF4A"/>
          </a:solidFill>
          <a:ln w="57150">
            <a:solidFill>
              <a:srgbClr val="0FC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894482" y="2032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à coins arrondis 90"/>
          <p:cNvSpPr/>
          <p:nvPr/>
        </p:nvSpPr>
        <p:spPr>
          <a:xfrm>
            <a:off x="9980257" y="2018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à coins arrondis 91"/>
          <p:cNvSpPr/>
          <p:nvPr/>
        </p:nvSpPr>
        <p:spPr>
          <a:xfrm>
            <a:off x="2002088" y="404244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3428578" y="4090283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à coins arrondis 93"/>
          <p:cNvSpPr/>
          <p:nvPr/>
        </p:nvSpPr>
        <p:spPr>
          <a:xfrm>
            <a:off x="4873313" y="4093041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à coins arrondis 94"/>
          <p:cNvSpPr/>
          <p:nvPr/>
        </p:nvSpPr>
        <p:spPr>
          <a:xfrm>
            <a:off x="6334976" y="408023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47632" y="6100302"/>
            <a:ext cx="12053089" cy="717739"/>
          </a:xfrm>
          <a:prstGeom prst="rect">
            <a:avLst/>
          </a:prstGeom>
          <a:solidFill>
            <a:srgbClr val="FFFE3C"/>
          </a:solidFill>
          <a:ln w="57150">
            <a:solidFill>
              <a:srgbClr val="FFF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4873313" y="-6383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70793" y="8958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2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4562752" y="157652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3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592794" y="3646423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4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9595596" y="890667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5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8529623" y="2681064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0650268" y="2729975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3615635" y="4425609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2245591" y="445855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5067989" y="4493886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6468535" y="44759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5391676" y="620148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8</a:t>
            </a:r>
            <a:endParaRPr lang="fr-FR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3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284" y="-45196"/>
            <a:ext cx="10515600" cy="100972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2A2A32"/>
                </a:solidFill>
              </a:rPr>
              <a:t>Color palette </a:t>
            </a:r>
            <a:endParaRPr lang="fr-FR" b="1" dirty="0">
              <a:solidFill>
                <a:srgbClr val="2A2A32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533071" y="4105407"/>
            <a:ext cx="2251881" cy="2197289"/>
          </a:xfrm>
          <a:prstGeom prst="ellips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497502" y="2326797"/>
            <a:ext cx="3382371" cy="3204948"/>
          </a:xfrm>
          <a:prstGeom prst="ellipse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576780" y="4135950"/>
            <a:ext cx="2251881" cy="2197289"/>
          </a:xfrm>
          <a:prstGeom prst="ellipse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724140" y="470022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#E6EAEE#E6EAEE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32101" y="520803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rgb(230, 234, 238)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173638" y="462174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rgb(55, 55, 66)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173637" y="314979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</a:t>
            </a:r>
            <a:r>
              <a:rPr lang="fr-FR" b="1" dirty="0" smtClean="0">
                <a:solidFill>
                  <a:schemeClr val="bg1"/>
                </a:solidFill>
              </a:rPr>
              <a:t>373742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672314" y="5423241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rgb(74, 74, 88)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576780" y="45949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#4A4A58</a:t>
            </a:r>
          </a:p>
        </p:txBody>
      </p:sp>
      <p:sp>
        <p:nvSpPr>
          <p:cNvPr id="14" name="Ellipse 13"/>
          <p:cNvSpPr/>
          <p:nvPr/>
        </p:nvSpPr>
        <p:spPr>
          <a:xfrm>
            <a:off x="7576780" y="1523092"/>
            <a:ext cx="2251881" cy="2197289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533071" y="1522549"/>
            <a:ext cx="2251881" cy="2197289"/>
          </a:xfrm>
          <a:prstGeom prst="ellipse">
            <a:avLst/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611832" y="196742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#2A2A32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634009" y="28291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rgb(42, 42, 50)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672314" y="1987799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#07CEC9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767850" y="2799498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rgb(7, 206, 201)</a:t>
            </a:r>
          </a:p>
        </p:txBody>
      </p:sp>
    </p:spTree>
    <p:extLst>
      <p:ext uri="{BB962C8B-B14F-4D97-AF65-F5344CB8AC3E}">
        <p14:creationId xmlns:p14="http://schemas.microsoft.com/office/powerpoint/2010/main" val="26706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Police utiliser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337481" y="189703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lycerin"/>
                <a:cs typeface="Arial" panose="020B0604020202020204" pitchFamily="34" charset="0"/>
              </a:rPr>
              <a:t>Calibri</a:t>
            </a:r>
            <a:endParaRPr lang="fr-FR" dirty="0">
              <a:latin typeface="Glyceri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67000" y="850900"/>
            <a:ext cx="560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Arial Black" panose="020B0A04020102020204" pitchFamily="34" charset="0"/>
              </a:rPr>
              <a:t>Taches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254000" y="176530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1: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234950" y="241804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2: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-234950" y="390782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4: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-234950" y="4575125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5: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-234950" y="310263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3: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92300" y="1825847"/>
            <a:ext cx="463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Structure générale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892300" y="2541764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1 + 2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892300" y="3236227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3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+ 6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892300" y="3959652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5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892300" y="4669249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7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+ 8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229</Words>
  <Application>Microsoft Office PowerPoint</Application>
  <PresentationFormat>Grand écran</PresentationFormat>
  <Paragraphs>113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Glycerin</vt:lpstr>
      <vt:lpstr>Thème Office</vt:lpstr>
      <vt:lpstr>Présentation PowerPoint</vt:lpstr>
      <vt:lpstr>Présentation PowerPoint</vt:lpstr>
      <vt:lpstr>Présentation PowerPoint</vt:lpstr>
      <vt:lpstr>Color palette </vt:lpstr>
      <vt:lpstr>Police utiliser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FORTUNO</dc:creator>
  <cp:lastModifiedBy>FORTUNO</cp:lastModifiedBy>
  <cp:revision>109</cp:revision>
  <dcterms:created xsi:type="dcterms:W3CDTF">2025-05-05T14:56:41Z</dcterms:created>
  <dcterms:modified xsi:type="dcterms:W3CDTF">2025-05-09T19:20:10Z</dcterms:modified>
</cp:coreProperties>
</file>