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EC9"/>
    <a:srgbClr val="B120DE"/>
    <a:srgbClr val="4A4A58"/>
    <a:srgbClr val="282830"/>
    <a:srgbClr val="373742"/>
    <a:srgbClr val="2A2A32"/>
    <a:srgbClr val="E6EAEE"/>
    <a:srgbClr val="FFFFFF"/>
    <a:srgbClr val="FFFE3C"/>
    <a:srgbClr val="D76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fif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828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</a:t>
            </a:r>
            <a:r>
              <a:rPr lang="fr-FR" sz="1600" dirty="0" smtClean="0">
                <a:solidFill>
                  <a:srgbClr val="E6EAEE"/>
                </a:solidFill>
              </a:rPr>
              <a:t>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448</Words>
  <Application>Microsoft Office PowerPoint</Application>
  <PresentationFormat>Grand écran</PresentationFormat>
  <Paragraphs>205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150</cp:revision>
  <dcterms:created xsi:type="dcterms:W3CDTF">2025-05-05T14:56:41Z</dcterms:created>
  <dcterms:modified xsi:type="dcterms:W3CDTF">2025-05-14T08:33:19Z</dcterms:modified>
</cp:coreProperties>
</file>