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3" r:id="rId12"/>
    <p:sldId id="264" r:id="rId13"/>
    <p:sldId id="265" r:id="rId14"/>
    <p:sldId id="266" r:id="rId15"/>
    <p:sldId id="257" r:id="rId16"/>
    <p:sldId id="258" r:id="rId17"/>
    <p:sldId id="259" r:id="rId18"/>
    <p:sldId id="26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AEE"/>
    <a:srgbClr val="4A4A58"/>
    <a:srgbClr val="AFABAB"/>
    <a:srgbClr val="282830"/>
    <a:srgbClr val="66FF33"/>
    <a:srgbClr val="373742"/>
    <a:srgbClr val="07CEC9"/>
    <a:srgbClr val="B120DE"/>
    <a:srgbClr val="2A2A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86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BAD99-9C6E-438B-B6E2-4A70BF6BDDF4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07214-4CA6-4B3C-9ABB-7242CD9D5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1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0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949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109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50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76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047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76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09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1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6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6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4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3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1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3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jpeg"/><Relationship Id="rId16" Type="http://schemas.openxmlformats.org/officeDocument/2006/relationships/image" Target="../media/image27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19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12" Type="http://schemas.openxmlformats.org/officeDocument/2006/relationships/image" Target="../media/image40.png"/><Relationship Id="rId2" Type="http://schemas.openxmlformats.org/officeDocument/2006/relationships/image" Target="../media/image1.jpe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9.png"/><Relationship Id="rId5" Type="http://schemas.openxmlformats.org/officeDocument/2006/relationships/image" Target="../media/image7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fif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.jpeg"/><Relationship Id="rId21" Type="http://schemas.openxmlformats.org/officeDocument/2006/relationships/image" Target="../media/image32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jpe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19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3.png"/><Relationship Id="rId21" Type="http://schemas.openxmlformats.org/officeDocument/2006/relationships/image" Target="../media/image34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jpeg"/><Relationship Id="rId16" Type="http://schemas.openxmlformats.org/officeDocument/2006/relationships/image" Target="../media/image27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jpe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19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5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622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2" name="Rectangle à coins arrondis 51"/>
          <p:cNvSpPr/>
          <p:nvPr/>
        </p:nvSpPr>
        <p:spPr>
          <a:xfrm>
            <a:off x="4337849" y="1428717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  <a:effectLst>
            <a:glow rad="101600">
              <a:schemeClr val="bg2">
                <a:lumMod val="2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à coins arrondis 53"/>
          <p:cNvSpPr/>
          <p:nvPr/>
        </p:nvSpPr>
        <p:spPr>
          <a:xfrm>
            <a:off x="4993867" y="1567257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 w="63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271108" y="1581507"/>
            <a:ext cx="211694" cy="196671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4220319" y="2109730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E6EAEE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4161790" y="2377275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2">
                    <a:lumMod val="75000"/>
                  </a:schemeClr>
                </a:solidFill>
              </a:rPr>
              <a:t>SmartSwitch-xxxx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24" y="1518035"/>
            <a:ext cx="285759" cy="285759"/>
          </a:xfrm>
          <a:prstGeom prst="rect">
            <a:avLst/>
          </a:prstGeom>
        </p:spPr>
      </p:pic>
      <p:sp>
        <p:nvSpPr>
          <p:cNvPr id="64" name="ZoneTexte 63"/>
          <p:cNvSpPr txBox="1"/>
          <p:nvPr/>
        </p:nvSpPr>
        <p:spPr>
          <a:xfrm>
            <a:off x="5238410" y="2248620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6013982" y="143161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  <a:effectLst>
            <a:glow rad="101600">
              <a:schemeClr val="bg2">
                <a:lumMod val="2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42" y="1686398"/>
            <a:ext cx="673864" cy="6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3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8"/>
            <a:ext cx="7550149" cy="5669727"/>
          </a:xfrm>
          <a:prstGeom prst="rect">
            <a:avLst/>
          </a:prstGeom>
          <a:solidFill>
            <a:srgbClr val="4A4A5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1990020" y="1179648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73575" y="309587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0914" y="3451789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42564" y="38673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03056" y="524655"/>
            <a:ext cx="10450844" cy="6323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39827" y="554311"/>
            <a:ext cx="10369624" cy="6313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739827" y="1215269"/>
            <a:ext cx="2353033" cy="5547482"/>
          </a:xfrm>
          <a:prstGeom prst="rect">
            <a:avLst/>
          </a:prstGeom>
          <a:noFill/>
          <a:ln w="3810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36466" y="1215268"/>
            <a:ext cx="7534834" cy="55474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3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9" y="0"/>
            <a:ext cx="12192000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solidFill>
            <a:srgbClr val="2A2A3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E6EAEE"/>
                </a:solidFill>
              </a:rPr>
              <a:t>         Add </a:t>
            </a:r>
            <a:r>
              <a:rPr lang="fr-FR" sz="12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4775" y="2997376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Room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990020" y="1179648"/>
            <a:ext cx="150814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rgbClr val="07CEC9"/>
                </a:solidFill>
              </a:rPr>
              <a:t>Chambre à coucher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973" y="185234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Chambre bébé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517008" y="228274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Séjour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707627" y="272544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Salle de bain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568205" y="317197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651284" y="3558878"/>
            <a:ext cx="13753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Garage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44214" y="398501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Cuisine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7026" y="447711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Plus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4" y="3558878"/>
            <a:ext cx="225460" cy="2254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06" y="4432409"/>
            <a:ext cx="261724" cy="26172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85" y="918501"/>
            <a:ext cx="261724" cy="261724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4036400" y="883013"/>
            <a:ext cx="197226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rgbClr val="E6EAEE"/>
                </a:solidFill>
              </a:rPr>
              <a:t>Ajout équipement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6712523" y="3738790"/>
            <a:ext cx="21738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2">
                    <a:lumMod val="75000"/>
                  </a:schemeClr>
                </a:solidFill>
              </a:rPr>
              <a:t>Veuillez ajouter des équipement </a:t>
            </a:r>
            <a:endParaRPr lang="fr-FR" sz="14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92" y="4038384"/>
            <a:ext cx="215351" cy="215351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40" y="3587680"/>
            <a:ext cx="254497" cy="254497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78" y="3178665"/>
            <a:ext cx="263608" cy="263608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06" y="2756577"/>
            <a:ext cx="214732" cy="214732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64" y="2311656"/>
            <a:ext cx="244063" cy="244063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70" y="1862756"/>
            <a:ext cx="273404" cy="273404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70866"/>
            <a:ext cx="226261" cy="226261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9" y="3008466"/>
            <a:ext cx="228137" cy="2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039349" y="59039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Login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320428" y="1001872"/>
            <a:ext cx="4203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bg2">
                    <a:lumMod val="75000"/>
                  </a:schemeClr>
                </a:solidFill>
              </a:rPr>
              <a:t>Crée votre compte en toute simplicité</a:t>
            </a:r>
            <a:endParaRPr lang="fr-FR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7567425" y="1750526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609367" y="1373727"/>
            <a:ext cx="25457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E6EAEE"/>
                </a:solidFill>
              </a:rPr>
              <a:t>Email</a:t>
            </a:r>
            <a:endParaRPr lang="fr-FR" sz="2000" b="1" dirty="0">
              <a:solidFill>
                <a:srgbClr val="E6EAEE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7547979" y="2930815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026649" y="2552114"/>
            <a:ext cx="25457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E6EAEE"/>
                </a:solidFill>
              </a:rPr>
              <a:t>Mot de passe</a:t>
            </a:r>
            <a:endParaRPr lang="fr-FR" sz="2000" b="1" dirty="0">
              <a:solidFill>
                <a:srgbClr val="E6EAEE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623851" y="3789007"/>
            <a:ext cx="206770" cy="198120"/>
          </a:xfrm>
          <a:prstGeom prst="roundRect">
            <a:avLst/>
          </a:prstGeom>
          <a:noFill/>
          <a:ln w="19050"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830621" y="3718790"/>
            <a:ext cx="233897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Ce souvient de moi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547979" y="4239744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083433" y="430732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Login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320428" y="4989173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Vous n'avez pas encore de compte? 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401874" y="5296880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7CEC9"/>
                </a:solidFill>
              </a:rPr>
              <a:t>Crée un compte</a:t>
            </a:r>
            <a:endParaRPr lang="fr-FR" sz="1600" dirty="0">
              <a:solidFill>
                <a:srgbClr val="07CEC9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  <a:ln>
            <a:solidFill>
              <a:srgbClr val="2A2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99" y="1174093"/>
            <a:ext cx="4176251" cy="4176251"/>
          </a:xfrm>
          <a:prstGeom prst="rect">
            <a:avLst/>
          </a:prstGeom>
        </p:spPr>
      </p:pic>
      <p:sp>
        <p:nvSpPr>
          <p:cNvPr id="30" name="Rectangle à coins arrondis 29"/>
          <p:cNvSpPr/>
          <p:nvPr/>
        </p:nvSpPr>
        <p:spPr>
          <a:xfrm>
            <a:off x="7613854" y="5789141"/>
            <a:ext cx="3616657" cy="627413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7439276" y="5908145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Continuer avec Google</a:t>
            </a:r>
            <a:endParaRPr lang="fr-FR" sz="1600" dirty="0">
              <a:solidFill>
                <a:srgbClr val="E6EAEE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37" y="5968280"/>
            <a:ext cx="252026" cy="252026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1067039" y="4927617"/>
            <a:ext cx="569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La </a:t>
            </a:r>
            <a:r>
              <a:rPr lang="fr-FR" sz="2400" dirty="0">
                <a:solidFill>
                  <a:schemeClr val="bg1"/>
                </a:solidFill>
              </a:rPr>
              <a:t>technologie au cœur de votre </a:t>
            </a:r>
            <a:r>
              <a:rPr lang="fr-FR" sz="2400" dirty="0">
                <a:solidFill>
                  <a:srgbClr val="07CEC9"/>
                </a:solidFill>
              </a:rPr>
              <a:t>maison</a:t>
            </a:r>
            <a:endParaRPr lang="fr-FR" sz="2400" dirty="0">
              <a:solidFill>
                <a:srgbClr val="07CEC9"/>
              </a:solidFill>
              <a:latin typeface="+mj-lt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-169839" y="240268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561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32764" y="1147197"/>
            <a:ext cx="9880979" cy="4353636"/>
          </a:xfrm>
          <a:prstGeom prst="rect">
            <a:avLst/>
          </a:prstGeom>
          <a:solidFill>
            <a:srgbClr val="28283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88" y="1434255"/>
            <a:ext cx="254845" cy="25484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1132764" y="1770011"/>
            <a:ext cx="9880979" cy="798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97282" y="1391002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Se connecter avec Google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409010" y="2761184"/>
            <a:ext cx="436728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Sélectionner un compte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491833" y="3351755"/>
            <a:ext cx="421465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Pour accéder à l’application </a:t>
            </a:r>
            <a:r>
              <a:rPr lang="fr-FR" sz="1600" dirty="0">
                <a:solidFill>
                  <a:srgbClr val="07CEC9"/>
                </a:solidFill>
              </a:rPr>
              <a:t>Fortico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b="1" dirty="0">
                <a:solidFill>
                  <a:schemeClr val="bg1"/>
                </a:solidFill>
              </a:rPr>
              <a:t>Smart</a:t>
            </a:r>
            <a:r>
              <a:rPr lang="fr-FR" sz="1600" dirty="0">
                <a:solidFill>
                  <a:schemeClr val="bg1"/>
                </a:solidFill>
              </a:rPr>
              <a:t> Home</a:t>
            </a:r>
          </a:p>
          <a:p>
            <a:pPr algn="ctr"/>
            <a:r>
              <a:rPr lang="fr-FR" sz="1600" dirty="0" smtClean="0">
                <a:solidFill>
                  <a:srgbClr val="07CEC9"/>
                </a:solidFill>
              </a:rPr>
              <a:t> </a:t>
            </a:r>
            <a:endParaRPr lang="fr-FR" sz="1600" dirty="0">
              <a:solidFill>
                <a:srgbClr val="07CEC9"/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6816983" y="3016298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611108" y="2448244"/>
            <a:ext cx="1926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Fortico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6816983" y="2619293"/>
            <a:ext cx="313432" cy="3095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867755" y="2739299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fortico@gmail.com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655558" y="3252021"/>
            <a:ext cx="1926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Antonio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6816983" y="3349304"/>
            <a:ext cx="338197" cy="313264"/>
          </a:xfrm>
          <a:prstGeom prst="ellipse">
            <a:avLst/>
          </a:prstGeom>
          <a:solidFill>
            <a:srgbClr val="B12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924229" y="3525432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antonio@gmail.com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6792218" y="3802431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381429" y="4069930"/>
            <a:ext cx="3965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Utiliser un autre compte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6816983" y="4079430"/>
            <a:ext cx="325815" cy="30952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6783364" y="4465456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611108" y="4728809"/>
            <a:ext cx="39658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Avant d’utiliser l’appli Fortico Smart Home, vous pouvez consulter ses </a:t>
            </a:r>
            <a:r>
              <a:rPr lang="fr-FR" sz="1200" dirty="0" smtClean="0">
                <a:solidFill>
                  <a:srgbClr val="07CEC9"/>
                </a:solidFill>
              </a:rPr>
              <a:t>Regèle de confidentialité</a:t>
            </a:r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 et ses </a:t>
            </a:r>
            <a:r>
              <a:rPr lang="fr-FR" sz="1200" dirty="0" smtClean="0">
                <a:solidFill>
                  <a:srgbClr val="07CEC9"/>
                </a:solidFill>
              </a:rPr>
              <a:t>Conditions d’utilisation.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380593" y="5510333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Confidentialité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558890" y="5526187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Condition d’utilisation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0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624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7150" y="44533"/>
            <a:ext cx="12134850" cy="401846"/>
          </a:xfrm>
          <a:prstGeom prst="rect">
            <a:avLst/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7150" y="491837"/>
            <a:ext cx="1852741" cy="1439593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7151" y="1961086"/>
            <a:ext cx="1816164" cy="4093757"/>
          </a:xfrm>
          <a:prstGeom prst="rect">
            <a:avLst/>
          </a:prstGeom>
          <a:solidFill>
            <a:srgbClr val="5B9BD5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936779" y="491837"/>
            <a:ext cx="10163942" cy="5563006"/>
          </a:xfrm>
          <a:prstGeom prst="rect">
            <a:avLst/>
          </a:prstGeom>
          <a:solidFill>
            <a:srgbClr val="B120DE"/>
          </a:solidFill>
          <a:ln w="5715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2043562" y="593178"/>
            <a:ext cx="5684033" cy="3188278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861300" y="582062"/>
            <a:ext cx="4090854" cy="1347251"/>
          </a:xfrm>
          <a:prstGeom prst="rect">
            <a:avLst/>
          </a:prstGeom>
          <a:solidFill>
            <a:srgbClr val="0FCF4A"/>
          </a:solidFill>
          <a:ln w="57150">
            <a:solidFill>
              <a:srgbClr val="0FC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894482" y="2032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à coins arrondis 90"/>
          <p:cNvSpPr/>
          <p:nvPr/>
        </p:nvSpPr>
        <p:spPr>
          <a:xfrm>
            <a:off x="9980257" y="2018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à coins arrondis 91"/>
          <p:cNvSpPr/>
          <p:nvPr/>
        </p:nvSpPr>
        <p:spPr>
          <a:xfrm>
            <a:off x="2002088" y="404244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3428578" y="4090283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à coins arrondis 93"/>
          <p:cNvSpPr/>
          <p:nvPr/>
        </p:nvSpPr>
        <p:spPr>
          <a:xfrm>
            <a:off x="4873313" y="4093041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à coins arrondis 94"/>
          <p:cNvSpPr/>
          <p:nvPr/>
        </p:nvSpPr>
        <p:spPr>
          <a:xfrm>
            <a:off x="6334976" y="408023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7632" y="6100302"/>
            <a:ext cx="12053089" cy="717739"/>
          </a:xfrm>
          <a:prstGeom prst="rect">
            <a:avLst/>
          </a:prstGeom>
          <a:solidFill>
            <a:srgbClr val="FFFE3C"/>
          </a:solidFill>
          <a:ln w="57150">
            <a:solidFill>
              <a:srgbClr val="FFF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873313" y="-6383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70793" y="8958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2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4562752" y="157652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592794" y="3646423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9595596" y="890667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5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8529623" y="2681064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0650268" y="2729975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615635" y="4425609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2245591" y="445855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5067989" y="4493886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6468535" y="44759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5391676" y="620148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8</a:t>
            </a:r>
            <a:endParaRPr lang="fr-FR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284" y="-45196"/>
            <a:ext cx="10515600" cy="100972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2A2A32"/>
                </a:solidFill>
              </a:rPr>
              <a:t>Color palette </a:t>
            </a:r>
            <a:endParaRPr lang="fr-FR" b="1" dirty="0">
              <a:solidFill>
                <a:srgbClr val="2A2A32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533071" y="4105407"/>
            <a:ext cx="2251881" cy="2197289"/>
          </a:xfrm>
          <a:prstGeom prst="ellips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497502" y="2326797"/>
            <a:ext cx="3382371" cy="3204948"/>
          </a:xfrm>
          <a:prstGeom prst="ellipse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576780" y="4135950"/>
            <a:ext cx="2251881" cy="2197289"/>
          </a:xfrm>
          <a:prstGeom prst="ellipse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724140" y="470022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#E6EAEE#E6EAEE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32101" y="520803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rgb(230, 234, 238)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73638" y="462174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rgb(55, 55, 66)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173637" y="314979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</a:t>
            </a:r>
            <a:r>
              <a:rPr lang="fr-FR" b="1" dirty="0" smtClean="0">
                <a:solidFill>
                  <a:schemeClr val="bg1"/>
                </a:solidFill>
              </a:rPr>
              <a:t>373742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72314" y="5423241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rgb(74, 74, 88)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576780" y="45949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#4A4A58</a:t>
            </a:r>
          </a:p>
        </p:txBody>
      </p:sp>
      <p:sp>
        <p:nvSpPr>
          <p:cNvPr id="14" name="Ellipse 13"/>
          <p:cNvSpPr/>
          <p:nvPr/>
        </p:nvSpPr>
        <p:spPr>
          <a:xfrm>
            <a:off x="7576780" y="1523092"/>
            <a:ext cx="2251881" cy="2197289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533071" y="1522549"/>
            <a:ext cx="2251881" cy="2197289"/>
          </a:xfrm>
          <a:prstGeom prst="ellipse">
            <a:avLst/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611832" y="196742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#2A2A32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634009" y="28291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rgb(42, 42, 50)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672314" y="1987799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#07CEC9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767850" y="2799498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rgb(7, 206, 201)</a:t>
            </a:r>
          </a:p>
        </p:txBody>
      </p:sp>
    </p:spTree>
    <p:extLst>
      <p:ext uri="{BB962C8B-B14F-4D97-AF65-F5344CB8AC3E}">
        <p14:creationId xmlns:p14="http://schemas.microsoft.com/office/powerpoint/2010/main" val="26706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Police utiliser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337481" y="189703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lycerin"/>
                <a:cs typeface="Arial" panose="020B0604020202020204" pitchFamily="34" charset="0"/>
              </a:rPr>
              <a:t>Calibri</a:t>
            </a:r>
            <a:endParaRPr lang="fr-FR" dirty="0">
              <a:latin typeface="Glyceri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67000" y="850900"/>
            <a:ext cx="560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Arial Black" panose="020B0A04020102020204" pitchFamily="34" charset="0"/>
              </a:rPr>
              <a:t>Taches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254000" y="176530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1: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234950" y="241804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2: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234950" y="390782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4: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-234950" y="4575125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5: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234950" y="310263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3: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2300" y="1825847"/>
            <a:ext cx="463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Structure générale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892300" y="2541764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1 + 2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92300" y="3236227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3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+ 6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892300" y="3959652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5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892300" y="4669249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7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+ 8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rgbClr val="D5D5D5"/>
                </a:solidFill>
              </a:rPr>
              <a:t>0</a:t>
            </a:r>
            <a:r>
              <a:rPr lang="fr-FR" sz="2200" b="1" dirty="0" smtClean="0">
                <a:solidFill>
                  <a:srgbClr val="D5D5D5"/>
                </a:solidFill>
              </a:rPr>
              <a:t>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55" name="Rectangle à coins arrondis 54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à coins arrondis 76"/>
          <p:cNvSpPr/>
          <p:nvPr/>
        </p:nvSpPr>
        <p:spPr>
          <a:xfrm>
            <a:off x="1929975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8" name="Image 7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97" y="4384073"/>
            <a:ext cx="528843" cy="528843"/>
          </a:xfrm>
          <a:prstGeom prst="rect">
            <a:avLst/>
          </a:prstGeom>
        </p:spPr>
      </p:pic>
      <p:sp>
        <p:nvSpPr>
          <p:cNvPr id="79" name="ZoneTexte 78"/>
          <p:cNvSpPr txBox="1"/>
          <p:nvPr/>
        </p:nvSpPr>
        <p:spPr>
          <a:xfrm>
            <a:off x="1666483" y="4906829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Add devices</a:t>
            </a: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37" y="2641655"/>
            <a:ext cx="528843" cy="528843"/>
          </a:xfrm>
          <a:prstGeom prst="rect">
            <a:avLst/>
          </a:prstGeom>
        </p:spPr>
      </p:pic>
      <p:sp>
        <p:nvSpPr>
          <p:cNvPr id="81" name="ZoneTexte 80"/>
          <p:cNvSpPr txBox="1"/>
          <p:nvPr/>
        </p:nvSpPr>
        <p:spPr>
          <a:xfrm>
            <a:off x="7976223" y="3195293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Add </a:t>
            </a:r>
            <a:r>
              <a:rPr lang="fr-FR" sz="1200" b="1" dirty="0" smtClean="0">
                <a:solidFill>
                  <a:srgbClr val="07CEC9"/>
                </a:solidFill>
              </a:rPr>
              <a:t>caméra</a:t>
            </a:r>
            <a:endParaRPr lang="fr-FR" sz="1200" b="1" dirty="0">
              <a:solidFill>
                <a:srgbClr val="07C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6176317" y="2060817"/>
            <a:ext cx="3459433" cy="2417078"/>
          </a:xfrm>
          <a:prstGeom prst="roundRect">
            <a:avLst/>
          </a:prstGeom>
          <a:blipFill dpi="0"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6546062" y="1424957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E6EAEE"/>
                </a:solidFill>
              </a:rPr>
              <a:t>Brancher votre appareille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6343149" y="4680321"/>
            <a:ext cx="31257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Veuillez vous assurer que le voyant vert s’allume.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6176317" y="2060817"/>
            <a:ext cx="3459433" cy="2417078"/>
          </a:xfrm>
          <a:prstGeom prst="roundRect">
            <a:avLst/>
          </a:prstGeom>
          <a:blipFill dpi="0"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6546062" y="1424957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E6EAEE"/>
                </a:solidFill>
              </a:rPr>
              <a:t>Brancher votre appareille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879928" y="4651658"/>
            <a:ext cx="43181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Un point d’accès est crée avec un SSID: Smart-</a:t>
            </a:r>
            <a:r>
              <a:rPr lang="fr-FR" sz="1400" b="1" dirty="0" err="1" smtClean="0">
                <a:solidFill>
                  <a:schemeClr val="bg2">
                    <a:lumMod val="90000"/>
                  </a:schemeClr>
                </a:solidFill>
              </a:rPr>
              <a:t>xxxx</a:t>
            </a:r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 et mot de passe par défaut Fortico.1234.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4636400" y="6320785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4470599" y="63760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Retour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082134" y="867836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5830802" y="1411573"/>
            <a:ext cx="37564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Connexion au module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5688187" y="2314549"/>
            <a:ext cx="4223500" cy="3704786"/>
          </a:xfrm>
          <a:prstGeom prst="roundRect">
            <a:avLst>
              <a:gd name="adj" fmla="val 6631"/>
            </a:avLst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>
            <a:off x="5935886" y="3803633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5935886" y="4587048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6250937" y="43236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AFABAB"/>
                </a:solidFill>
              </a:rPr>
              <a:t>Mot de passe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291350" y="355258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Nom point d’accès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8268210" y="35306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Sélectionner le Wi-Fi</a:t>
            </a:r>
            <a:endParaRPr lang="fr-FR" sz="1200" dirty="0">
              <a:solidFill>
                <a:srgbClr val="07CEC9"/>
              </a:solidFill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88" y="4381505"/>
            <a:ext cx="179596" cy="17959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88" y="3620822"/>
            <a:ext cx="191654" cy="191654"/>
          </a:xfrm>
          <a:prstGeom prst="rect">
            <a:avLst/>
          </a:prstGeom>
        </p:spPr>
      </p:pic>
      <p:sp>
        <p:nvSpPr>
          <p:cNvPr id="68" name="Rectangle à coins arrondis 67"/>
          <p:cNvSpPr/>
          <p:nvPr/>
        </p:nvSpPr>
        <p:spPr>
          <a:xfrm>
            <a:off x="7170763" y="524861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/>
          <p:cNvSpPr txBox="1"/>
          <p:nvPr/>
        </p:nvSpPr>
        <p:spPr>
          <a:xfrm>
            <a:off x="7004962" y="530387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Connecter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5792362" y="2480078"/>
            <a:ext cx="37564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Sélectionnez le point d’accès Wi-Fi et saisissez le mot de passe.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884706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6362909" y="1414158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Configuration module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4636400" y="6320785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4470599" y="63760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Retour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9411859" y="1444935"/>
            <a:ext cx="2231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Connecter au module SmartSwitch-XXXX</a:t>
            </a:r>
            <a:endParaRPr lang="fr-FR" sz="1200" dirty="0">
              <a:solidFill>
                <a:srgbClr val="07CEC9"/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804" y="1875089"/>
            <a:ext cx="2447595" cy="2447595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6241329" y="4488247"/>
            <a:ext cx="35025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>
                <a:solidFill>
                  <a:srgbClr val="E6EAEE"/>
                </a:solidFill>
              </a:rPr>
              <a:t>Entrer les paramètre du routeur afin que le module puisse y connecter</a:t>
            </a:r>
            <a:endParaRPr lang="fr-FR" sz="14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6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884706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48" name="Rectangle à coins arrondis 47"/>
          <p:cNvSpPr/>
          <p:nvPr/>
        </p:nvSpPr>
        <p:spPr>
          <a:xfrm>
            <a:off x="5371512" y="1639954"/>
            <a:ext cx="5150912" cy="5047449"/>
          </a:xfrm>
          <a:prstGeom prst="roundRect">
            <a:avLst>
              <a:gd name="adj" fmla="val 6631"/>
            </a:avLst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/>
          <p:nvPr/>
        </p:nvCxnSpPr>
        <p:spPr>
          <a:xfrm>
            <a:off x="5967608" y="4865698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967608" y="5649113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282659" y="538572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AFABAB"/>
                </a:solidFill>
              </a:rPr>
              <a:t>Mot de passe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323072" y="461464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SSID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8299932" y="459273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Sélectionner le Wi-Fi</a:t>
            </a:r>
            <a:endParaRPr lang="fr-FR" sz="1200" dirty="0">
              <a:solidFill>
                <a:srgbClr val="07CEC9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10" y="5443570"/>
            <a:ext cx="179596" cy="179596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10" y="4651407"/>
            <a:ext cx="191654" cy="191654"/>
          </a:xfrm>
          <a:prstGeom prst="rect">
            <a:avLst/>
          </a:prstGeom>
        </p:spPr>
      </p:pic>
      <p:sp>
        <p:nvSpPr>
          <p:cNvPr id="56" name="Rectangle à coins arrondis 55"/>
          <p:cNvSpPr/>
          <p:nvPr/>
        </p:nvSpPr>
        <p:spPr>
          <a:xfrm>
            <a:off x="7211711" y="615981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045910" y="621507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Connecter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5994396" y="1757211"/>
            <a:ext cx="37564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Sélectionnez le réseau Wi-Fi 2,4 GHz et saisissez le mot de passe.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6227702" y="2335912"/>
            <a:ext cx="35788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2">
                    <a:lumMod val="75000"/>
                  </a:schemeClr>
                </a:solidFill>
              </a:rPr>
              <a:t>Si votre Wi-Fi est 5 GHz, veuillez le réglez sur 2,4GHz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6751073" y="2775058"/>
            <a:ext cx="2192902" cy="1277191"/>
          </a:xfrm>
          <a:prstGeom prst="round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6931946" y="2884746"/>
            <a:ext cx="11045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>
                    <a:lumMod val="65000"/>
                  </a:schemeClr>
                </a:solidFill>
              </a:rPr>
              <a:t>Wi-Fi – 50GHz</a:t>
            </a:r>
            <a:endParaRPr lang="fr-FR" sz="1050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6751073" y="2891550"/>
            <a:ext cx="1779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×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8649212" y="2980374"/>
            <a:ext cx="95250" cy="8396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6756776" y="3235086"/>
            <a:ext cx="1722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66FF33"/>
                </a:solidFill>
              </a:rPr>
              <a:t>√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66FF33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6927180" y="3221986"/>
            <a:ext cx="11045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rgbClr val="AFABAB"/>
                </a:solidFill>
              </a:rPr>
              <a:t>Wi-Fi – </a:t>
            </a:r>
            <a:r>
              <a:rPr lang="fr-FR" sz="1050" dirty="0" smtClean="0">
                <a:solidFill>
                  <a:schemeClr val="bg1"/>
                </a:solidFill>
              </a:rPr>
              <a:t>2.4</a:t>
            </a:r>
            <a:r>
              <a:rPr lang="fr-FR" sz="1050" dirty="0" smtClean="0">
                <a:solidFill>
                  <a:schemeClr val="bg1"/>
                </a:solidFill>
              </a:rPr>
              <a:t>GHz</a:t>
            </a:r>
            <a:endParaRPr lang="fr-FR" sz="1050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7030007" y="3640433"/>
            <a:ext cx="766205" cy="12310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888" y="3261456"/>
            <a:ext cx="139897" cy="13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9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47" name="Rectangle à coins arrondis 46"/>
          <p:cNvSpPr/>
          <p:nvPr/>
        </p:nvSpPr>
        <p:spPr>
          <a:xfrm>
            <a:off x="6176317" y="2060817"/>
            <a:ext cx="3459433" cy="2417078"/>
          </a:xfrm>
          <a:prstGeom prst="roundRect">
            <a:avLst/>
          </a:prstGeom>
          <a:blipFill dpi="0"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6546062" y="1424957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E6EAEE"/>
                </a:solidFill>
              </a:rPr>
              <a:t>Module connecter avec succès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879928" y="4651658"/>
            <a:ext cx="43181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Votre module est maintenant connecter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611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873</Words>
  <Application>Microsoft Office PowerPoint</Application>
  <PresentationFormat>Grand écran</PresentationFormat>
  <Paragraphs>382</Paragraphs>
  <Slides>18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Glycerin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Color palette </vt:lpstr>
      <vt:lpstr>Police utiliser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FORTUNO</dc:creator>
  <cp:lastModifiedBy>FORTUNO</cp:lastModifiedBy>
  <cp:revision>176</cp:revision>
  <dcterms:created xsi:type="dcterms:W3CDTF">2025-05-05T14:56:41Z</dcterms:created>
  <dcterms:modified xsi:type="dcterms:W3CDTF">2025-05-14T11:03:14Z</dcterms:modified>
</cp:coreProperties>
</file>