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21383625" cy="30275213"/>
  <p:notesSz cx="6858000" cy="9144000"/>
  <p:defaultTextStyle>
    <a:defPPr>
      <a:defRPr lang="hu-HU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439"/>
    <a:srgbClr val="D71920"/>
    <a:srgbClr val="0062AF"/>
    <a:srgbClr val="BB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79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Munka1!$A$2:$A$5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5-4725-8C11-D0F01F7EBB53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Munka1!$A$2:$A$5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Munka1!$C$2:$C$5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5-4725-8C11-D0F01F7EBB53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3. adatsor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Munka1!$A$2:$A$5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Munka1!$D$2:$D$5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5-4725-8C11-D0F01F7EBB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99391199"/>
        <c:axId val="640302623"/>
      </c:barChart>
      <c:catAx>
        <c:axId val="49939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640302623"/>
        <c:crosses val="autoZero"/>
        <c:auto val="1"/>
        <c:lblAlgn val="ctr"/>
        <c:lblOffset val="100"/>
        <c:noMultiLvlLbl val="0"/>
      </c:catAx>
      <c:valAx>
        <c:axId val="640302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99391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BF-4A78-A92B-FF0F43CFD27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BF-4A78-A92B-FF0F43CFD2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BF-4A78-A92B-FF0F43CFD2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BF-4A78-A92B-FF0F43CFD27F}"/>
              </c:ext>
            </c:extLst>
          </c:dPt>
          <c:cat>
            <c:strRef>
              <c:f>Munka1!$A$2:$A$5</c:f>
              <c:strCache>
                <c:ptCount val="4"/>
                <c:pt idx="0">
                  <c:v>1. negyedév</c:v>
                </c:pt>
                <c:pt idx="1">
                  <c:v>2. negyedév</c:v>
                </c:pt>
                <c:pt idx="2">
                  <c:v>3. negyedév</c:v>
                </c:pt>
                <c:pt idx="3">
                  <c:v>4. negyedév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26-4917-B4F7-CB4B155A5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32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8BCBA5B9-8405-4B85-8CA8-B014098D5848}"/>
              </a:ext>
            </a:extLst>
          </p:cNvPr>
          <p:cNvSpPr/>
          <p:nvPr userDrawn="1"/>
        </p:nvSpPr>
        <p:spPr>
          <a:xfrm>
            <a:off x="209384" y="27449998"/>
            <a:ext cx="20960020" cy="2642977"/>
          </a:xfrm>
          <a:prstGeom prst="rect">
            <a:avLst/>
          </a:prstGeom>
          <a:solidFill>
            <a:srgbClr val="D7192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FE43562-4DF0-4EA6-8AEF-9843B679F9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081" b="63879" l="16235" r="83566">
                        <a14:foregroundMark x1="28685" y1="16121" x2="22908" y2="19354"/>
                        <a14:foregroundMark x1="22908" y1="19354" x2="17380" y2="30384"/>
                        <a14:foregroundMark x1="17380" y1="30384" x2="18625" y2="35152"/>
                        <a14:foregroundMark x1="18625" y1="35152" x2="30478" y2="47152"/>
                        <a14:foregroundMark x1="30478" y1="47152" x2="31624" y2="53253"/>
                        <a14:foregroundMark x1="31624" y1="53253" x2="35159" y2="57576"/>
                        <a14:foregroundMark x1="35159" y1="57576" x2="48456" y2="61899"/>
                        <a14:foregroundMark x1="48456" y1="61899" x2="54582" y2="61899"/>
                        <a14:foregroundMark x1="54582" y1="61899" x2="61006" y2="59556"/>
                        <a14:foregroundMark x1="61006" y1="59556" x2="69920" y2="45616"/>
                        <a14:foregroundMark x1="69920" y1="45616" x2="75448" y2="42828"/>
                        <a14:foregroundMark x1="75448" y1="42828" x2="81723" y2="34141"/>
                        <a14:foregroundMark x1="81723" y1="34141" x2="79333" y2="22182"/>
                        <a14:foregroundMark x1="79333" y1="22182" x2="75349" y2="18303"/>
                        <a14:foregroundMark x1="75349" y1="18303" x2="63048" y2="13899"/>
                        <a14:foregroundMark x1="63048" y1="13899" x2="49950" y2="15879"/>
                        <a14:foregroundMark x1="49950" y1="15879" x2="44273" y2="13899"/>
                        <a14:foregroundMark x1="44273" y1="13899" x2="31375" y2="13535"/>
                        <a14:foregroundMark x1="31375" y1="13535" x2="25697" y2="15677"/>
                        <a14:foregroundMark x1="25697" y1="15677" x2="21464" y2="19354"/>
                        <a14:foregroundMark x1="21464" y1="19354" x2="22361" y2="21253"/>
                        <a14:foregroundMark x1="20966" y1="21980" x2="17829" y2="28283"/>
                        <a14:foregroundMark x1="17829" y1="28283" x2="16932" y2="34626"/>
                        <a14:foregroundMark x1="16932" y1="34626" x2="18627" y2="38170"/>
                        <a14:foregroundMark x1="19297" y1="39215" x2="16484" y2="28929"/>
                        <a14:foregroundMark x1="26843" y1="15758" x2="42032" y2="13535"/>
                        <a14:foregroundMark x1="42032" y1="13535" x2="44472" y2="14667"/>
                        <a14:foregroundMark x1="69273" y1="16121" x2="62948" y2="14869"/>
                        <a14:foregroundMark x1="62948" y1="14869" x2="63894" y2="15394"/>
                        <a14:foregroundMark x1="62052" y1="12444" x2="59811" y2="12444"/>
                        <a14:foregroundMark x1="42181" y1="60768" x2="49353" y2="62990"/>
                        <a14:foregroundMark x1="49353" y1="62990" x2="42928" y2="61293"/>
                        <a14:foregroundMark x1="42928" y1="61293" x2="42181" y2="61495"/>
                        <a14:foregroundMark x1="43227" y1="62788" x2="49203" y2="63919"/>
                        <a14:foregroundMark x1="49203" y1="63919" x2="54283" y2="63394"/>
                        <a14:foregroundMark x1="83566" y1="28768" x2="83466" y2="33576"/>
                        <a14:foregroundMark x1="39841" y1="13051" x2="37301" y2="12283"/>
                        <a14:foregroundMark x1="42082" y1="12889" x2="41434" y2="12283"/>
                        <a14:foregroundMark x1="16484" y1="27152" x2="16484" y2="31798"/>
                        <a14:foregroundMark x1="19024" y1="39071" x2="19024" y2="39071"/>
                        <a14:foregroundMark x1="19223" y1="39192" x2="19223" y2="39192"/>
                        <a14:foregroundMark x1="19422" y1="39434" x2="19323" y2="39152"/>
                        <a14:foregroundMark x1="19323" y1="39192" x2="19124" y2="38990"/>
                        <a14:backgroundMark x1="28685" y1="23434" x2="34811" y2="24040"/>
                        <a14:backgroundMark x1="34811" y1="24040" x2="30478" y2="27475"/>
                        <a14:backgroundMark x1="30478" y1="27475" x2="33616" y2="25616"/>
                        <a14:backgroundMark x1="67928" y1="27111" x2="61006" y2="27313"/>
                        <a14:backgroundMark x1="61006" y1="27313" x2="67928" y2="30020"/>
                        <a14:backgroundMark x1="67928" y1="30020" x2="65687" y2="26747"/>
                        <a14:backgroundMark x1="48954" y1="54909" x2="43476" y2="52000"/>
                        <a14:backgroundMark x1="43476" y1="52000" x2="48904" y2="57051"/>
                        <a14:backgroundMark x1="48904" y1="57051" x2="42679" y2="51636"/>
                        <a14:backgroundMark x1="18825" y1="40121" x2="19422" y2="40121"/>
                        <a14:backgroundMark x1="15737" y1="31354" x2="16135" y2="32404"/>
                        <a14:backgroundMark x1="34263" y1="11758" x2="35209" y2="12040"/>
                        <a14:backgroundMark x1="17530" y1="38465" x2="19323" y2="39192"/>
                        <a14:backgroundMark x1="18476" y1="39273" x2="19124" y2="39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20" t="10619" r="10707" b="34458"/>
          <a:stretch/>
        </p:blipFill>
        <p:spPr>
          <a:xfrm>
            <a:off x="7040572" y="802703"/>
            <a:ext cx="1665869" cy="1502429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E99EDAD7-FC09-4EA6-987F-3CF1EA4A4583}"/>
              </a:ext>
            </a:extLst>
          </p:cNvPr>
          <p:cNvSpPr txBox="1"/>
          <p:nvPr userDrawn="1"/>
        </p:nvSpPr>
        <p:spPr>
          <a:xfrm>
            <a:off x="2453235" y="1137164"/>
            <a:ext cx="3214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cap="all" baseline="0" dirty="0">
                <a:solidFill>
                  <a:schemeClr val="tx1"/>
                </a:solidFill>
                <a:latin typeface="Huni_Quorum Medium BT" panose="020E0603030505020404" pitchFamily="34" charset="-18"/>
              </a:rPr>
              <a:t>Gépészmérnöki kar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74B6522E-1D0C-40E0-A84F-BA629379FFCC}"/>
              </a:ext>
            </a:extLst>
          </p:cNvPr>
          <p:cNvSpPr txBox="1"/>
          <p:nvPr userDrawn="1"/>
        </p:nvSpPr>
        <p:spPr>
          <a:xfrm>
            <a:off x="8706443" y="861423"/>
            <a:ext cx="39707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cap="all" baseline="0" dirty="0">
                <a:solidFill>
                  <a:schemeClr val="tx1"/>
                </a:solidFill>
                <a:latin typeface="Huni_Quorum Medium BT" panose="020E0603030505020404" pitchFamily="34" charset="-18"/>
              </a:rPr>
              <a:t>Mechatronika, Optika és Gépészeti Informatika tanszék</a:t>
            </a: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54DCBAC9-115B-40FA-9B73-0F1ACCA12EB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13" y="802703"/>
            <a:ext cx="1502429" cy="1502429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CABA1989-FA2E-4ADE-95E6-A916B96AE6E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66968" y="719863"/>
            <a:ext cx="5813109" cy="1629880"/>
          </a:xfrm>
          <a:prstGeom prst="rect">
            <a:avLst/>
          </a:prstGeom>
        </p:spPr>
      </p:pic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8402AF13-10C4-45A8-B518-FEE74C4BF7E7}"/>
              </a:ext>
            </a:extLst>
          </p:cNvPr>
          <p:cNvCxnSpPr>
            <a:cxnSpLocks/>
          </p:cNvCxnSpPr>
          <p:nvPr userDrawn="1"/>
        </p:nvCxnSpPr>
        <p:spPr>
          <a:xfrm>
            <a:off x="792000" y="2598075"/>
            <a:ext cx="19800000" cy="0"/>
          </a:xfrm>
          <a:prstGeom prst="line">
            <a:avLst/>
          </a:prstGeom>
          <a:ln w="76200">
            <a:solidFill>
              <a:srgbClr val="0062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églalap 11">
            <a:extLst>
              <a:ext uri="{FF2B5EF4-FFF2-40B4-BE49-F238E27FC236}">
                <a16:creationId xmlns:a16="http://schemas.microsoft.com/office/drawing/2014/main" id="{12A9F64A-CD25-4D75-9AA1-84E8C10B98E8}"/>
              </a:ext>
            </a:extLst>
          </p:cNvPr>
          <p:cNvSpPr/>
          <p:nvPr userDrawn="1"/>
        </p:nvSpPr>
        <p:spPr>
          <a:xfrm>
            <a:off x="209384" y="27629999"/>
            <a:ext cx="20960020" cy="2462983"/>
          </a:xfrm>
          <a:prstGeom prst="rect">
            <a:avLst/>
          </a:prstGeom>
          <a:solidFill>
            <a:srgbClr val="7FB43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027EF6F5-BF0A-4048-8003-C41D5DE8BD1E}"/>
              </a:ext>
            </a:extLst>
          </p:cNvPr>
          <p:cNvSpPr/>
          <p:nvPr userDrawn="1"/>
        </p:nvSpPr>
        <p:spPr>
          <a:xfrm>
            <a:off x="211220" y="27809999"/>
            <a:ext cx="20960020" cy="2282974"/>
          </a:xfrm>
          <a:prstGeom prst="rect">
            <a:avLst/>
          </a:prstGeom>
          <a:solidFill>
            <a:srgbClr val="0062A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F4A9B050-8788-4BAB-8CF1-30A607B5765E}"/>
              </a:ext>
            </a:extLst>
          </p:cNvPr>
          <p:cNvGrpSpPr/>
          <p:nvPr userDrawn="1"/>
        </p:nvGrpSpPr>
        <p:grpSpPr>
          <a:xfrm>
            <a:off x="109050" y="109052"/>
            <a:ext cx="479180" cy="479974"/>
            <a:chOff x="109052" y="109052"/>
            <a:chExt cx="479180" cy="479974"/>
          </a:xfrm>
        </p:grpSpPr>
        <p:grpSp>
          <p:nvGrpSpPr>
            <p:cNvPr id="5" name="Csoportba foglalás 4">
              <a:extLst>
                <a:ext uri="{FF2B5EF4-FFF2-40B4-BE49-F238E27FC236}">
                  <a16:creationId xmlns:a16="http://schemas.microsoft.com/office/drawing/2014/main" id="{3EF0DB2D-AB4D-4738-BA84-6A33FD8D3ACF}"/>
                </a:ext>
              </a:extLst>
            </p:cNvPr>
            <p:cNvGrpSpPr/>
            <p:nvPr userDrawn="1"/>
          </p:nvGrpSpPr>
          <p:grpSpPr>
            <a:xfrm>
              <a:off x="109052" y="109052"/>
              <a:ext cx="360000" cy="360000"/>
              <a:chOff x="90000" y="90000"/>
              <a:chExt cx="450000" cy="450000"/>
            </a:xfrm>
          </p:grpSpPr>
          <p:cxnSp>
            <p:nvCxnSpPr>
              <p:cNvPr id="4" name="Egyenes összekötő 3">
                <a:extLst>
                  <a:ext uri="{FF2B5EF4-FFF2-40B4-BE49-F238E27FC236}">
                    <a16:creationId xmlns:a16="http://schemas.microsoft.com/office/drawing/2014/main" id="{189BC7B0-BFD9-4800-8F40-0F8151ED5493}"/>
                  </a:ext>
                </a:extLst>
              </p:cNvPr>
              <p:cNvCxnSpPr/>
              <p:nvPr userDrawn="1"/>
            </p:nvCxnSpPr>
            <p:spPr>
              <a:xfrm>
                <a:off x="90000" y="540000"/>
                <a:ext cx="36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gyenes összekötő 13">
                <a:extLst>
                  <a:ext uri="{FF2B5EF4-FFF2-40B4-BE49-F238E27FC236}">
                    <a16:creationId xmlns:a16="http://schemas.microsoft.com/office/drawing/2014/main" id="{B250E2ED-EFF4-441F-8494-A3F97CAE0A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360000" y="270000"/>
                <a:ext cx="36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BEBA88B0-1C0A-467F-98E2-069A8A71A01B}"/>
                </a:ext>
              </a:extLst>
            </p:cNvPr>
            <p:cNvGrpSpPr/>
            <p:nvPr userDrawn="1"/>
          </p:nvGrpSpPr>
          <p:grpSpPr>
            <a:xfrm>
              <a:off x="228232" y="229026"/>
              <a:ext cx="360000" cy="360000"/>
              <a:chOff x="10557664" y="14826633"/>
              <a:chExt cx="360000" cy="360000"/>
            </a:xfrm>
          </p:grpSpPr>
          <p:cxnSp>
            <p:nvCxnSpPr>
              <p:cNvPr id="30" name="Egyenes összekötő 29">
                <a:extLst>
                  <a:ext uri="{FF2B5EF4-FFF2-40B4-BE49-F238E27FC236}">
                    <a16:creationId xmlns:a16="http://schemas.microsoft.com/office/drawing/2014/main" id="{1C6917A5-A2DA-4B39-A090-EFA72589F2B9}"/>
                  </a:ext>
                </a:extLst>
              </p:cNvPr>
              <p:cNvCxnSpPr/>
              <p:nvPr userDrawn="1"/>
            </p:nvCxnSpPr>
            <p:spPr>
              <a:xfrm>
                <a:off x="10557664" y="15137607"/>
                <a:ext cx="36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gyenes összekötő 30">
                <a:extLst>
                  <a:ext uri="{FF2B5EF4-FFF2-40B4-BE49-F238E27FC236}">
                    <a16:creationId xmlns:a16="http://schemas.microsoft.com/office/drawing/2014/main" id="{8FE75A8E-09F3-4F15-95E1-C28A906BC0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0689432" y="15006633"/>
                <a:ext cx="36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64F62303-9E38-43E0-9BB7-B5ACBC9C6F64}"/>
              </a:ext>
            </a:extLst>
          </p:cNvPr>
          <p:cNvGrpSpPr/>
          <p:nvPr userDrawn="1"/>
        </p:nvGrpSpPr>
        <p:grpSpPr>
          <a:xfrm rot="5400000">
            <a:off x="20793892" y="109743"/>
            <a:ext cx="479180" cy="479974"/>
            <a:chOff x="109052" y="109052"/>
            <a:chExt cx="479180" cy="479974"/>
          </a:xfrm>
        </p:grpSpPr>
        <p:grpSp>
          <p:nvGrpSpPr>
            <p:cNvPr id="47" name="Csoportba foglalás 46">
              <a:extLst>
                <a:ext uri="{FF2B5EF4-FFF2-40B4-BE49-F238E27FC236}">
                  <a16:creationId xmlns:a16="http://schemas.microsoft.com/office/drawing/2014/main" id="{83B8746C-B794-4735-AFA7-7B8F06282C17}"/>
                </a:ext>
              </a:extLst>
            </p:cNvPr>
            <p:cNvGrpSpPr/>
            <p:nvPr userDrawn="1"/>
          </p:nvGrpSpPr>
          <p:grpSpPr>
            <a:xfrm>
              <a:off x="109052" y="109052"/>
              <a:ext cx="360000" cy="360000"/>
              <a:chOff x="90000" y="90000"/>
              <a:chExt cx="450000" cy="450000"/>
            </a:xfrm>
          </p:grpSpPr>
          <p:cxnSp>
            <p:nvCxnSpPr>
              <p:cNvPr id="51" name="Egyenes összekötő 50">
                <a:extLst>
                  <a:ext uri="{FF2B5EF4-FFF2-40B4-BE49-F238E27FC236}">
                    <a16:creationId xmlns:a16="http://schemas.microsoft.com/office/drawing/2014/main" id="{97884A08-12D5-4795-AB15-6F61F2954EBE}"/>
                  </a:ext>
                </a:extLst>
              </p:cNvPr>
              <p:cNvCxnSpPr/>
              <p:nvPr userDrawn="1"/>
            </p:nvCxnSpPr>
            <p:spPr>
              <a:xfrm>
                <a:off x="90000" y="540000"/>
                <a:ext cx="36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51">
                <a:extLst>
                  <a:ext uri="{FF2B5EF4-FFF2-40B4-BE49-F238E27FC236}">
                    <a16:creationId xmlns:a16="http://schemas.microsoft.com/office/drawing/2014/main" id="{FD285C9E-27DA-41F5-8580-22D7FF0CA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360000" y="270000"/>
                <a:ext cx="36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Csoportba foglalás 47">
              <a:extLst>
                <a:ext uri="{FF2B5EF4-FFF2-40B4-BE49-F238E27FC236}">
                  <a16:creationId xmlns:a16="http://schemas.microsoft.com/office/drawing/2014/main" id="{DDB6155A-E74A-4D45-B290-64A5F189D845}"/>
                </a:ext>
              </a:extLst>
            </p:cNvPr>
            <p:cNvGrpSpPr/>
            <p:nvPr userDrawn="1"/>
          </p:nvGrpSpPr>
          <p:grpSpPr>
            <a:xfrm>
              <a:off x="228232" y="229026"/>
              <a:ext cx="360000" cy="360000"/>
              <a:chOff x="10557664" y="14826633"/>
              <a:chExt cx="360000" cy="360000"/>
            </a:xfrm>
          </p:grpSpPr>
          <p:cxnSp>
            <p:nvCxnSpPr>
              <p:cNvPr id="49" name="Egyenes összekötő 48">
                <a:extLst>
                  <a:ext uri="{FF2B5EF4-FFF2-40B4-BE49-F238E27FC236}">
                    <a16:creationId xmlns:a16="http://schemas.microsoft.com/office/drawing/2014/main" id="{F1C0E196-043E-41ED-8FBD-71025F5F6734}"/>
                  </a:ext>
                </a:extLst>
              </p:cNvPr>
              <p:cNvCxnSpPr/>
              <p:nvPr userDrawn="1"/>
            </p:nvCxnSpPr>
            <p:spPr>
              <a:xfrm>
                <a:off x="10557664" y="15137607"/>
                <a:ext cx="36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49">
                <a:extLst>
                  <a:ext uri="{FF2B5EF4-FFF2-40B4-BE49-F238E27FC236}">
                    <a16:creationId xmlns:a16="http://schemas.microsoft.com/office/drawing/2014/main" id="{DA003AE9-B79D-4FF2-B1B8-4629386F03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0689432" y="15006633"/>
                <a:ext cx="36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Csoportba foglalás 52">
            <a:extLst>
              <a:ext uri="{FF2B5EF4-FFF2-40B4-BE49-F238E27FC236}">
                <a16:creationId xmlns:a16="http://schemas.microsoft.com/office/drawing/2014/main" id="{9E9D6845-4C59-43E6-8685-E85B51741A7D}"/>
              </a:ext>
            </a:extLst>
          </p:cNvPr>
          <p:cNvGrpSpPr/>
          <p:nvPr userDrawn="1"/>
        </p:nvGrpSpPr>
        <p:grpSpPr>
          <a:xfrm rot="10800000">
            <a:off x="20793892" y="29688838"/>
            <a:ext cx="479180" cy="479974"/>
            <a:chOff x="109052" y="109052"/>
            <a:chExt cx="479180" cy="479974"/>
          </a:xfrm>
        </p:grpSpPr>
        <p:grpSp>
          <p:nvGrpSpPr>
            <p:cNvPr id="54" name="Csoportba foglalás 53">
              <a:extLst>
                <a:ext uri="{FF2B5EF4-FFF2-40B4-BE49-F238E27FC236}">
                  <a16:creationId xmlns:a16="http://schemas.microsoft.com/office/drawing/2014/main" id="{797EE323-4A01-4828-A7C2-8AA80D6C2560}"/>
                </a:ext>
              </a:extLst>
            </p:cNvPr>
            <p:cNvGrpSpPr/>
            <p:nvPr userDrawn="1"/>
          </p:nvGrpSpPr>
          <p:grpSpPr>
            <a:xfrm>
              <a:off x="109052" y="109052"/>
              <a:ext cx="360000" cy="360000"/>
              <a:chOff x="90000" y="90000"/>
              <a:chExt cx="450000" cy="450000"/>
            </a:xfrm>
          </p:grpSpPr>
          <p:cxnSp>
            <p:nvCxnSpPr>
              <p:cNvPr id="58" name="Egyenes összekötő 57">
                <a:extLst>
                  <a:ext uri="{FF2B5EF4-FFF2-40B4-BE49-F238E27FC236}">
                    <a16:creationId xmlns:a16="http://schemas.microsoft.com/office/drawing/2014/main" id="{5FF80A37-0662-4C44-B9AB-1D16FCA5F76B}"/>
                  </a:ext>
                </a:extLst>
              </p:cNvPr>
              <p:cNvCxnSpPr/>
              <p:nvPr userDrawn="1"/>
            </p:nvCxnSpPr>
            <p:spPr>
              <a:xfrm>
                <a:off x="90000" y="540000"/>
                <a:ext cx="36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gyenes összekötő 58">
                <a:extLst>
                  <a:ext uri="{FF2B5EF4-FFF2-40B4-BE49-F238E27FC236}">
                    <a16:creationId xmlns:a16="http://schemas.microsoft.com/office/drawing/2014/main" id="{5867FF39-8F55-49FA-9517-50532B4C026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360000" y="270000"/>
                <a:ext cx="36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Csoportba foglalás 54">
              <a:extLst>
                <a:ext uri="{FF2B5EF4-FFF2-40B4-BE49-F238E27FC236}">
                  <a16:creationId xmlns:a16="http://schemas.microsoft.com/office/drawing/2014/main" id="{C913501D-F0EF-487C-A536-9548EBDF9206}"/>
                </a:ext>
              </a:extLst>
            </p:cNvPr>
            <p:cNvGrpSpPr/>
            <p:nvPr userDrawn="1"/>
          </p:nvGrpSpPr>
          <p:grpSpPr>
            <a:xfrm>
              <a:off x="228232" y="229026"/>
              <a:ext cx="360000" cy="360000"/>
              <a:chOff x="10557664" y="14826633"/>
              <a:chExt cx="360000" cy="360000"/>
            </a:xfrm>
          </p:grpSpPr>
          <p:cxnSp>
            <p:nvCxnSpPr>
              <p:cNvPr id="56" name="Egyenes összekötő 55">
                <a:extLst>
                  <a:ext uri="{FF2B5EF4-FFF2-40B4-BE49-F238E27FC236}">
                    <a16:creationId xmlns:a16="http://schemas.microsoft.com/office/drawing/2014/main" id="{C61A3F94-D67D-4EE9-8AE0-9C727D8B9747}"/>
                  </a:ext>
                </a:extLst>
              </p:cNvPr>
              <p:cNvCxnSpPr/>
              <p:nvPr userDrawn="1"/>
            </p:nvCxnSpPr>
            <p:spPr>
              <a:xfrm>
                <a:off x="10557664" y="15137607"/>
                <a:ext cx="36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Egyenes összekötő 56">
                <a:extLst>
                  <a:ext uri="{FF2B5EF4-FFF2-40B4-BE49-F238E27FC236}">
                    <a16:creationId xmlns:a16="http://schemas.microsoft.com/office/drawing/2014/main" id="{E7A1A193-95E0-4FB8-B5B0-DBC48DF728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0689432" y="15006633"/>
                <a:ext cx="36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Csoportba foglalás 59">
            <a:extLst>
              <a:ext uri="{FF2B5EF4-FFF2-40B4-BE49-F238E27FC236}">
                <a16:creationId xmlns:a16="http://schemas.microsoft.com/office/drawing/2014/main" id="{383DBD27-F8EB-4ACE-9FBF-DCDD774DB082}"/>
              </a:ext>
            </a:extLst>
          </p:cNvPr>
          <p:cNvGrpSpPr/>
          <p:nvPr userDrawn="1"/>
        </p:nvGrpSpPr>
        <p:grpSpPr>
          <a:xfrm rot="16200000">
            <a:off x="110398" y="29687549"/>
            <a:ext cx="479180" cy="479974"/>
            <a:chOff x="109052" y="109052"/>
            <a:chExt cx="479180" cy="479974"/>
          </a:xfrm>
        </p:grpSpPr>
        <p:grpSp>
          <p:nvGrpSpPr>
            <p:cNvPr id="61" name="Csoportba foglalás 60">
              <a:extLst>
                <a:ext uri="{FF2B5EF4-FFF2-40B4-BE49-F238E27FC236}">
                  <a16:creationId xmlns:a16="http://schemas.microsoft.com/office/drawing/2014/main" id="{06432B5B-0AD3-48B4-9BDA-DF2634D3C589}"/>
                </a:ext>
              </a:extLst>
            </p:cNvPr>
            <p:cNvGrpSpPr/>
            <p:nvPr userDrawn="1"/>
          </p:nvGrpSpPr>
          <p:grpSpPr>
            <a:xfrm>
              <a:off x="109052" y="109052"/>
              <a:ext cx="360000" cy="360000"/>
              <a:chOff x="90000" y="90000"/>
              <a:chExt cx="450000" cy="450000"/>
            </a:xfrm>
          </p:grpSpPr>
          <p:cxnSp>
            <p:nvCxnSpPr>
              <p:cNvPr id="65" name="Egyenes összekötő 64">
                <a:extLst>
                  <a:ext uri="{FF2B5EF4-FFF2-40B4-BE49-F238E27FC236}">
                    <a16:creationId xmlns:a16="http://schemas.microsoft.com/office/drawing/2014/main" id="{8AEE8FE7-DEA7-47FE-A1F3-9E9377310810}"/>
                  </a:ext>
                </a:extLst>
              </p:cNvPr>
              <p:cNvCxnSpPr/>
              <p:nvPr userDrawn="1"/>
            </p:nvCxnSpPr>
            <p:spPr>
              <a:xfrm>
                <a:off x="90000" y="540000"/>
                <a:ext cx="36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gyenes összekötő 65">
                <a:extLst>
                  <a:ext uri="{FF2B5EF4-FFF2-40B4-BE49-F238E27FC236}">
                    <a16:creationId xmlns:a16="http://schemas.microsoft.com/office/drawing/2014/main" id="{C720848F-1702-44F6-953E-0EFBC6C319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360000" y="270000"/>
                <a:ext cx="36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Csoportba foglalás 61">
              <a:extLst>
                <a:ext uri="{FF2B5EF4-FFF2-40B4-BE49-F238E27FC236}">
                  <a16:creationId xmlns:a16="http://schemas.microsoft.com/office/drawing/2014/main" id="{DE9E419E-0E5B-497B-8D62-F8720B6AED67}"/>
                </a:ext>
              </a:extLst>
            </p:cNvPr>
            <p:cNvGrpSpPr/>
            <p:nvPr userDrawn="1"/>
          </p:nvGrpSpPr>
          <p:grpSpPr>
            <a:xfrm>
              <a:off x="228232" y="229026"/>
              <a:ext cx="360000" cy="360000"/>
              <a:chOff x="10557664" y="14826633"/>
              <a:chExt cx="360000" cy="360000"/>
            </a:xfrm>
          </p:grpSpPr>
          <p:cxnSp>
            <p:nvCxnSpPr>
              <p:cNvPr id="63" name="Egyenes összekötő 62">
                <a:extLst>
                  <a:ext uri="{FF2B5EF4-FFF2-40B4-BE49-F238E27FC236}">
                    <a16:creationId xmlns:a16="http://schemas.microsoft.com/office/drawing/2014/main" id="{015FB59F-D372-4AA7-92AF-0A1761836461}"/>
                  </a:ext>
                </a:extLst>
              </p:cNvPr>
              <p:cNvCxnSpPr/>
              <p:nvPr userDrawn="1"/>
            </p:nvCxnSpPr>
            <p:spPr>
              <a:xfrm>
                <a:off x="10557664" y="15137607"/>
                <a:ext cx="36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gyenes összekötő 63">
                <a:extLst>
                  <a:ext uri="{FF2B5EF4-FFF2-40B4-BE49-F238E27FC236}">
                    <a16:creationId xmlns:a16="http://schemas.microsoft.com/office/drawing/2014/main" id="{3F12D4DB-0101-4CB6-8B0C-F5ADF14940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10689432" y="15006633"/>
                <a:ext cx="3600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1" name="Egyenes összekötő 80">
            <a:extLst>
              <a:ext uri="{FF2B5EF4-FFF2-40B4-BE49-F238E27FC236}">
                <a16:creationId xmlns:a16="http://schemas.microsoft.com/office/drawing/2014/main" id="{E4E4EE31-0B66-4869-BDCF-51817EA71D73}"/>
              </a:ext>
            </a:extLst>
          </p:cNvPr>
          <p:cNvCxnSpPr>
            <a:cxnSpLocks/>
          </p:cNvCxnSpPr>
          <p:nvPr userDrawn="1"/>
        </p:nvCxnSpPr>
        <p:spPr>
          <a:xfrm flipH="1">
            <a:off x="540000" y="0"/>
            <a:ext cx="388" cy="302752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gyenes összekötő 81">
            <a:extLst>
              <a:ext uri="{FF2B5EF4-FFF2-40B4-BE49-F238E27FC236}">
                <a16:creationId xmlns:a16="http://schemas.microsoft.com/office/drawing/2014/main" id="{4E52EDAC-E0FE-415E-88B4-DEAFC12ABDB9}"/>
              </a:ext>
            </a:extLst>
          </p:cNvPr>
          <p:cNvCxnSpPr/>
          <p:nvPr userDrawn="1"/>
        </p:nvCxnSpPr>
        <p:spPr>
          <a:xfrm>
            <a:off x="20844000" y="0"/>
            <a:ext cx="0" cy="30276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82">
            <a:extLst>
              <a:ext uri="{FF2B5EF4-FFF2-40B4-BE49-F238E27FC236}">
                <a16:creationId xmlns:a16="http://schemas.microsoft.com/office/drawing/2014/main" id="{754B02CF-06F0-44F9-BCDC-14A9EDB39484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540000"/>
            <a:ext cx="2138362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88">
            <a:extLst>
              <a:ext uri="{FF2B5EF4-FFF2-40B4-BE49-F238E27FC236}">
                <a16:creationId xmlns:a16="http://schemas.microsoft.com/office/drawing/2014/main" id="{0E872EFE-05C4-4B90-861C-A9C5D82A81FE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29736000"/>
            <a:ext cx="2138362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8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35">
          <p15:clr>
            <a:srgbClr val="F26B43"/>
          </p15:clr>
        </p15:guide>
        <p15:guide id="2" pos="673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C30D623-9268-44E0-BCD9-E8F4A485FA5B}"/>
              </a:ext>
            </a:extLst>
          </p:cNvPr>
          <p:cNvSpPr txBox="1">
            <a:spLocks/>
          </p:cNvSpPr>
          <p:nvPr/>
        </p:nvSpPr>
        <p:spPr>
          <a:xfrm>
            <a:off x="587124" y="2639641"/>
            <a:ext cx="20231100" cy="121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i="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rgbClr val="0062AF"/>
                </a:solidFill>
              </a:rPr>
              <a:t>Mintacím szerkesztése</a:t>
            </a:r>
            <a:endParaRPr lang="en-US" dirty="0">
              <a:solidFill>
                <a:srgbClr val="0062AF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33BD670-DE39-4257-BC49-C2F5D0484300}"/>
              </a:ext>
            </a:extLst>
          </p:cNvPr>
          <p:cNvSpPr txBox="1"/>
          <p:nvPr/>
        </p:nvSpPr>
        <p:spPr>
          <a:xfrm>
            <a:off x="8173495" y="3835844"/>
            <a:ext cx="5036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Szerző 1, Szerző 2, … Szerző n</a:t>
            </a: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38CF32B8-D416-473C-BE77-CACD7C083428}"/>
              </a:ext>
            </a:extLst>
          </p:cNvPr>
          <p:cNvCxnSpPr>
            <a:cxnSpLocks/>
          </p:cNvCxnSpPr>
          <p:nvPr/>
        </p:nvCxnSpPr>
        <p:spPr>
          <a:xfrm>
            <a:off x="791813" y="4631729"/>
            <a:ext cx="198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02E548B-2856-4D5A-BD47-6364590F0FFE}"/>
              </a:ext>
            </a:extLst>
          </p:cNvPr>
          <p:cNvSpPr txBox="1"/>
          <p:nvPr/>
        </p:nvSpPr>
        <p:spPr>
          <a:xfrm>
            <a:off x="791813" y="4675274"/>
            <a:ext cx="19800000" cy="19523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hu-HU" sz="4000" b="1" dirty="0">
                <a:solidFill>
                  <a:srgbClr val="0062AF"/>
                </a:solidFill>
              </a:rPr>
              <a:t>Absztrakt</a:t>
            </a:r>
          </a:p>
          <a:p>
            <a:pPr algn="just"/>
            <a:r>
              <a:rPr lang="hu-HU" sz="2400" dirty="0" err="1"/>
              <a:t>Lorem</a:t>
            </a:r>
            <a:r>
              <a:rPr lang="hu-HU" sz="2400" dirty="0"/>
              <a:t> </a:t>
            </a:r>
            <a:r>
              <a:rPr lang="hu-HU" sz="2400" dirty="0" err="1"/>
              <a:t>ipsum</a:t>
            </a:r>
            <a:r>
              <a:rPr lang="hu-HU" sz="2400" dirty="0"/>
              <a:t> </a:t>
            </a:r>
            <a:r>
              <a:rPr lang="hu-HU" sz="2400" dirty="0" err="1"/>
              <a:t>dolor</a:t>
            </a:r>
            <a:r>
              <a:rPr lang="hu-HU" sz="2400" dirty="0"/>
              <a:t> </a:t>
            </a:r>
            <a:r>
              <a:rPr lang="hu-HU" sz="2400" dirty="0" err="1"/>
              <a:t>sit</a:t>
            </a:r>
            <a:r>
              <a:rPr lang="hu-HU" sz="2400" dirty="0"/>
              <a:t> </a:t>
            </a:r>
            <a:r>
              <a:rPr lang="hu-HU" sz="2400" dirty="0" err="1"/>
              <a:t>amet</a:t>
            </a:r>
            <a:r>
              <a:rPr lang="hu-HU" sz="2400" dirty="0"/>
              <a:t>, </a:t>
            </a:r>
            <a:r>
              <a:rPr lang="hu-HU" sz="2400" dirty="0" err="1"/>
              <a:t>consectetur</a:t>
            </a:r>
            <a:r>
              <a:rPr lang="hu-HU" sz="2400" dirty="0"/>
              <a:t> </a:t>
            </a:r>
            <a:r>
              <a:rPr lang="hu-HU" sz="2400" dirty="0" err="1"/>
              <a:t>adipiscing</a:t>
            </a:r>
            <a:r>
              <a:rPr lang="hu-HU" sz="2400" dirty="0"/>
              <a:t> elit, </a:t>
            </a:r>
            <a:r>
              <a:rPr lang="hu-HU" sz="2400" dirty="0" err="1"/>
              <a:t>sed</a:t>
            </a:r>
            <a:r>
              <a:rPr lang="hu-HU" sz="2400" dirty="0"/>
              <a:t> </a:t>
            </a:r>
            <a:r>
              <a:rPr lang="hu-HU" sz="2400" dirty="0" err="1"/>
              <a:t>do</a:t>
            </a:r>
            <a:r>
              <a:rPr lang="hu-HU" sz="2400" dirty="0"/>
              <a:t> </a:t>
            </a:r>
            <a:r>
              <a:rPr lang="hu-HU" sz="2400" dirty="0" err="1"/>
              <a:t>eiusmod</a:t>
            </a:r>
            <a:r>
              <a:rPr lang="hu-HU" sz="2400" dirty="0"/>
              <a:t> </a:t>
            </a:r>
            <a:r>
              <a:rPr lang="hu-HU" sz="2400" dirty="0" err="1"/>
              <a:t>tempor</a:t>
            </a:r>
            <a:r>
              <a:rPr lang="hu-HU" sz="2400" dirty="0"/>
              <a:t> </a:t>
            </a:r>
            <a:r>
              <a:rPr lang="hu-HU" sz="2400" dirty="0" err="1"/>
              <a:t>incididunt</a:t>
            </a:r>
            <a:r>
              <a:rPr lang="hu-HU" sz="2400" dirty="0"/>
              <a:t>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labore</a:t>
            </a:r>
            <a:r>
              <a:rPr lang="hu-HU" sz="2400" dirty="0"/>
              <a:t> </a:t>
            </a:r>
            <a:r>
              <a:rPr lang="hu-HU" sz="2400" dirty="0" err="1"/>
              <a:t>et</a:t>
            </a:r>
            <a:r>
              <a:rPr lang="hu-HU" sz="2400" dirty="0"/>
              <a:t> </a:t>
            </a:r>
            <a:r>
              <a:rPr lang="hu-HU" sz="2400" dirty="0" err="1"/>
              <a:t>dolore</a:t>
            </a:r>
            <a:r>
              <a:rPr lang="hu-HU" sz="2400" dirty="0"/>
              <a:t> </a:t>
            </a:r>
            <a:r>
              <a:rPr lang="hu-HU" sz="2400" dirty="0" err="1"/>
              <a:t>magna</a:t>
            </a:r>
            <a:r>
              <a:rPr lang="hu-HU" sz="2400" dirty="0"/>
              <a:t> </a:t>
            </a:r>
            <a:r>
              <a:rPr lang="hu-HU" sz="2400" dirty="0" err="1"/>
              <a:t>aliqua</a:t>
            </a:r>
            <a:r>
              <a:rPr lang="hu-HU" sz="2400" dirty="0"/>
              <a:t>.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enim</a:t>
            </a:r>
            <a:r>
              <a:rPr lang="hu-HU" sz="2400" dirty="0"/>
              <a:t> ad minim </a:t>
            </a:r>
            <a:r>
              <a:rPr lang="hu-HU" sz="2400" dirty="0" err="1"/>
              <a:t>veniam</a:t>
            </a:r>
            <a:r>
              <a:rPr lang="hu-HU" sz="2400" dirty="0"/>
              <a:t>, </a:t>
            </a:r>
            <a:r>
              <a:rPr lang="hu-HU" sz="2400" dirty="0" err="1"/>
              <a:t>quis</a:t>
            </a:r>
            <a:r>
              <a:rPr lang="hu-HU" sz="2400" dirty="0"/>
              <a:t> </a:t>
            </a:r>
            <a:r>
              <a:rPr lang="hu-HU" sz="2400" dirty="0" err="1"/>
              <a:t>nostrud</a:t>
            </a:r>
            <a:r>
              <a:rPr lang="hu-HU" sz="2400" dirty="0"/>
              <a:t> </a:t>
            </a:r>
            <a:r>
              <a:rPr lang="hu-HU" sz="2400" dirty="0" err="1"/>
              <a:t>exercitation</a:t>
            </a:r>
            <a:r>
              <a:rPr lang="hu-HU" sz="2400" dirty="0"/>
              <a:t> </a:t>
            </a:r>
            <a:r>
              <a:rPr lang="hu-HU" sz="2400" dirty="0" err="1"/>
              <a:t>ullamco</a:t>
            </a:r>
            <a:r>
              <a:rPr lang="hu-HU" sz="2400" dirty="0"/>
              <a:t> </a:t>
            </a:r>
            <a:r>
              <a:rPr lang="hu-HU" sz="2400" dirty="0" err="1"/>
              <a:t>laboris</a:t>
            </a:r>
            <a:r>
              <a:rPr lang="hu-HU" sz="2400" dirty="0"/>
              <a:t> </a:t>
            </a:r>
            <a:r>
              <a:rPr lang="hu-HU" sz="2400" dirty="0" err="1"/>
              <a:t>nisi</a:t>
            </a:r>
            <a:r>
              <a:rPr lang="hu-HU" sz="2400" dirty="0"/>
              <a:t>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aliquip</a:t>
            </a:r>
            <a:r>
              <a:rPr lang="hu-HU" sz="2400" dirty="0"/>
              <a:t> ex </a:t>
            </a:r>
            <a:r>
              <a:rPr lang="hu-HU" sz="2400" dirty="0" err="1"/>
              <a:t>ea</a:t>
            </a:r>
            <a:r>
              <a:rPr lang="hu-HU" sz="2400" dirty="0"/>
              <a:t> </a:t>
            </a:r>
            <a:r>
              <a:rPr lang="hu-HU" sz="2400" dirty="0" err="1"/>
              <a:t>commodo</a:t>
            </a:r>
            <a:r>
              <a:rPr lang="hu-HU" sz="2400" dirty="0"/>
              <a:t> </a:t>
            </a:r>
            <a:r>
              <a:rPr lang="hu-HU" sz="2400" dirty="0" err="1"/>
              <a:t>consequat</a:t>
            </a:r>
            <a:r>
              <a:rPr lang="hu-HU" sz="2400" dirty="0"/>
              <a:t>. </a:t>
            </a:r>
            <a:r>
              <a:rPr lang="hu-HU" sz="2400" dirty="0" err="1"/>
              <a:t>Duis</a:t>
            </a:r>
            <a:r>
              <a:rPr lang="hu-HU" sz="2400" dirty="0"/>
              <a:t> </a:t>
            </a:r>
            <a:r>
              <a:rPr lang="hu-HU" sz="2400" dirty="0" err="1"/>
              <a:t>aute</a:t>
            </a:r>
            <a:r>
              <a:rPr lang="hu-HU" sz="2400" dirty="0"/>
              <a:t> </a:t>
            </a:r>
            <a:r>
              <a:rPr lang="hu-HU" sz="2400" dirty="0" err="1"/>
              <a:t>irure</a:t>
            </a:r>
            <a:r>
              <a:rPr lang="hu-HU" sz="2400" dirty="0"/>
              <a:t> </a:t>
            </a:r>
            <a:r>
              <a:rPr lang="hu-HU" sz="2400" dirty="0" err="1"/>
              <a:t>dolor</a:t>
            </a:r>
            <a:r>
              <a:rPr lang="hu-HU" sz="2400" dirty="0"/>
              <a:t> in </a:t>
            </a:r>
            <a:r>
              <a:rPr lang="hu-HU" sz="2400" dirty="0" err="1"/>
              <a:t>reprehenderit</a:t>
            </a:r>
            <a:r>
              <a:rPr lang="hu-HU" sz="2400" dirty="0"/>
              <a:t> in </a:t>
            </a:r>
            <a:r>
              <a:rPr lang="hu-HU" sz="2400" dirty="0" err="1"/>
              <a:t>voluptate</a:t>
            </a:r>
            <a:r>
              <a:rPr lang="hu-HU" sz="2400" dirty="0"/>
              <a:t> </a:t>
            </a:r>
            <a:r>
              <a:rPr lang="hu-HU" sz="2400" dirty="0" err="1"/>
              <a:t>velit</a:t>
            </a:r>
            <a:r>
              <a:rPr lang="hu-HU" sz="2400" dirty="0"/>
              <a:t> esse </a:t>
            </a:r>
            <a:r>
              <a:rPr lang="hu-HU" sz="2400" dirty="0" err="1"/>
              <a:t>cillum</a:t>
            </a:r>
            <a:r>
              <a:rPr lang="hu-HU" sz="2400" dirty="0"/>
              <a:t> </a:t>
            </a:r>
            <a:r>
              <a:rPr lang="hu-HU" sz="2400" dirty="0" err="1"/>
              <a:t>dolore</a:t>
            </a:r>
            <a:r>
              <a:rPr lang="hu-HU" sz="2400" dirty="0"/>
              <a:t> </a:t>
            </a:r>
            <a:r>
              <a:rPr lang="hu-HU" sz="2400" dirty="0" err="1"/>
              <a:t>eu</a:t>
            </a:r>
            <a:r>
              <a:rPr lang="hu-HU" sz="2400" dirty="0"/>
              <a:t> </a:t>
            </a:r>
            <a:r>
              <a:rPr lang="hu-HU" sz="2400" dirty="0" err="1"/>
              <a:t>fugiat</a:t>
            </a:r>
            <a:r>
              <a:rPr lang="hu-HU" sz="2400" dirty="0"/>
              <a:t> nulla </a:t>
            </a:r>
            <a:r>
              <a:rPr lang="hu-HU" sz="2400" dirty="0" err="1"/>
              <a:t>pariatur</a:t>
            </a:r>
            <a:r>
              <a:rPr lang="hu-HU" sz="2400" dirty="0"/>
              <a:t>. </a:t>
            </a:r>
            <a:r>
              <a:rPr lang="hu-HU" sz="2400" dirty="0" err="1"/>
              <a:t>Excepteur</a:t>
            </a:r>
            <a:r>
              <a:rPr lang="hu-HU" sz="2400" dirty="0"/>
              <a:t> sint </a:t>
            </a:r>
            <a:r>
              <a:rPr lang="hu-HU" sz="2400" dirty="0" err="1"/>
              <a:t>occaecat</a:t>
            </a:r>
            <a:r>
              <a:rPr lang="hu-HU" sz="2400" dirty="0"/>
              <a:t> </a:t>
            </a:r>
            <a:r>
              <a:rPr lang="hu-HU" sz="2400" dirty="0" err="1"/>
              <a:t>cupidatat</a:t>
            </a:r>
            <a:r>
              <a:rPr lang="hu-HU" sz="2400" dirty="0"/>
              <a:t> non </a:t>
            </a:r>
            <a:r>
              <a:rPr lang="hu-HU" sz="2400" dirty="0" err="1"/>
              <a:t>proident</a:t>
            </a:r>
            <a:r>
              <a:rPr lang="hu-HU" sz="2400" dirty="0"/>
              <a:t>, </a:t>
            </a:r>
            <a:r>
              <a:rPr lang="hu-HU" sz="2400" dirty="0" err="1"/>
              <a:t>sunt</a:t>
            </a:r>
            <a:r>
              <a:rPr lang="hu-HU" sz="2400" dirty="0"/>
              <a:t> in culpa </a:t>
            </a:r>
            <a:r>
              <a:rPr lang="hu-HU" sz="2400" dirty="0" err="1"/>
              <a:t>qui</a:t>
            </a:r>
            <a:r>
              <a:rPr lang="hu-HU" sz="2400" dirty="0"/>
              <a:t> </a:t>
            </a:r>
            <a:r>
              <a:rPr lang="hu-HU" sz="2400" dirty="0" err="1"/>
              <a:t>officia</a:t>
            </a:r>
            <a:r>
              <a:rPr lang="hu-HU" sz="2400" dirty="0"/>
              <a:t> </a:t>
            </a:r>
            <a:r>
              <a:rPr lang="hu-HU" sz="2400" dirty="0" err="1"/>
              <a:t>deserunt</a:t>
            </a:r>
            <a:r>
              <a:rPr lang="hu-HU" sz="2400" dirty="0"/>
              <a:t> </a:t>
            </a:r>
            <a:r>
              <a:rPr lang="hu-HU" sz="2400" dirty="0" err="1"/>
              <a:t>mollit</a:t>
            </a:r>
            <a:r>
              <a:rPr lang="hu-HU" sz="2400" dirty="0"/>
              <a:t> </a:t>
            </a:r>
            <a:r>
              <a:rPr lang="hu-HU" sz="2400" dirty="0" err="1"/>
              <a:t>anim</a:t>
            </a:r>
            <a:r>
              <a:rPr lang="hu-HU" sz="2400" dirty="0"/>
              <a:t> </a:t>
            </a:r>
            <a:r>
              <a:rPr lang="hu-HU" sz="2400" dirty="0" err="1"/>
              <a:t>id</a:t>
            </a:r>
            <a:r>
              <a:rPr lang="hu-HU" sz="2400" dirty="0"/>
              <a:t> est </a:t>
            </a:r>
            <a:r>
              <a:rPr lang="hu-HU" sz="2400" dirty="0" err="1"/>
              <a:t>laborum</a:t>
            </a:r>
            <a:r>
              <a:rPr lang="hu-HU" sz="2400" dirty="0"/>
              <a:t>.</a:t>
            </a:r>
            <a:endParaRPr lang="hu-HU" sz="2400" b="1" dirty="0"/>
          </a:p>
          <a:p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E591A06C-5227-4BF3-9392-FEECEF645DEF}"/>
              </a:ext>
            </a:extLst>
          </p:cNvPr>
          <p:cNvSpPr txBox="1"/>
          <p:nvPr/>
        </p:nvSpPr>
        <p:spPr>
          <a:xfrm>
            <a:off x="17736886" y="27721157"/>
            <a:ext cx="3081338" cy="201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800" dirty="0">
                <a:solidFill>
                  <a:schemeClr val="bg1"/>
                </a:solidFill>
              </a:rPr>
              <a:t>OTKA</a:t>
            </a:r>
          </a:p>
          <a:p>
            <a:pPr algn="ctr">
              <a:lnSpc>
                <a:spcPts val="4000"/>
              </a:lnSpc>
            </a:pPr>
            <a:r>
              <a:rPr lang="hu-HU" sz="4800" dirty="0">
                <a:solidFill>
                  <a:schemeClr val="bg1"/>
                </a:solidFill>
              </a:rPr>
              <a:t>#</a:t>
            </a:r>
            <a:r>
              <a:rPr lang="hu-HU" sz="4800" dirty="0" err="1">
                <a:solidFill>
                  <a:schemeClr val="bg1"/>
                </a:solidFill>
              </a:rPr>
              <a:t>xxxxxxxx</a:t>
            </a:r>
            <a:endParaRPr lang="hu-HU" sz="5400" dirty="0">
              <a:solidFill>
                <a:schemeClr val="bg1"/>
              </a:solidFill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2436AF1-8B8E-47D3-9577-8C248B33E75E}"/>
              </a:ext>
            </a:extLst>
          </p:cNvPr>
          <p:cNvSpPr txBox="1"/>
          <p:nvPr/>
        </p:nvSpPr>
        <p:spPr>
          <a:xfrm>
            <a:off x="791813" y="28303496"/>
            <a:ext cx="3808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dirty="0">
                <a:solidFill>
                  <a:schemeClr val="bg1"/>
                </a:solidFill>
              </a:rPr>
              <a:t>Támogatók: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695980CF-9D47-4509-9DDB-B32C45072D34}"/>
              </a:ext>
            </a:extLst>
          </p:cNvPr>
          <p:cNvSpPr txBox="1"/>
          <p:nvPr/>
        </p:nvSpPr>
        <p:spPr>
          <a:xfrm>
            <a:off x="4659652" y="28014057"/>
            <a:ext cx="12101511" cy="1594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Támogató 1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Támogató 2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7FAD1AE2-3B64-4227-A050-FE9C3DBA11B7}"/>
              </a:ext>
            </a:extLst>
          </p:cNvPr>
          <p:cNvSpPr txBox="1"/>
          <p:nvPr/>
        </p:nvSpPr>
        <p:spPr>
          <a:xfrm>
            <a:off x="703625" y="6646628"/>
            <a:ext cx="9710738" cy="330197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plastic">
            <a:bevelT w="101600" h="101600"/>
            <a:bevelB w="101600" h="101600"/>
            <a:extrusionClr>
              <a:schemeClr val="bg1"/>
            </a:extrusionClr>
          </a:sp3d>
        </p:spPr>
        <p:txBody>
          <a:bodyPr wrap="square" rtlCol="0">
            <a:noAutofit/>
          </a:bodyPr>
          <a:lstStyle/>
          <a:p>
            <a:r>
              <a:rPr lang="hu-HU" sz="4000" b="1" dirty="0">
                <a:solidFill>
                  <a:srgbClr val="0062AF"/>
                </a:solidFill>
              </a:rPr>
              <a:t>Bevezetés</a:t>
            </a:r>
          </a:p>
          <a:p>
            <a:pPr algn="just"/>
            <a:r>
              <a:rPr lang="hu-HU" sz="2400" dirty="0" err="1"/>
              <a:t>Lorem</a:t>
            </a:r>
            <a:r>
              <a:rPr lang="hu-HU" sz="2400" dirty="0"/>
              <a:t> </a:t>
            </a:r>
            <a:r>
              <a:rPr lang="hu-HU" sz="2400" dirty="0" err="1"/>
              <a:t>ipsum</a:t>
            </a:r>
            <a:r>
              <a:rPr lang="hu-HU" sz="2400" dirty="0"/>
              <a:t> </a:t>
            </a:r>
            <a:r>
              <a:rPr lang="hu-HU" sz="2400" dirty="0" err="1"/>
              <a:t>dolor</a:t>
            </a:r>
            <a:r>
              <a:rPr lang="hu-HU" sz="2400" dirty="0"/>
              <a:t> </a:t>
            </a:r>
            <a:r>
              <a:rPr lang="hu-HU" sz="2400" dirty="0" err="1"/>
              <a:t>sit</a:t>
            </a:r>
            <a:r>
              <a:rPr lang="hu-HU" sz="2400" dirty="0"/>
              <a:t> </a:t>
            </a:r>
            <a:r>
              <a:rPr lang="hu-HU" sz="2400" dirty="0" err="1"/>
              <a:t>amet</a:t>
            </a:r>
            <a:r>
              <a:rPr lang="hu-HU" sz="2400" dirty="0"/>
              <a:t>, </a:t>
            </a:r>
            <a:r>
              <a:rPr lang="hu-HU" sz="2400" dirty="0" err="1"/>
              <a:t>consectetur</a:t>
            </a:r>
            <a:r>
              <a:rPr lang="hu-HU" sz="2400" dirty="0"/>
              <a:t> </a:t>
            </a:r>
            <a:r>
              <a:rPr lang="hu-HU" sz="2400" dirty="0" err="1"/>
              <a:t>adipiscing</a:t>
            </a:r>
            <a:r>
              <a:rPr lang="hu-HU" sz="2400" dirty="0"/>
              <a:t> elit, </a:t>
            </a:r>
            <a:r>
              <a:rPr lang="hu-HU" sz="2400" dirty="0" err="1"/>
              <a:t>sed</a:t>
            </a:r>
            <a:r>
              <a:rPr lang="hu-HU" sz="2400" dirty="0"/>
              <a:t> </a:t>
            </a:r>
            <a:r>
              <a:rPr lang="hu-HU" sz="2400" dirty="0" err="1"/>
              <a:t>do</a:t>
            </a:r>
            <a:r>
              <a:rPr lang="hu-HU" sz="2400" dirty="0"/>
              <a:t> </a:t>
            </a:r>
            <a:r>
              <a:rPr lang="hu-HU" sz="2400" dirty="0" err="1"/>
              <a:t>eiusmod</a:t>
            </a:r>
            <a:r>
              <a:rPr lang="hu-HU" sz="2400" dirty="0"/>
              <a:t> </a:t>
            </a:r>
            <a:r>
              <a:rPr lang="hu-HU" sz="2400" dirty="0" err="1"/>
              <a:t>tempor</a:t>
            </a:r>
            <a:r>
              <a:rPr lang="hu-HU" sz="2400" dirty="0"/>
              <a:t> </a:t>
            </a:r>
            <a:r>
              <a:rPr lang="hu-HU" sz="2400" dirty="0" err="1"/>
              <a:t>incididunt</a:t>
            </a:r>
            <a:r>
              <a:rPr lang="hu-HU" sz="2400" dirty="0"/>
              <a:t>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labore</a:t>
            </a:r>
            <a:r>
              <a:rPr lang="hu-HU" sz="2400" dirty="0"/>
              <a:t> et </a:t>
            </a:r>
            <a:r>
              <a:rPr lang="hu-HU" sz="2400" dirty="0" err="1"/>
              <a:t>dolore</a:t>
            </a:r>
            <a:r>
              <a:rPr lang="hu-HU" sz="2400" dirty="0"/>
              <a:t> </a:t>
            </a:r>
            <a:r>
              <a:rPr lang="hu-HU" sz="2400" dirty="0" err="1"/>
              <a:t>magna</a:t>
            </a:r>
            <a:r>
              <a:rPr lang="hu-HU" sz="2400" dirty="0"/>
              <a:t> </a:t>
            </a:r>
            <a:r>
              <a:rPr lang="hu-HU" sz="2400" dirty="0" err="1"/>
              <a:t>aliqua</a:t>
            </a:r>
            <a:r>
              <a:rPr lang="hu-HU" sz="2400" dirty="0"/>
              <a:t>.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enim</a:t>
            </a:r>
            <a:r>
              <a:rPr lang="hu-HU" sz="2400" dirty="0"/>
              <a:t> ad minim </a:t>
            </a:r>
            <a:r>
              <a:rPr lang="hu-HU" sz="2400" dirty="0" err="1"/>
              <a:t>veniam</a:t>
            </a:r>
            <a:r>
              <a:rPr lang="hu-HU" sz="2400" dirty="0"/>
              <a:t>, </a:t>
            </a:r>
            <a:r>
              <a:rPr lang="hu-HU" sz="2400" dirty="0" err="1"/>
              <a:t>quis</a:t>
            </a:r>
            <a:r>
              <a:rPr lang="hu-HU" sz="2400" dirty="0"/>
              <a:t> </a:t>
            </a:r>
            <a:r>
              <a:rPr lang="hu-HU" sz="2400" dirty="0" err="1"/>
              <a:t>nostrud</a:t>
            </a:r>
            <a:r>
              <a:rPr lang="hu-HU" sz="2400" dirty="0"/>
              <a:t> </a:t>
            </a:r>
            <a:r>
              <a:rPr lang="hu-HU" sz="2400" dirty="0" err="1"/>
              <a:t>exercitation</a:t>
            </a:r>
            <a:r>
              <a:rPr lang="hu-HU" sz="2400" dirty="0"/>
              <a:t> </a:t>
            </a:r>
            <a:r>
              <a:rPr lang="hu-HU" sz="2400" dirty="0" err="1"/>
              <a:t>ullamco</a:t>
            </a:r>
            <a:r>
              <a:rPr lang="hu-HU" sz="2400" dirty="0"/>
              <a:t> </a:t>
            </a:r>
            <a:r>
              <a:rPr lang="hu-HU" sz="2400" dirty="0" err="1"/>
              <a:t>laboris</a:t>
            </a:r>
            <a:r>
              <a:rPr lang="hu-HU" sz="2400" dirty="0"/>
              <a:t> </a:t>
            </a:r>
            <a:r>
              <a:rPr lang="hu-HU" sz="2400" dirty="0" err="1"/>
              <a:t>nisi</a:t>
            </a:r>
            <a:r>
              <a:rPr lang="hu-HU" sz="2400" dirty="0"/>
              <a:t>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aliquip</a:t>
            </a:r>
            <a:r>
              <a:rPr lang="hu-HU" sz="2400" dirty="0"/>
              <a:t> ex </a:t>
            </a:r>
            <a:r>
              <a:rPr lang="hu-HU" sz="2400" dirty="0" err="1"/>
              <a:t>ea</a:t>
            </a:r>
            <a:r>
              <a:rPr lang="hu-HU" sz="2400" dirty="0"/>
              <a:t> </a:t>
            </a:r>
            <a:r>
              <a:rPr lang="hu-HU" sz="2400" dirty="0" err="1"/>
              <a:t>commodo</a:t>
            </a:r>
            <a:r>
              <a:rPr lang="hu-HU" sz="2400" dirty="0"/>
              <a:t> </a:t>
            </a:r>
            <a:r>
              <a:rPr lang="hu-HU" sz="2400" dirty="0" err="1"/>
              <a:t>consequat</a:t>
            </a:r>
            <a:r>
              <a:rPr lang="hu-HU" sz="2400" dirty="0"/>
              <a:t>. </a:t>
            </a:r>
            <a:r>
              <a:rPr lang="hu-HU" sz="2400" dirty="0" err="1"/>
              <a:t>Duis</a:t>
            </a:r>
            <a:r>
              <a:rPr lang="hu-HU" sz="2400" dirty="0"/>
              <a:t> </a:t>
            </a:r>
            <a:r>
              <a:rPr lang="hu-HU" sz="2400" dirty="0" err="1"/>
              <a:t>aute</a:t>
            </a:r>
            <a:r>
              <a:rPr lang="hu-HU" sz="2400" dirty="0"/>
              <a:t> </a:t>
            </a:r>
            <a:r>
              <a:rPr lang="hu-HU" sz="2400" dirty="0" err="1"/>
              <a:t>irure</a:t>
            </a:r>
            <a:r>
              <a:rPr lang="hu-HU" sz="2400" dirty="0"/>
              <a:t> </a:t>
            </a:r>
            <a:r>
              <a:rPr lang="hu-HU" sz="2400" dirty="0" err="1"/>
              <a:t>dolor</a:t>
            </a:r>
            <a:r>
              <a:rPr lang="hu-HU" sz="2400" dirty="0"/>
              <a:t> </a:t>
            </a:r>
            <a:r>
              <a:rPr lang="hu-HU" sz="2400" dirty="0" err="1"/>
              <a:t>in</a:t>
            </a:r>
            <a:r>
              <a:rPr lang="hu-HU" sz="2400" dirty="0"/>
              <a:t> </a:t>
            </a:r>
            <a:r>
              <a:rPr lang="hu-HU" sz="2400" dirty="0" err="1"/>
              <a:t>reprehenderit</a:t>
            </a:r>
            <a:r>
              <a:rPr lang="hu-HU" sz="2400" dirty="0"/>
              <a:t> </a:t>
            </a:r>
            <a:r>
              <a:rPr lang="hu-HU" sz="2400" dirty="0" err="1"/>
              <a:t>in</a:t>
            </a:r>
            <a:r>
              <a:rPr lang="hu-HU" sz="2400" dirty="0"/>
              <a:t> </a:t>
            </a:r>
            <a:r>
              <a:rPr lang="hu-HU" sz="2400" dirty="0" err="1"/>
              <a:t>voluptate</a:t>
            </a:r>
            <a:r>
              <a:rPr lang="hu-HU" sz="2400" dirty="0"/>
              <a:t> </a:t>
            </a:r>
            <a:r>
              <a:rPr lang="hu-HU" sz="2400" dirty="0" err="1"/>
              <a:t>velit</a:t>
            </a:r>
            <a:r>
              <a:rPr lang="hu-HU" sz="2400" dirty="0"/>
              <a:t> esse </a:t>
            </a:r>
            <a:r>
              <a:rPr lang="hu-HU" sz="2400" dirty="0" err="1"/>
              <a:t>cillum</a:t>
            </a:r>
            <a:r>
              <a:rPr lang="hu-HU" sz="2400" dirty="0"/>
              <a:t> </a:t>
            </a:r>
            <a:r>
              <a:rPr lang="hu-HU" sz="2400" dirty="0" err="1"/>
              <a:t>dolore</a:t>
            </a:r>
            <a:r>
              <a:rPr lang="hu-HU" sz="2400" dirty="0"/>
              <a:t> </a:t>
            </a:r>
            <a:r>
              <a:rPr lang="hu-HU" sz="2400" dirty="0" err="1"/>
              <a:t>eu</a:t>
            </a:r>
            <a:r>
              <a:rPr lang="hu-HU" sz="2400" dirty="0"/>
              <a:t> </a:t>
            </a:r>
            <a:r>
              <a:rPr lang="hu-HU" sz="2400" dirty="0" err="1"/>
              <a:t>fugiat</a:t>
            </a:r>
            <a:r>
              <a:rPr lang="hu-HU" sz="2400" dirty="0"/>
              <a:t> nulla </a:t>
            </a:r>
            <a:r>
              <a:rPr lang="hu-HU" sz="2400" dirty="0" err="1"/>
              <a:t>pariatur</a:t>
            </a:r>
            <a:r>
              <a:rPr lang="hu-HU" sz="2400" dirty="0"/>
              <a:t>. </a:t>
            </a:r>
            <a:r>
              <a:rPr lang="hu-HU" sz="2400" dirty="0" err="1"/>
              <a:t>Excepteur</a:t>
            </a:r>
            <a:r>
              <a:rPr lang="hu-HU" sz="2400" dirty="0"/>
              <a:t> </a:t>
            </a:r>
            <a:r>
              <a:rPr lang="hu-HU" sz="2400" dirty="0" err="1"/>
              <a:t>sint</a:t>
            </a:r>
            <a:r>
              <a:rPr lang="hu-HU" sz="2400" dirty="0"/>
              <a:t> </a:t>
            </a:r>
            <a:r>
              <a:rPr lang="hu-HU" sz="2400" dirty="0" err="1"/>
              <a:t>occaecat</a:t>
            </a:r>
            <a:r>
              <a:rPr lang="hu-HU" sz="2400" dirty="0"/>
              <a:t> </a:t>
            </a:r>
            <a:r>
              <a:rPr lang="hu-HU" sz="2400" dirty="0" err="1"/>
              <a:t>cupidatat</a:t>
            </a:r>
            <a:r>
              <a:rPr lang="hu-HU" sz="2400" dirty="0"/>
              <a:t> non </a:t>
            </a:r>
            <a:r>
              <a:rPr lang="hu-HU" sz="2400" dirty="0" err="1"/>
              <a:t>proident</a:t>
            </a:r>
            <a:r>
              <a:rPr lang="hu-HU" sz="2400" dirty="0"/>
              <a:t>, </a:t>
            </a:r>
            <a:r>
              <a:rPr lang="hu-HU" sz="2400" dirty="0" err="1"/>
              <a:t>sunt</a:t>
            </a:r>
            <a:r>
              <a:rPr lang="hu-HU" sz="2400" dirty="0"/>
              <a:t> </a:t>
            </a:r>
            <a:r>
              <a:rPr lang="hu-HU" sz="2400" dirty="0" err="1"/>
              <a:t>in</a:t>
            </a:r>
            <a:r>
              <a:rPr lang="hu-HU" sz="2400" dirty="0"/>
              <a:t> culpa </a:t>
            </a:r>
            <a:r>
              <a:rPr lang="hu-HU" sz="2400" dirty="0" err="1"/>
              <a:t>qui</a:t>
            </a:r>
            <a:r>
              <a:rPr lang="hu-HU" sz="2400" dirty="0"/>
              <a:t> </a:t>
            </a:r>
            <a:r>
              <a:rPr lang="hu-HU" sz="2400" dirty="0" err="1"/>
              <a:t>officia</a:t>
            </a:r>
            <a:r>
              <a:rPr lang="hu-HU" sz="2400" dirty="0"/>
              <a:t> </a:t>
            </a:r>
            <a:r>
              <a:rPr lang="hu-HU" sz="2400" dirty="0" err="1"/>
              <a:t>deserunt</a:t>
            </a:r>
            <a:r>
              <a:rPr lang="hu-HU" sz="2400" dirty="0"/>
              <a:t> </a:t>
            </a:r>
            <a:r>
              <a:rPr lang="hu-HU" sz="2400" dirty="0" err="1"/>
              <a:t>mollit</a:t>
            </a:r>
            <a:r>
              <a:rPr lang="hu-HU" sz="2400" dirty="0"/>
              <a:t> </a:t>
            </a:r>
            <a:r>
              <a:rPr lang="hu-HU" sz="2400" dirty="0" err="1"/>
              <a:t>anim</a:t>
            </a:r>
            <a:r>
              <a:rPr lang="hu-HU" sz="2400" dirty="0"/>
              <a:t> </a:t>
            </a:r>
            <a:r>
              <a:rPr lang="hu-HU" sz="2400" dirty="0" err="1"/>
              <a:t>id</a:t>
            </a:r>
            <a:r>
              <a:rPr lang="hu-HU" sz="2400" dirty="0"/>
              <a:t> est </a:t>
            </a:r>
            <a:r>
              <a:rPr lang="hu-HU" sz="2400" dirty="0" err="1"/>
              <a:t>laborum</a:t>
            </a:r>
            <a:r>
              <a:rPr lang="hu-HU" sz="2400" dirty="0"/>
              <a:t>.</a:t>
            </a:r>
            <a:endParaRPr lang="hu-HU" sz="2400" b="1" dirty="0"/>
          </a:p>
          <a:p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A7A4B8A-F497-4D2E-BFD3-2ADF0B96D439}"/>
              </a:ext>
            </a:extLst>
          </p:cNvPr>
          <p:cNvSpPr txBox="1"/>
          <p:nvPr/>
        </p:nvSpPr>
        <p:spPr>
          <a:xfrm>
            <a:off x="10849165" y="6626092"/>
            <a:ext cx="9742648" cy="488747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plastic">
            <a:bevelT w="101600" h="101600"/>
            <a:bevelB w="101600" h="101600"/>
            <a:extrusionClr>
              <a:schemeClr val="bg1"/>
            </a:extrusionClr>
          </a:sp3d>
        </p:spPr>
        <p:txBody>
          <a:bodyPr wrap="square" rtlCol="0">
            <a:noAutofit/>
          </a:bodyPr>
          <a:lstStyle/>
          <a:p>
            <a:r>
              <a:rPr lang="hu-HU" sz="4000" b="1" dirty="0">
                <a:solidFill>
                  <a:srgbClr val="0062AF"/>
                </a:solidFill>
              </a:rPr>
              <a:t>Eredmények</a:t>
            </a:r>
          </a:p>
          <a:p>
            <a:pPr algn="just"/>
            <a:r>
              <a:rPr lang="hu-HU" sz="2400" dirty="0" err="1"/>
              <a:t>Lorem</a:t>
            </a:r>
            <a:r>
              <a:rPr lang="hu-HU" sz="2400" dirty="0"/>
              <a:t> </a:t>
            </a:r>
            <a:r>
              <a:rPr lang="hu-HU" sz="2400" dirty="0" err="1"/>
              <a:t>ipsum</a:t>
            </a:r>
            <a:r>
              <a:rPr lang="hu-HU" sz="2400" dirty="0"/>
              <a:t> </a:t>
            </a:r>
            <a:r>
              <a:rPr lang="hu-HU" sz="2400" dirty="0" err="1"/>
              <a:t>dolor</a:t>
            </a:r>
            <a:r>
              <a:rPr lang="hu-HU" sz="2400" dirty="0"/>
              <a:t> </a:t>
            </a:r>
            <a:r>
              <a:rPr lang="hu-HU" sz="2400" dirty="0" err="1"/>
              <a:t>sit</a:t>
            </a:r>
            <a:r>
              <a:rPr lang="hu-HU" sz="2400" dirty="0"/>
              <a:t> </a:t>
            </a:r>
            <a:r>
              <a:rPr lang="hu-HU" sz="2400" dirty="0" err="1"/>
              <a:t>amet</a:t>
            </a:r>
            <a:r>
              <a:rPr lang="hu-HU" sz="2400" dirty="0"/>
              <a:t>, </a:t>
            </a:r>
            <a:r>
              <a:rPr lang="hu-HU" sz="2400" dirty="0" err="1"/>
              <a:t>consectetur</a:t>
            </a:r>
            <a:r>
              <a:rPr lang="hu-HU" sz="2400" dirty="0"/>
              <a:t> </a:t>
            </a:r>
            <a:r>
              <a:rPr lang="hu-HU" sz="2400" dirty="0" err="1"/>
              <a:t>adipiscing</a:t>
            </a:r>
            <a:r>
              <a:rPr lang="hu-HU" sz="2400" dirty="0"/>
              <a:t> elit, </a:t>
            </a:r>
            <a:r>
              <a:rPr lang="hu-HU" sz="2400" dirty="0" err="1"/>
              <a:t>sed</a:t>
            </a:r>
            <a:r>
              <a:rPr lang="hu-HU" sz="2400" dirty="0"/>
              <a:t> </a:t>
            </a:r>
            <a:r>
              <a:rPr lang="hu-HU" sz="2400" dirty="0" err="1"/>
              <a:t>do</a:t>
            </a:r>
            <a:r>
              <a:rPr lang="hu-HU" sz="2400" dirty="0"/>
              <a:t> </a:t>
            </a:r>
            <a:r>
              <a:rPr lang="hu-HU" sz="2400" dirty="0" err="1"/>
              <a:t>eiusmod</a:t>
            </a:r>
            <a:r>
              <a:rPr lang="hu-HU" sz="2400" dirty="0"/>
              <a:t> </a:t>
            </a:r>
            <a:r>
              <a:rPr lang="hu-HU" sz="2400" dirty="0" err="1"/>
              <a:t>tempor</a:t>
            </a:r>
            <a:r>
              <a:rPr lang="hu-HU" sz="2400" dirty="0"/>
              <a:t> </a:t>
            </a:r>
            <a:r>
              <a:rPr lang="hu-HU" sz="2400" dirty="0" err="1"/>
              <a:t>incididunt</a:t>
            </a:r>
            <a:r>
              <a:rPr lang="hu-HU" sz="2400" dirty="0"/>
              <a:t>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labore</a:t>
            </a:r>
            <a:r>
              <a:rPr lang="hu-HU" sz="2400" dirty="0"/>
              <a:t> et </a:t>
            </a:r>
            <a:r>
              <a:rPr lang="hu-HU" sz="2400" dirty="0" err="1"/>
              <a:t>dolore</a:t>
            </a:r>
            <a:r>
              <a:rPr lang="hu-HU" sz="2400" dirty="0"/>
              <a:t> </a:t>
            </a:r>
            <a:r>
              <a:rPr lang="hu-HU" sz="2400" dirty="0" err="1"/>
              <a:t>magna</a:t>
            </a:r>
            <a:r>
              <a:rPr lang="hu-HU" sz="2400" dirty="0"/>
              <a:t> </a:t>
            </a:r>
            <a:r>
              <a:rPr lang="hu-HU" sz="2400" dirty="0" err="1"/>
              <a:t>aliqua</a:t>
            </a:r>
            <a:r>
              <a:rPr lang="hu-HU" sz="2400" dirty="0"/>
              <a:t>.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enim</a:t>
            </a:r>
            <a:r>
              <a:rPr lang="hu-HU" sz="2400" dirty="0"/>
              <a:t> ad minim </a:t>
            </a:r>
            <a:r>
              <a:rPr lang="hu-HU" sz="2400" dirty="0" err="1"/>
              <a:t>veniam</a:t>
            </a:r>
            <a:r>
              <a:rPr lang="hu-HU" sz="2400" dirty="0"/>
              <a:t>, </a:t>
            </a:r>
            <a:r>
              <a:rPr lang="hu-HU" sz="2400" dirty="0" err="1"/>
              <a:t>quis</a:t>
            </a:r>
            <a:r>
              <a:rPr lang="hu-HU" sz="2400" dirty="0"/>
              <a:t> </a:t>
            </a:r>
            <a:r>
              <a:rPr lang="hu-HU" sz="2400" dirty="0" err="1"/>
              <a:t>nostrud</a:t>
            </a:r>
            <a:r>
              <a:rPr lang="hu-HU" sz="2400" dirty="0"/>
              <a:t> </a:t>
            </a:r>
            <a:r>
              <a:rPr lang="hu-HU" sz="2400" dirty="0" err="1"/>
              <a:t>exercitation</a:t>
            </a:r>
            <a:r>
              <a:rPr lang="hu-HU" sz="2400" dirty="0"/>
              <a:t> </a:t>
            </a:r>
            <a:r>
              <a:rPr lang="hu-HU" sz="2400" dirty="0" err="1"/>
              <a:t>ullamco</a:t>
            </a:r>
            <a:r>
              <a:rPr lang="hu-HU" sz="2400" dirty="0"/>
              <a:t> </a:t>
            </a:r>
            <a:r>
              <a:rPr lang="hu-HU" sz="2400" dirty="0" err="1"/>
              <a:t>laboris</a:t>
            </a:r>
            <a:r>
              <a:rPr lang="hu-HU" sz="2400" dirty="0"/>
              <a:t> </a:t>
            </a:r>
            <a:r>
              <a:rPr lang="hu-HU" sz="2400" dirty="0" err="1"/>
              <a:t>nisi</a:t>
            </a:r>
            <a:r>
              <a:rPr lang="hu-HU" sz="2400" dirty="0"/>
              <a:t>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aliquip</a:t>
            </a:r>
            <a:r>
              <a:rPr lang="hu-HU" sz="2400" dirty="0"/>
              <a:t> ex </a:t>
            </a:r>
            <a:r>
              <a:rPr lang="hu-HU" sz="2400" dirty="0" err="1"/>
              <a:t>ea</a:t>
            </a:r>
            <a:r>
              <a:rPr lang="hu-HU" sz="2400" dirty="0"/>
              <a:t> </a:t>
            </a:r>
            <a:r>
              <a:rPr lang="hu-HU" sz="2400" dirty="0" err="1"/>
              <a:t>commodo</a:t>
            </a:r>
            <a:r>
              <a:rPr lang="hu-HU" sz="2400" dirty="0"/>
              <a:t> </a:t>
            </a:r>
            <a:r>
              <a:rPr lang="hu-HU" sz="2400" dirty="0" err="1"/>
              <a:t>consequat</a:t>
            </a:r>
            <a:r>
              <a:rPr lang="hu-HU" sz="2400" dirty="0"/>
              <a:t>. </a:t>
            </a:r>
            <a:r>
              <a:rPr lang="hu-HU" sz="2400" dirty="0" err="1"/>
              <a:t>Duis</a:t>
            </a:r>
            <a:r>
              <a:rPr lang="hu-HU" sz="2400" dirty="0"/>
              <a:t> </a:t>
            </a:r>
            <a:r>
              <a:rPr lang="hu-HU" sz="2400" dirty="0" err="1"/>
              <a:t>aute</a:t>
            </a:r>
            <a:r>
              <a:rPr lang="hu-HU" sz="2400" dirty="0"/>
              <a:t> </a:t>
            </a:r>
            <a:r>
              <a:rPr lang="hu-HU" sz="2400" dirty="0" err="1"/>
              <a:t>irure</a:t>
            </a:r>
            <a:r>
              <a:rPr lang="hu-HU" sz="2400" dirty="0"/>
              <a:t> </a:t>
            </a:r>
            <a:r>
              <a:rPr lang="hu-HU" sz="2400" dirty="0" err="1"/>
              <a:t>dolor</a:t>
            </a:r>
            <a:r>
              <a:rPr lang="hu-HU" sz="2400" dirty="0"/>
              <a:t> </a:t>
            </a:r>
            <a:r>
              <a:rPr lang="hu-HU" sz="2400" dirty="0" err="1"/>
              <a:t>in</a:t>
            </a:r>
            <a:r>
              <a:rPr lang="hu-HU" sz="2400" dirty="0"/>
              <a:t> </a:t>
            </a:r>
            <a:r>
              <a:rPr lang="hu-HU" sz="2400" dirty="0" err="1"/>
              <a:t>reprehenderit</a:t>
            </a:r>
            <a:r>
              <a:rPr lang="hu-HU" sz="2400" dirty="0"/>
              <a:t> </a:t>
            </a:r>
            <a:r>
              <a:rPr lang="hu-HU" sz="2400" dirty="0" err="1"/>
              <a:t>in</a:t>
            </a:r>
            <a:r>
              <a:rPr lang="hu-HU" sz="2400" dirty="0"/>
              <a:t> </a:t>
            </a:r>
            <a:r>
              <a:rPr lang="hu-HU" sz="2400" dirty="0" err="1"/>
              <a:t>voluptate</a:t>
            </a:r>
            <a:r>
              <a:rPr lang="hu-HU" sz="2400" dirty="0"/>
              <a:t> </a:t>
            </a:r>
            <a:r>
              <a:rPr lang="hu-HU" sz="2400" dirty="0" err="1"/>
              <a:t>velit</a:t>
            </a:r>
            <a:r>
              <a:rPr lang="hu-HU" sz="2400" dirty="0"/>
              <a:t> esse </a:t>
            </a:r>
            <a:r>
              <a:rPr lang="hu-HU" sz="2400" dirty="0" err="1"/>
              <a:t>cillum</a:t>
            </a:r>
            <a:r>
              <a:rPr lang="hu-HU" sz="2400" dirty="0"/>
              <a:t> </a:t>
            </a:r>
            <a:r>
              <a:rPr lang="hu-HU" sz="2400" dirty="0" err="1"/>
              <a:t>dolore</a:t>
            </a:r>
            <a:r>
              <a:rPr lang="hu-HU" sz="2400" dirty="0"/>
              <a:t> </a:t>
            </a:r>
            <a:r>
              <a:rPr lang="hu-HU" sz="2400" dirty="0" err="1"/>
              <a:t>eu</a:t>
            </a:r>
            <a:r>
              <a:rPr lang="hu-HU" sz="2400" dirty="0"/>
              <a:t> </a:t>
            </a:r>
            <a:r>
              <a:rPr lang="hu-HU" sz="2400" dirty="0" err="1"/>
              <a:t>fugiat</a:t>
            </a:r>
            <a:r>
              <a:rPr lang="hu-HU" sz="2400" dirty="0"/>
              <a:t> nulla </a:t>
            </a:r>
            <a:r>
              <a:rPr lang="hu-HU" sz="2400" dirty="0" err="1"/>
              <a:t>pariatur</a:t>
            </a:r>
            <a:r>
              <a:rPr lang="hu-HU" sz="2400" dirty="0"/>
              <a:t>. </a:t>
            </a:r>
            <a:r>
              <a:rPr lang="hu-HU" sz="2400" dirty="0" err="1"/>
              <a:t>Excepteur</a:t>
            </a:r>
            <a:r>
              <a:rPr lang="hu-HU" sz="2400" dirty="0"/>
              <a:t> </a:t>
            </a:r>
            <a:r>
              <a:rPr lang="hu-HU" sz="2400" dirty="0" err="1"/>
              <a:t>sint</a:t>
            </a:r>
            <a:r>
              <a:rPr lang="hu-HU" sz="2400" dirty="0"/>
              <a:t> </a:t>
            </a:r>
            <a:r>
              <a:rPr lang="hu-HU" sz="2400" dirty="0" err="1"/>
              <a:t>occaecat</a:t>
            </a:r>
            <a:r>
              <a:rPr lang="hu-HU" sz="2400" dirty="0"/>
              <a:t> </a:t>
            </a:r>
            <a:r>
              <a:rPr lang="hu-HU" sz="2400" dirty="0" err="1"/>
              <a:t>cupidatat</a:t>
            </a:r>
            <a:r>
              <a:rPr lang="hu-HU" sz="2400" dirty="0"/>
              <a:t> non </a:t>
            </a:r>
            <a:r>
              <a:rPr lang="hu-HU" sz="2400" dirty="0" err="1"/>
              <a:t>proident</a:t>
            </a:r>
            <a:r>
              <a:rPr lang="hu-HU" sz="2400" dirty="0"/>
              <a:t>, </a:t>
            </a:r>
            <a:r>
              <a:rPr lang="hu-HU" sz="2400" dirty="0" err="1"/>
              <a:t>sunt</a:t>
            </a:r>
            <a:r>
              <a:rPr lang="hu-HU" sz="2400" dirty="0"/>
              <a:t> </a:t>
            </a:r>
            <a:r>
              <a:rPr lang="hu-HU" sz="2400" dirty="0" err="1"/>
              <a:t>in</a:t>
            </a:r>
            <a:r>
              <a:rPr lang="hu-HU" sz="2400" dirty="0"/>
              <a:t> culpa </a:t>
            </a:r>
            <a:r>
              <a:rPr lang="hu-HU" sz="2400" dirty="0" err="1"/>
              <a:t>qui</a:t>
            </a:r>
            <a:r>
              <a:rPr lang="hu-HU" sz="2400" dirty="0"/>
              <a:t> </a:t>
            </a:r>
            <a:r>
              <a:rPr lang="hu-HU" sz="2400" dirty="0" err="1"/>
              <a:t>officia</a:t>
            </a:r>
            <a:r>
              <a:rPr lang="hu-HU" sz="2400" dirty="0"/>
              <a:t> </a:t>
            </a:r>
            <a:r>
              <a:rPr lang="hu-HU" sz="2400" dirty="0" err="1"/>
              <a:t>deserunt</a:t>
            </a:r>
            <a:r>
              <a:rPr lang="hu-HU" sz="2400" dirty="0"/>
              <a:t> </a:t>
            </a:r>
            <a:r>
              <a:rPr lang="hu-HU" sz="2400" dirty="0" err="1"/>
              <a:t>mollit</a:t>
            </a:r>
            <a:r>
              <a:rPr lang="hu-HU" sz="2400" dirty="0"/>
              <a:t> </a:t>
            </a:r>
            <a:r>
              <a:rPr lang="hu-HU" sz="2400" dirty="0" err="1"/>
              <a:t>anim</a:t>
            </a:r>
            <a:r>
              <a:rPr lang="hu-HU" sz="2400" dirty="0"/>
              <a:t> </a:t>
            </a:r>
            <a:r>
              <a:rPr lang="hu-HU" sz="2400" dirty="0" err="1"/>
              <a:t>id</a:t>
            </a:r>
            <a:r>
              <a:rPr lang="hu-HU" sz="2400" dirty="0"/>
              <a:t> est </a:t>
            </a:r>
            <a:r>
              <a:rPr lang="hu-HU" sz="2400" dirty="0" err="1"/>
              <a:t>laborum</a:t>
            </a:r>
            <a:r>
              <a:rPr lang="hu-HU" sz="2400" dirty="0"/>
              <a:t>.</a:t>
            </a:r>
            <a:endParaRPr lang="hu-HU" sz="2400" b="1" dirty="0"/>
          </a:p>
          <a:p>
            <a:pPr algn="just"/>
            <a:r>
              <a:rPr lang="hu-HU" sz="2400" dirty="0" err="1"/>
              <a:t>Nam</a:t>
            </a:r>
            <a:r>
              <a:rPr lang="hu-HU" sz="2400" dirty="0"/>
              <a:t> a </a:t>
            </a:r>
            <a:r>
              <a:rPr lang="hu-HU" sz="2400" dirty="0" err="1"/>
              <a:t>ipsum</a:t>
            </a:r>
            <a:r>
              <a:rPr lang="hu-HU" sz="2400" dirty="0"/>
              <a:t> </a:t>
            </a:r>
            <a:r>
              <a:rPr lang="hu-HU" sz="2400" dirty="0" err="1"/>
              <a:t>id</a:t>
            </a:r>
            <a:r>
              <a:rPr lang="hu-HU" sz="2400" dirty="0"/>
              <a:t> </a:t>
            </a:r>
            <a:r>
              <a:rPr lang="hu-HU" sz="2400" dirty="0" err="1"/>
              <a:t>purus</a:t>
            </a:r>
            <a:r>
              <a:rPr lang="hu-HU" sz="2400" dirty="0"/>
              <a:t> </a:t>
            </a:r>
            <a:r>
              <a:rPr lang="hu-HU" sz="2400" dirty="0" err="1"/>
              <a:t>blandit</a:t>
            </a:r>
            <a:r>
              <a:rPr lang="hu-HU" sz="2400" dirty="0"/>
              <a:t> </a:t>
            </a:r>
            <a:r>
              <a:rPr lang="hu-HU" sz="2400" dirty="0" err="1"/>
              <a:t>auctor</a:t>
            </a:r>
            <a:r>
              <a:rPr lang="hu-HU" sz="2400" dirty="0"/>
              <a:t>. </a:t>
            </a:r>
            <a:r>
              <a:rPr lang="hu-HU" sz="2400" dirty="0" err="1"/>
              <a:t>Aenean</a:t>
            </a:r>
            <a:r>
              <a:rPr lang="hu-HU" sz="2400" dirty="0"/>
              <a:t> </a:t>
            </a:r>
            <a:r>
              <a:rPr lang="hu-HU" sz="2400" dirty="0" err="1"/>
              <a:t>laoreet</a:t>
            </a:r>
            <a:r>
              <a:rPr lang="hu-HU" sz="2400" dirty="0"/>
              <a:t> </a:t>
            </a:r>
            <a:r>
              <a:rPr lang="hu-HU" sz="2400" dirty="0" err="1"/>
              <a:t>felis</a:t>
            </a:r>
            <a:r>
              <a:rPr lang="hu-HU" sz="2400" dirty="0"/>
              <a:t> </a:t>
            </a:r>
            <a:r>
              <a:rPr lang="hu-HU" sz="2400" dirty="0" err="1"/>
              <a:t>lorem</a:t>
            </a:r>
            <a:r>
              <a:rPr lang="hu-HU" sz="2400" dirty="0"/>
              <a:t>, </a:t>
            </a:r>
            <a:r>
              <a:rPr lang="hu-HU" sz="2400" dirty="0" err="1"/>
              <a:t>sed</a:t>
            </a:r>
            <a:r>
              <a:rPr lang="hu-HU" sz="2400" dirty="0"/>
              <a:t> </a:t>
            </a:r>
            <a:r>
              <a:rPr lang="hu-HU" sz="2400" dirty="0" err="1"/>
              <a:t>tincidunt</a:t>
            </a:r>
            <a:r>
              <a:rPr lang="hu-HU" sz="2400" dirty="0"/>
              <a:t> </a:t>
            </a:r>
            <a:r>
              <a:rPr lang="hu-HU" sz="2400" dirty="0" err="1"/>
              <a:t>magna</a:t>
            </a:r>
            <a:r>
              <a:rPr lang="hu-HU" sz="2400" dirty="0"/>
              <a:t> </a:t>
            </a:r>
            <a:r>
              <a:rPr lang="hu-HU" sz="2400" dirty="0" err="1"/>
              <a:t>sollicitudin</a:t>
            </a:r>
            <a:r>
              <a:rPr lang="hu-HU" sz="2400" dirty="0"/>
              <a:t> </a:t>
            </a:r>
            <a:r>
              <a:rPr lang="hu-HU" sz="2400" dirty="0" err="1"/>
              <a:t>nec</a:t>
            </a:r>
            <a:r>
              <a:rPr lang="hu-HU" sz="2400" dirty="0"/>
              <a:t>. </a:t>
            </a:r>
            <a:r>
              <a:rPr lang="hu-HU" sz="2400" dirty="0" err="1"/>
              <a:t>Quisque</a:t>
            </a:r>
            <a:r>
              <a:rPr lang="hu-HU" sz="2400" dirty="0"/>
              <a:t> </a:t>
            </a:r>
            <a:r>
              <a:rPr lang="hu-HU" sz="2400" dirty="0" err="1"/>
              <a:t>consequat</a:t>
            </a:r>
            <a:r>
              <a:rPr lang="hu-HU" sz="2400" dirty="0"/>
              <a:t> </a:t>
            </a:r>
            <a:r>
              <a:rPr lang="hu-HU" sz="2400" dirty="0" err="1"/>
              <a:t>velit</a:t>
            </a:r>
            <a:r>
              <a:rPr lang="hu-HU" sz="2400" dirty="0"/>
              <a:t> </a:t>
            </a:r>
            <a:r>
              <a:rPr lang="hu-HU" sz="2400" dirty="0" err="1"/>
              <a:t>et</a:t>
            </a:r>
            <a:r>
              <a:rPr lang="hu-HU" sz="2400" dirty="0"/>
              <a:t> urna </a:t>
            </a:r>
            <a:r>
              <a:rPr lang="hu-HU" sz="2400" dirty="0" err="1"/>
              <a:t>pellentesque</a:t>
            </a:r>
            <a:r>
              <a:rPr lang="hu-HU" sz="2400" dirty="0"/>
              <a:t> </a:t>
            </a:r>
            <a:r>
              <a:rPr lang="hu-HU" sz="2400" dirty="0" err="1"/>
              <a:t>ultrices</a:t>
            </a:r>
            <a:r>
              <a:rPr lang="hu-HU" sz="2400" dirty="0"/>
              <a:t>. Nullam </a:t>
            </a:r>
            <a:r>
              <a:rPr lang="hu-HU" sz="2400" dirty="0" err="1"/>
              <a:t>nunc</a:t>
            </a:r>
            <a:r>
              <a:rPr lang="hu-HU" sz="2400" dirty="0"/>
              <a:t> </a:t>
            </a:r>
            <a:r>
              <a:rPr lang="hu-HU" sz="2400" dirty="0" err="1"/>
              <a:t>eros</a:t>
            </a:r>
            <a:r>
              <a:rPr lang="hu-HU" sz="2400" dirty="0"/>
              <a:t>, </a:t>
            </a:r>
            <a:r>
              <a:rPr lang="hu-HU" sz="2400" dirty="0" err="1"/>
              <a:t>fringilla</a:t>
            </a:r>
            <a:r>
              <a:rPr lang="hu-HU" sz="2400" dirty="0"/>
              <a:t> </a:t>
            </a:r>
            <a:r>
              <a:rPr lang="hu-HU" sz="2400" dirty="0" err="1"/>
              <a:t>at</a:t>
            </a:r>
            <a:r>
              <a:rPr lang="hu-HU" sz="2400" dirty="0"/>
              <a:t> </a:t>
            </a:r>
            <a:r>
              <a:rPr lang="hu-HU" sz="2400" dirty="0" err="1"/>
              <a:t>rutrum</a:t>
            </a:r>
            <a:r>
              <a:rPr lang="hu-HU" sz="2400" dirty="0"/>
              <a:t> </a:t>
            </a:r>
            <a:r>
              <a:rPr lang="hu-HU" sz="2400" dirty="0" err="1"/>
              <a:t>ac</a:t>
            </a:r>
            <a:r>
              <a:rPr lang="hu-HU" sz="2400" dirty="0"/>
              <a:t>, </a:t>
            </a:r>
            <a:r>
              <a:rPr lang="hu-HU" sz="2400" dirty="0" err="1"/>
              <a:t>ultricies</a:t>
            </a:r>
            <a:r>
              <a:rPr lang="hu-HU" sz="2400" dirty="0"/>
              <a:t> non elit. </a:t>
            </a:r>
            <a:r>
              <a:rPr lang="hu-HU" sz="2400" dirty="0" err="1"/>
              <a:t>Sed</a:t>
            </a:r>
            <a:r>
              <a:rPr lang="hu-HU" sz="2400" dirty="0"/>
              <a:t> eget </a:t>
            </a:r>
            <a:r>
              <a:rPr lang="hu-HU" sz="2400" dirty="0" err="1"/>
              <a:t>ipsum</a:t>
            </a:r>
            <a:r>
              <a:rPr lang="hu-HU" sz="2400" dirty="0"/>
              <a:t> </a:t>
            </a:r>
            <a:r>
              <a:rPr lang="hu-HU" sz="2400" dirty="0" err="1"/>
              <a:t>enim</a:t>
            </a:r>
            <a:r>
              <a:rPr lang="hu-HU" sz="2400" dirty="0"/>
              <a:t>.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commodo</a:t>
            </a:r>
            <a:r>
              <a:rPr lang="hu-HU" sz="2400" dirty="0"/>
              <a:t> elit sem,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dignissim</a:t>
            </a:r>
            <a:r>
              <a:rPr lang="hu-HU" sz="2400" dirty="0"/>
              <a:t> ante </a:t>
            </a:r>
            <a:r>
              <a:rPr lang="hu-HU" sz="2400" dirty="0" err="1"/>
              <a:t>imperdiet</a:t>
            </a:r>
            <a:r>
              <a:rPr lang="hu-HU" sz="2400" dirty="0"/>
              <a:t> </a:t>
            </a:r>
            <a:r>
              <a:rPr lang="hu-HU" sz="2400" dirty="0" err="1"/>
              <a:t>sit</a:t>
            </a:r>
            <a:r>
              <a:rPr lang="hu-HU" sz="2400" dirty="0"/>
              <a:t> </a:t>
            </a:r>
            <a:r>
              <a:rPr lang="hu-HU" sz="2400" dirty="0" err="1"/>
              <a:t>amet</a:t>
            </a:r>
            <a:r>
              <a:rPr lang="hu-HU" sz="2400" dirty="0"/>
              <a:t>. </a:t>
            </a:r>
            <a:r>
              <a:rPr lang="hu-HU" sz="2400" dirty="0" err="1"/>
              <a:t>Mauris</a:t>
            </a:r>
            <a:r>
              <a:rPr lang="hu-HU" sz="2400" dirty="0"/>
              <a:t> </a:t>
            </a:r>
            <a:r>
              <a:rPr lang="hu-HU" sz="2400" dirty="0" err="1"/>
              <a:t>blandit</a:t>
            </a:r>
            <a:r>
              <a:rPr lang="hu-HU" sz="2400" dirty="0"/>
              <a:t> nulla </a:t>
            </a:r>
            <a:r>
              <a:rPr lang="hu-HU" sz="2400" dirty="0" err="1"/>
              <a:t>suscipit</a:t>
            </a:r>
            <a:r>
              <a:rPr lang="hu-HU" sz="2400" dirty="0"/>
              <a:t>, </a:t>
            </a:r>
            <a:r>
              <a:rPr lang="hu-HU" sz="2400" dirty="0" err="1"/>
              <a:t>tristique</a:t>
            </a:r>
            <a:r>
              <a:rPr lang="hu-HU" sz="2400" dirty="0"/>
              <a:t> </a:t>
            </a:r>
            <a:r>
              <a:rPr lang="hu-HU" sz="2400" dirty="0" err="1"/>
              <a:t>augue</a:t>
            </a:r>
            <a:r>
              <a:rPr lang="hu-HU" sz="2400" dirty="0"/>
              <a:t> </a:t>
            </a:r>
            <a:r>
              <a:rPr lang="hu-HU" sz="2400" dirty="0" err="1"/>
              <a:t>eu</a:t>
            </a:r>
            <a:r>
              <a:rPr lang="hu-HU" sz="2400" dirty="0"/>
              <a:t>, </a:t>
            </a:r>
            <a:r>
              <a:rPr lang="hu-HU" sz="2400" dirty="0" err="1"/>
              <a:t>viverra</a:t>
            </a:r>
            <a:r>
              <a:rPr lang="hu-HU" sz="2400" dirty="0"/>
              <a:t> </a:t>
            </a:r>
            <a:r>
              <a:rPr lang="hu-HU" sz="2400" dirty="0" err="1"/>
              <a:t>metus</a:t>
            </a:r>
            <a:r>
              <a:rPr lang="hu-HU" sz="2400" dirty="0"/>
              <a:t>. </a:t>
            </a:r>
            <a:r>
              <a:rPr lang="hu-HU" sz="2400" dirty="0" err="1"/>
              <a:t>Quisque</a:t>
            </a:r>
            <a:r>
              <a:rPr lang="hu-HU" sz="2400" dirty="0"/>
              <a:t> </a:t>
            </a:r>
            <a:r>
              <a:rPr lang="hu-HU" sz="2400" dirty="0" err="1"/>
              <a:t>feugiat</a:t>
            </a:r>
            <a:r>
              <a:rPr lang="hu-HU" sz="2400" dirty="0"/>
              <a:t> </a:t>
            </a:r>
            <a:r>
              <a:rPr lang="hu-HU" sz="2400" dirty="0" err="1"/>
              <a:t>quam</a:t>
            </a:r>
            <a:r>
              <a:rPr lang="hu-HU" sz="2400" dirty="0"/>
              <a:t> </a:t>
            </a:r>
            <a:r>
              <a:rPr lang="hu-HU" sz="2400" dirty="0" err="1"/>
              <a:t>nec</a:t>
            </a:r>
            <a:r>
              <a:rPr lang="hu-HU" sz="2400" dirty="0"/>
              <a:t> </a:t>
            </a:r>
            <a:r>
              <a:rPr lang="hu-HU" sz="2400" dirty="0" err="1"/>
              <a:t>gravida</a:t>
            </a:r>
            <a:r>
              <a:rPr lang="hu-HU" sz="2400" dirty="0"/>
              <a:t> </a:t>
            </a:r>
            <a:r>
              <a:rPr lang="hu-HU" sz="2400" dirty="0" err="1"/>
              <a:t>bibendum</a:t>
            </a:r>
            <a:r>
              <a:rPr lang="hu-HU" sz="2400" dirty="0"/>
              <a:t>. </a:t>
            </a:r>
            <a:r>
              <a:rPr lang="hu-HU" sz="2400" dirty="0" err="1"/>
              <a:t>Duis</a:t>
            </a:r>
            <a:r>
              <a:rPr lang="hu-HU" sz="2400" dirty="0"/>
              <a:t>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lacus</a:t>
            </a:r>
            <a:r>
              <a:rPr lang="hu-HU" sz="2400" dirty="0"/>
              <a:t> </a:t>
            </a:r>
            <a:r>
              <a:rPr lang="hu-HU" sz="2400" dirty="0" err="1"/>
              <a:t>eu</a:t>
            </a:r>
            <a:r>
              <a:rPr lang="hu-HU" sz="2400" dirty="0"/>
              <a:t> </a:t>
            </a:r>
            <a:r>
              <a:rPr lang="hu-HU" sz="2400" dirty="0" err="1"/>
              <a:t>augue</a:t>
            </a:r>
            <a:r>
              <a:rPr lang="hu-HU" sz="2400" dirty="0"/>
              <a:t> </a:t>
            </a:r>
            <a:r>
              <a:rPr lang="hu-HU" sz="2400" dirty="0" err="1"/>
              <a:t>dignissim</a:t>
            </a:r>
            <a:r>
              <a:rPr lang="hu-HU" sz="2400" dirty="0"/>
              <a:t> </a:t>
            </a:r>
            <a:r>
              <a:rPr lang="hu-HU" sz="2400" dirty="0" err="1"/>
              <a:t>pulvinar</a:t>
            </a:r>
            <a:r>
              <a:rPr lang="hu-HU" sz="2400" dirty="0"/>
              <a:t>. </a:t>
            </a:r>
            <a:r>
              <a:rPr lang="hu-HU" sz="2400" dirty="0" err="1"/>
              <a:t>Fusce</a:t>
            </a:r>
            <a:r>
              <a:rPr lang="hu-HU" sz="2400" dirty="0"/>
              <a:t> </a:t>
            </a:r>
            <a:r>
              <a:rPr lang="hu-HU" sz="2400" dirty="0" err="1"/>
              <a:t>sit</a:t>
            </a:r>
            <a:r>
              <a:rPr lang="hu-HU" sz="2400" dirty="0"/>
              <a:t> </a:t>
            </a:r>
            <a:r>
              <a:rPr lang="hu-HU" sz="2400" dirty="0" err="1"/>
              <a:t>amet</a:t>
            </a:r>
            <a:r>
              <a:rPr lang="hu-HU" sz="2400" dirty="0"/>
              <a:t> </a:t>
            </a:r>
            <a:r>
              <a:rPr lang="hu-HU" sz="2400" dirty="0" err="1"/>
              <a:t>odio</a:t>
            </a:r>
            <a:r>
              <a:rPr lang="hu-HU" sz="2400" dirty="0"/>
              <a:t> </a:t>
            </a:r>
            <a:r>
              <a:rPr lang="hu-HU" sz="2400" dirty="0" err="1"/>
              <a:t>sodales</a:t>
            </a:r>
            <a:r>
              <a:rPr lang="hu-HU" sz="2400" dirty="0"/>
              <a:t> elit </a:t>
            </a:r>
            <a:r>
              <a:rPr lang="hu-HU" sz="2400" dirty="0" err="1"/>
              <a:t>eleifend</a:t>
            </a:r>
            <a:r>
              <a:rPr lang="hu-HU" sz="2400" dirty="0"/>
              <a:t> </a:t>
            </a:r>
            <a:r>
              <a:rPr lang="hu-HU" sz="2400" dirty="0" err="1"/>
              <a:t>placerat</a:t>
            </a:r>
            <a:r>
              <a:rPr lang="hu-HU" sz="2400" dirty="0"/>
              <a:t> in </a:t>
            </a:r>
            <a:r>
              <a:rPr lang="hu-HU" sz="2400" dirty="0" err="1"/>
              <a:t>id</a:t>
            </a:r>
            <a:r>
              <a:rPr lang="hu-HU" sz="2400" dirty="0"/>
              <a:t> ante. </a:t>
            </a:r>
            <a:r>
              <a:rPr lang="hu-HU" sz="2400" dirty="0" err="1"/>
              <a:t>Quisque</a:t>
            </a:r>
            <a:r>
              <a:rPr lang="hu-HU" sz="2400" dirty="0"/>
              <a:t> a </a:t>
            </a:r>
            <a:r>
              <a:rPr lang="hu-HU" sz="2400" dirty="0" err="1"/>
              <a:t>scelerisque</a:t>
            </a:r>
            <a:r>
              <a:rPr lang="hu-HU" sz="2400" dirty="0"/>
              <a:t> </a:t>
            </a:r>
            <a:r>
              <a:rPr lang="hu-HU" sz="2400" dirty="0" err="1"/>
              <a:t>enim</a:t>
            </a:r>
            <a:r>
              <a:rPr lang="hu-HU" sz="2400" dirty="0"/>
              <a:t>. </a:t>
            </a:r>
            <a:r>
              <a:rPr lang="hu-HU" sz="2400" dirty="0" err="1"/>
              <a:t>Sed</a:t>
            </a:r>
            <a:r>
              <a:rPr lang="hu-HU" sz="2400" dirty="0"/>
              <a:t> </a:t>
            </a:r>
            <a:r>
              <a:rPr lang="hu-HU" sz="2400" dirty="0" err="1"/>
              <a:t>id</a:t>
            </a:r>
            <a:r>
              <a:rPr lang="hu-HU" sz="2400" dirty="0"/>
              <a:t> </a:t>
            </a:r>
            <a:r>
              <a:rPr lang="hu-HU" sz="2400" dirty="0" err="1"/>
              <a:t>augue</a:t>
            </a:r>
            <a:r>
              <a:rPr lang="hu-HU" sz="2400" dirty="0"/>
              <a:t> </a:t>
            </a:r>
            <a:r>
              <a:rPr lang="hu-HU" sz="2400" dirty="0" err="1"/>
              <a:t>varius</a:t>
            </a:r>
            <a:r>
              <a:rPr lang="hu-HU" sz="2400" dirty="0"/>
              <a:t> </a:t>
            </a:r>
            <a:r>
              <a:rPr lang="hu-HU" sz="2400" dirty="0" err="1"/>
              <a:t>neque</a:t>
            </a:r>
            <a:r>
              <a:rPr lang="hu-HU" sz="2400" dirty="0"/>
              <a:t> </a:t>
            </a:r>
            <a:r>
              <a:rPr lang="hu-HU" sz="2400" dirty="0" err="1"/>
              <a:t>fringilla</a:t>
            </a:r>
            <a:r>
              <a:rPr lang="hu-HU" sz="2400" dirty="0"/>
              <a:t> </a:t>
            </a:r>
            <a:r>
              <a:rPr lang="hu-HU" sz="2400" dirty="0" err="1"/>
              <a:t>consequat</a:t>
            </a:r>
            <a:r>
              <a:rPr lang="hu-HU" sz="2400" dirty="0"/>
              <a:t> </a:t>
            </a:r>
            <a:r>
              <a:rPr lang="hu-HU" sz="2400" dirty="0" err="1"/>
              <a:t>ac</a:t>
            </a:r>
            <a:r>
              <a:rPr lang="hu-HU" sz="2400" dirty="0"/>
              <a:t> </a:t>
            </a:r>
            <a:r>
              <a:rPr lang="hu-HU" sz="2400" dirty="0" err="1"/>
              <a:t>et</a:t>
            </a:r>
            <a:r>
              <a:rPr lang="hu-HU" sz="2400" dirty="0"/>
              <a:t> ex. 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B229F7CB-5953-407C-9553-E7CB8E15C5EC}"/>
              </a:ext>
            </a:extLst>
          </p:cNvPr>
          <p:cNvSpPr txBox="1"/>
          <p:nvPr/>
        </p:nvSpPr>
        <p:spPr>
          <a:xfrm>
            <a:off x="703625" y="10158139"/>
            <a:ext cx="9710738" cy="280607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plastic">
            <a:bevelT w="101600" h="101600"/>
            <a:bevelB w="101600" h="101600"/>
            <a:extrusionClr>
              <a:schemeClr val="bg1"/>
            </a:extrusionClr>
          </a:sp3d>
        </p:spPr>
        <p:txBody>
          <a:bodyPr wrap="square" rtlCol="0">
            <a:noAutofit/>
          </a:bodyPr>
          <a:lstStyle>
            <a:defPPr>
              <a:defRPr lang="hu-HU"/>
            </a:defPPr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hu-HU" dirty="0">
                <a:solidFill>
                  <a:srgbClr val="0062AF"/>
                </a:solidFill>
              </a:rPr>
              <a:t>Módszerek</a:t>
            </a:r>
          </a:p>
          <a:p>
            <a:pPr algn="just"/>
            <a:r>
              <a:rPr lang="hu-HU" sz="2400" b="0" dirty="0" err="1">
                <a:solidFill>
                  <a:schemeClr val="tx1"/>
                </a:solidFill>
              </a:rPr>
              <a:t>Lorem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ipsum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dolor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sit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amet</a:t>
            </a:r>
            <a:r>
              <a:rPr lang="hu-HU" sz="2400" b="0" dirty="0">
                <a:solidFill>
                  <a:schemeClr val="tx1"/>
                </a:solidFill>
              </a:rPr>
              <a:t>, </a:t>
            </a:r>
            <a:r>
              <a:rPr lang="hu-HU" sz="2400" b="0" dirty="0" err="1">
                <a:solidFill>
                  <a:schemeClr val="tx1"/>
                </a:solidFill>
              </a:rPr>
              <a:t>consectetur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adipiscing</a:t>
            </a:r>
            <a:r>
              <a:rPr lang="hu-HU" sz="2400" b="0" dirty="0">
                <a:solidFill>
                  <a:schemeClr val="tx1"/>
                </a:solidFill>
              </a:rPr>
              <a:t> elit. Integer </a:t>
            </a:r>
            <a:r>
              <a:rPr lang="hu-HU" sz="2400" b="0" dirty="0" err="1">
                <a:solidFill>
                  <a:schemeClr val="tx1"/>
                </a:solidFill>
              </a:rPr>
              <a:t>sollicitudin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quam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quis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facilisis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pulvinar</a:t>
            </a:r>
            <a:r>
              <a:rPr lang="hu-HU" sz="2400" b="0" dirty="0">
                <a:solidFill>
                  <a:schemeClr val="tx1"/>
                </a:solidFill>
              </a:rPr>
              <a:t>. </a:t>
            </a:r>
            <a:r>
              <a:rPr lang="hu-HU" sz="2400" b="0" dirty="0" err="1">
                <a:solidFill>
                  <a:schemeClr val="tx1"/>
                </a:solidFill>
              </a:rPr>
              <a:t>Sed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auctor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suscipit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orci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ac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molestie</a:t>
            </a:r>
            <a:r>
              <a:rPr lang="hu-HU" sz="2400" b="0" dirty="0">
                <a:solidFill>
                  <a:schemeClr val="tx1"/>
                </a:solidFill>
              </a:rPr>
              <a:t>. </a:t>
            </a:r>
            <a:r>
              <a:rPr lang="hu-HU" sz="2400" b="0" dirty="0" err="1">
                <a:solidFill>
                  <a:schemeClr val="tx1"/>
                </a:solidFill>
              </a:rPr>
              <a:t>Vivamus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eleifend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dignissim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risus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quis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vestibulum</a:t>
            </a:r>
            <a:r>
              <a:rPr lang="hu-HU" sz="2400" b="0" dirty="0">
                <a:solidFill>
                  <a:schemeClr val="tx1"/>
                </a:solidFill>
              </a:rPr>
              <a:t>. </a:t>
            </a:r>
            <a:r>
              <a:rPr lang="hu-HU" sz="2400" b="0" dirty="0" err="1">
                <a:solidFill>
                  <a:schemeClr val="tx1"/>
                </a:solidFill>
              </a:rPr>
              <a:t>Nunc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consectetur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lacus</a:t>
            </a:r>
            <a:r>
              <a:rPr lang="hu-HU" sz="2400" b="0" dirty="0">
                <a:solidFill>
                  <a:schemeClr val="tx1"/>
                </a:solidFill>
              </a:rPr>
              <a:t> ex, </a:t>
            </a:r>
            <a:r>
              <a:rPr lang="hu-HU" sz="2400" b="0" dirty="0" err="1">
                <a:solidFill>
                  <a:schemeClr val="tx1"/>
                </a:solidFill>
              </a:rPr>
              <a:t>imperdiet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faucibus</a:t>
            </a:r>
            <a:r>
              <a:rPr lang="hu-HU" sz="2400" b="0" dirty="0">
                <a:solidFill>
                  <a:schemeClr val="tx1"/>
                </a:solidFill>
              </a:rPr>
              <a:t> est </a:t>
            </a:r>
            <a:r>
              <a:rPr lang="hu-HU" sz="2400" b="0" dirty="0" err="1">
                <a:solidFill>
                  <a:schemeClr val="tx1"/>
                </a:solidFill>
              </a:rPr>
              <a:t>lobortis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et</a:t>
            </a:r>
            <a:r>
              <a:rPr lang="hu-HU" sz="2400" b="0" dirty="0">
                <a:solidFill>
                  <a:schemeClr val="tx1"/>
                </a:solidFill>
              </a:rPr>
              <a:t>. </a:t>
            </a:r>
            <a:r>
              <a:rPr lang="hu-HU" sz="2400" b="0" dirty="0" err="1">
                <a:solidFill>
                  <a:schemeClr val="tx1"/>
                </a:solidFill>
              </a:rPr>
              <a:t>Mauris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eu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tristique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enim</a:t>
            </a:r>
            <a:r>
              <a:rPr lang="hu-HU" sz="2400" b="0" dirty="0">
                <a:solidFill>
                  <a:schemeClr val="tx1"/>
                </a:solidFill>
              </a:rPr>
              <a:t>. </a:t>
            </a:r>
            <a:r>
              <a:rPr lang="hu-HU" sz="2400" b="0" dirty="0" err="1">
                <a:solidFill>
                  <a:schemeClr val="tx1"/>
                </a:solidFill>
              </a:rPr>
              <a:t>Suspendisse</a:t>
            </a:r>
            <a:r>
              <a:rPr lang="hu-HU" sz="2400" b="0" dirty="0">
                <a:solidFill>
                  <a:schemeClr val="tx1"/>
                </a:solidFill>
              </a:rPr>
              <a:t> non </a:t>
            </a:r>
            <a:r>
              <a:rPr lang="hu-HU" sz="2400" b="0" dirty="0" err="1">
                <a:solidFill>
                  <a:schemeClr val="tx1"/>
                </a:solidFill>
              </a:rPr>
              <a:t>tellus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efficitur</a:t>
            </a:r>
            <a:r>
              <a:rPr lang="hu-HU" sz="2400" b="0" dirty="0">
                <a:solidFill>
                  <a:schemeClr val="tx1"/>
                </a:solidFill>
              </a:rPr>
              <a:t>, </a:t>
            </a:r>
            <a:r>
              <a:rPr lang="hu-HU" sz="2400" b="0" dirty="0" err="1">
                <a:solidFill>
                  <a:schemeClr val="tx1"/>
                </a:solidFill>
              </a:rPr>
              <a:t>semper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nisi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ut</a:t>
            </a:r>
            <a:r>
              <a:rPr lang="hu-HU" sz="2400" b="0" dirty="0">
                <a:solidFill>
                  <a:schemeClr val="tx1"/>
                </a:solidFill>
              </a:rPr>
              <a:t>, </a:t>
            </a:r>
            <a:r>
              <a:rPr lang="hu-HU" sz="2400" b="0" dirty="0" err="1">
                <a:solidFill>
                  <a:schemeClr val="tx1"/>
                </a:solidFill>
              </a:rPr>
              <a:t>volutpat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diam</a:t>
            </a:r>
            <a:r>
              <a:rPr lang="hu-HU" sz="2400" b="0" dirty="0">
                <a:solidFill>
                  <a:schemeClr val="tx1"/>
                </a:solidFill>
              </a:rPr>
              <a:t>. </a:t>
            </a:r>
            <a:r>
              <a:rPr lang="hu-HU" sz="2400" b="0" dirty="0" err="1">
                <a:solidFill>
                  <a:schemeClr val="tx1"/>
                </a:solidFill>
              </a:rPr>
              <a:t>Curabitur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ultrices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quis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purus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ac</a:t>
            </a:r>
            <a:r>
              <a:rPr lang="hu-HU" sz="2400" b="0" dirty="0">
                <a:solidFill>
                  <a:schemeClr val="tx1"/>
                </a:solidFill>
              </a:rPr>
              <a:t> </a:t>
            </a:r>
            <a:r>
              <a:rPr lang="hu-HU" sz="2400" b="0" dirty="0" err="1">
                <a:solidFill>
                  <a:schemeClr val="tx1"/>
                </a:solidFill>
              </a:rPr>
              <a:t>vestibulum</a:t>
            </a:r>
            <a:r>
              <a:rPr lang="hu-HU" sz="2400" b="0" dirty="0">
                <a:solidFill>
                  <a:schemeClr val="tx1"/>
                </a:solidFill>
              </a:rPr>
              <a:t>.</a:t>
            </a:r>
          </a:p>
          <a:p>
            <a:endParaRPr lang="hu-HU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5A10544-5B15-4D56-BA7D-DBD977787155}"/>
              </a:ext>
            </a:extLst>
          </p:cNvPr>
          <p:cNvSpPr txBox="1"/>
          <p:nvPr/>
        </p:nvSpPr>
        <p:spPr>
          <a:xfrm>
            <a:off x="10757336" y="16406563"/>
            <a:ext cx="9922664" cy="32781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plastic">
            <a:bevelT w="101600" h="101600"/>
            <a:bevelB w="101600" h="101600"/>
            <a:extrusionClr>
              <a:schemeClr val="bg1"/>
            </a:extrusionClr>
          </a:sp3d>
        </p:spPr>
        <p:txBody>
          <a:bodyPr wrap="square" rtlCol="0">
            <a:noAutofit/>
          </a:bodyPr>
          <a:lstStyle/>
          <a:p>
            <a:r>
              <a:rPr lang="hu-HU" sz="4000" b="1" dirty="0">
                <a:solidFill>
                  <a:srgbClr val="0062AF"/>
                </a:solidFill>
              </a:rPr>
              <a:t>Megbeszélés</a:t>
            </a:r>
          </a:p>
          <a:p>
            <a:pPr algn="just"/>
            <a:r>
              <a:rPr lang="hu-HU" sz="2400" dirty="0" err="1"/>
              <a:t>Lorem</a:t>
            </a:r>
            <a:r>
              <a:rPr lang="hu-HU" sz="2400" dirty="0"/>
              <a:t> </a:t>
            </a:r>
            <a:r>
              <a:rPr lang="hu-HU" sz="2400" dirty="0" err="1"/>
              <a:t>ipsum</a:t>
            </a:r>
            <a:r>
              <a:rPr lang="hu-HU" sz="2400" dirty="0"/>
              <a:t> </a:t>
            </a:r>
            <a:r>
              <a:rPr lang="hu-HU" sz="2400" dirty="0" err="1"/>
              <a:t>dolor</a:t>
            </a:r>
            <a:r>
              <a:rPr lang="hu-HU" sz="2400" dirty="0"/>
              <a:t> </a:t>
            </a:r>
            <a:r>
              <a:rPr lang="hu-HU" sz="2400" dirty="0" err="1"/>
              <a:t>sit</a:t>
            </a:r>
            <a:r>
              <a:rPr lang="hu-HU" sz="2400" dirty="0"/>
              <a:t> </a:t>
            </a:r>
            <a:r>
              <a:rPr lang="hu-HU" sz="2400" dirty="0" err="1"/>
              <a:t>amet</a:t>
            </a:r>
            <a:r>
              <a:rPr lang="hu-HU" sz="2400" dirty="0"/>
              <a:t>, </a:t>
            </a:r>
            <a:r>
              <a:rPr lang="hu-HU" sz="2400" dirty="0" err="1"/>
              <a:t>consectetur</a:t>
            </a:r>
            <a:r>
              <a:rPr lang="hu-HU" sz="2400" dirty="0"/>
              <a:t> </a:t>
            </a:r>
            <a:r>
              <a:rPr lang="hu-HU" sz="2400" dirty="0" err="1"/>
              <a:t>adipiscing</a:t>
            </a:r>
            <a:r>
              <a:rPr lang="hu-HU" sz="2400" dirty="0"/>
              <a:t> elit, </a:t>
            </a:r>
            <a:r>
              <a:rPr lang="hu-HU" sz="2400" dirty="0" err="1"/>
              <a:t>sed</a:t>
            </a:r>
            <a:r>
              <a:rPr lang="hu-HU" sz="2400" dirty="0"/>
              <a:t> </a:t>
            </a:r>
            <a:r>
              <a:rPr lang="hu-HU" sz="2400" dirty="0" err="1"/>
              <a:t>do</a:t>
            </a:r>
            <a:r>
              <a:rPr lang="hu-HU" sz="2400" dirty="0"/>
              <a:t> </a:t>
            </a:r>
            <a:r>
              <a:rPr lang="hu-HU" sz="2400" dirty="0" err="1"/>
              <a:t>eiusmod</a:t>
            </a:r>
            <a:r>
              <a:rPr lang="hu-HU" sz="2400" dirty="0"/>
              <a:t> </a:t>
            </a:r>
            <a:r>
              <a:rPr lang="hu-HU" sz="2400" dirty="0" err="1"/>
              <a:t>tempor</a:t>
            </a:r>
            <a:r>
              <a:rPr lang="hu-HU" sz="2400" dirty="0"/>
              <a:t> </a:t>
            </a:r>
            <a:r>
              <a:rPr lang="hu-HU" sz="2400" dirty="0" err="1"/>
              <a:t>incididunt</a:t>
            </a:r>
            <a:r>
              <a:rPr lang="hu-HU" sz="2400" dirty="0"/>
              <a:t>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labore</a:t>
            </a:r>
            <a:r>
              <a:rPr lang="hu-HU" sz="2400" dirty="0"/>
              <a:t> et </a:t>
            </a:r>
            <a:r>
              <a:rPr lang="hu-HU" sz="2400" dirty="0" err="1"/>
              <a:t>dolore</a:t>
            </a:r>
            <a:r>
              <a:rPr lang="hu-HU" sz="2400" dirty="0"/>
              <a:t> </a:t>
            </a:r>
            <a:r>
              <a:rPr lang="hu-HU" sz="2400" dirty="0" err="1"/>
              <a:t>magna</a:t>
            </a:r>
            <a:r>
              <a:rPr lang="hu-HU" sz="2400" dirty="0"/>
              <a:t> </a:t>
            </a:r>
            <a:r>
              <a:rPr lang="hu-HU" sz="2400" dirty="0" err="1"/>
              <a:t>aliqua</a:t>
            </a:r>
            <a:r>
              <a:rPr lang="hu-HU" sz="2400" dirty="0"/>
              <a:t>.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enim</a:t>
            </a:r>
            <a:r>
              <a:rPr lang="hu-HU" sz="2400" dirty="0"/>
              <a:t> ad minim </a:t>
            </a:r>
            <a:r>
              <a:rPr lang="hu-HU" sz="2400" dirty="0" err="1"/>
              <a:t>veniam</a:t>
            </a:r>
            <a:r>
              <a:rPr lang="hu-HU" sz="2400" dirty="0"/>
              <a:t>, </a:t>
            </a:r>
            <a:r>
              <a:rPr lang="hu-HU" sz="2400" dirty="0" err="1"/>
              <a:t>quis</a:t>
            </a:r>
            <a:r>
              <a:rPr lang="hu-HU" sz="2400" dirty="0"/>
              <a:t> </a:t>
            </a:r>
            <a:r>
              <a:rPr lang="hu-HU" sz="2400" dirty="0" err="1"/>
              <a:t>nostrud</a:t>
            </a:r>
            <a:r>
              <a:rPr lang="hu-HU" sz="2400" dirty="0"/>
              <a:t> </a:t>
            </a:r>
            <a:r>
              <a:rPr lang="hu-HU" sz="2400" dirty="0" err="1"/>
              <a:t>exercitation</a:t>
            </a:r>
            <a:r>
              <a:rPr lang="hu-HU" sz="2400" dirty="0"/>
              <a:t> </a:t>
            </a:r>
            <a:r>
              <a:rPr lang="hu-HU" sz="2400" dirty="0" err="1"/>
              <a:t>ullamco</a:t>
            </a:r>
            <a:r>
              <a:rPr lang="hu-HU" sz="2400" dirty="0"/>
              <a:t> </a:t>
            </a:r>
            <a:r>
              <a:rPr lang="hu-HU" sz="2400" dirty="0" err="1"/>
              <a:t>laboris</a:t>
            </a:r>
            <a:r>
              <a:rPr lang="hu-HU" sz="2400" dirty="0"/>
              <a:t> </a:t>
            </a:r>
            <a:r>
              <a:rPr lang="hu-HU" sz="2400" dirty="0" err="1"/>
              <a:t>nisi</a:t>
            </a:r>
            <a:r>
              <a:rPr lang="hu-HU" sz="2400" dirty="0"/>
              <a:t>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aliquip</a:t>
            </a:r>
            <a:r>
              <a:rPr lang="hu-HU" sz="2400" dirty="0"/>
              <a:t> ex </a:t>
            </a:r>
            <a:r>
              <a:rPr lang="hu-HU" sz="2400" dirty="0" err="1"/>
              <a:t>ea</a:t>
            </a:r>
            <a:r>
              <a:rPr lang="hu-HU" sz="2400" dirty="0"/>
              <a:t> </a:t>
            </a:r>
            <a:r>
              <a:rPr lang="hu-HU" sz="2400" dirty="0" err="1"/>
              <a:t>commodo</a:t>
            </a:r>
            <a:r>
              <a:rPr lang="hu-HU" sz="2400" dirty="0"/>
              <a:t> </a:t>
            </a:r>
            <a:r>
              <a:rPr lang="hu-HU" sz="2400" dirty="0" err="1"/>
              <a:t>consequat</a:t>
            </a:r>
            <a:r>
              <a:rPr lang="hu-HU" sz="2400" dirty="0"/>
              <a:t>. </a:t>
            </a:r>
            <a:r>
              <a:rPr lang="hu-HU" sz="2400" dirty="0" err="1"/>
              <a:t>Duis</a:t>
            </a:r>
            <a:r>
              <a:rPr lang="hu-HU" sz="2400" dirty="0"/>
              <a:t> </a:t>
            </a:r>
            <a:r>
              <a:rPr lang="hu-HU" sz="2400" dirty="0" err="1"/>
              <a:t>aute</a:t>
            </a:r>
            <a:r>
              <a:rPr lang="hu-HU" sz="2400" dirty="0"/>
              <a:t> </a:t>
            </a:r>
            <a:r>
              <a:rPr lang="hu-HU" sz="2400" dirty="0" err="1"/>
              <a:t>irure</a:t>
            </a:r>
            <a:r>
              <a:rPr lang="hu-HU" sz="2400" dirty="0"/>
              <a:t> </a:t>
            </a:r>
            <a:r>
              <a:rPr lang="hu-HU" sz="2400" dirty="0" err="1"/>
              <a:t>dolor</a:t>
            </a:r>
            <a:r>
              <a:rPr lang="hu-HU" sz="2400" dirty="0"/>
              <a:t> </a:t>
            </a:r>
            <a:r>
              <a:rPr lang="hu-HU" sz="2400" dirty="0" err="1"/>
              <a:t>in</a:t>
            </a:r>
            <a:r>
              <a:rPr lang="hu-HU" sz="2400" dirty="0"/>
              <a:t> </a:t>
            </a:r>
            <a:r>
              <a:rPr lang="hu-HU" sz="2400" dirty="0" err="1"/>
              <a:t>reprehenderit</a:t>
            </a:r>
            <a:r>
              <a:rPr lang="hu-HU" sz="2400" dirty="0"/>
              <a:t> </a:t>
            </a:r>
            <a:r>
              <a:rPr lang="hu-HU" sz="2400" dirty="0" err="1"/>
              <a:t>in</a:t>
            </a:r>
            <a:r>
              <a:rPr lang="hu-HU" sz="2400" dirty="0"/>
              <a:t> </a:t>
            </a:r>
            <a:r>
              <a:rPr lang="hu-HU" sz="2400" dirty="0" err="1"/>
              <a:t>voluptate</a:t>
            </a:r>
            <a:r>
              <a:rPr lang="hu-HU" sz="2400" dirty="0"/>
              <a:t> </a:t>
            </a:r>
            <a:r>
              <a:rPr lang="hu-HU" sz="2400" dirty="0" err="1"/>
              <a:t>velit</a:t>
            </a:r>
            <a:r>
              <a:rPr lang="hu-HU" sz="2400" dirty="0"/>
              <a:t> esse </a:t>
            </a:r>
            <a:r>
              <a:rPr lang="hu-HU" sz="2400" dirty="0" err="1"/>
              <a:t>cillum</a:t>
            </a:r>
            <a:r>
              <a:rPr lang="hu-HU" sz="2400" dirty="0"/>
              <a:t> </a:t>
            </a:r>
            <a:r>
              <a:rPr lang="hu-HU" sz="2400" dirty="0" err="1"/>
              <a:t>dolore</a:t>
            </a:r>
            <a:r>
              <a:rPr lang="hu-HU" sz="2400" dirty="0"/>
              <a:t> </a:t>
            </a:r>
            <a:r>
              <a:rPr lang="hu-HU" sz="2400" dirty="0" err="1"/>
              <a:t>eu</a:t>
            </a:r>
            <a:r>
              <a:rPr lang="hu-HU" sz="2400" dirty="0"/>
              <a:t> </a:t>
            </a:r>
            <a:r>
              <a:rPr lang="hu-HU" sz="2400" dirty="0" err="1"/>
              <a:t>fugiat</a:t>
            </a:r>
            <a:r>
              <a:rPr lang="hu-HU" sz="2400" dirty="0"/>
              <a:t> nulla </a:t>
            </a:r>
            <a:r>
              <a:rPr lang="hu-HU" sz="2400" dirty="0" err="1"/>
              <a:t>pariatur</a:t>
            </a:r>
            <a:r>
              <a:rPr lang="hu-HU" sz="2400" dirty="0"/>
              <a:t>. </a:t>
            </a:r>
            <a:r>
              <a:rPr lang="hu-HU" sz="2400" dirty="0" err="1"/>
              <a:t>Excepteur</a:t>
            </a:r>
            <a:r>
              <a:rPr lang="hu-HU" sz="2400" dirty="0"/>
              <a:t> </a:t>
            </a:r>
            <a:r>
              <a:rPr lang="hu-HU" sz="2400" dirty="0" err="1"/>
              <a:t>sint</a:t>
            </a:r>
            <a:r>
              <a:rPr lang="hu-HU" sz="2400" dirty="0"/>
              <a:t> </a:t>
            </a:r>
            <a:r>
              <a:rPr lang="hu-HU" sz="2400" dirty="0" err="1"/>
              <a:t>occaecat</a:t>
            </a:r>
            <a:r>
              <a:rPr lang="hu-HU" sz="2400" dirty="0"/>
              <a:t> </a:t>
            </a:r>
            <a:r>
              <a:rPr lang="hu-HU" sz="2400" dirty="0" err="1"/>
              <a:t>cupidatat</a:t>
            </a:r>
            <a:r>
              <a:rPr lang="hu-HU" sz="2400" dirty="0"/>
              <a:t> non </a:t>
            </a:r>
            <a:r>
              <a:rPr lang="hu-HU" sz="2400" dirty="0" err="1"/>
              <a:t>proident</a:t>
            </a:r>
            <a:r>
              <a:rPr lang="hu-HU" sz="2400" dirty="0"/>
              <a:t>, </a:t>
            </a:r>
            <a:r>
              <a:rPr lang="hu-HU" sz="2400" dirty="0" err="1"/>
              <a:t>sunt</a:t>
            </a:r>
            <a:r>
              <a:rPr lang="hu-HU" sz="2400" dirty="0"/>
              <a:t> </a:t>
            </a:r>
            <a:r>
              <a:rPr lang="hu-HU" sz="2400" dirty="0" err="1"/>
              <a:t>in</a:t>
            </a:r>
            <a:r>
              <a:rPr lang="hu-HU" sz="2400" dirty="0"/>
              <a:t> culpa </a:t>
            </a:r>
            <a:r>
              <a:rPr lang="hu-HU" sz="2400" dirty="0" err="1"/>
              <a:t>qui</a:t>
            </a:r>
            <a:r>
              <a:rPr lang="hu-HU" sz="2400" dirty="0"/>
              <a:t> </a:t>
            </a:r>
            <a:r>
              <a:rPr lang="hu-HU" sz="2400" dirty="0" err="1"/>
              <a:t>officia</a:t>
            </a:r>
            <a:r>
              <a:rPr lang="hu-HU" sz="2400" dirty="0"/>
              <a:t> </a:t>
            </a:r>
            <a:r>
              <a:rPr lang="hu-HU" sz="2400" dirty="0" err="1"/>
              <a:t>deserunt</a:t>
            </a:r>
            <a:r>
              <a:rPr lang="hu-HU" sz="2400" dirty="0"/>
              <a:t> </a:t>
            </a:r>
            <a:r>
              <a:rPr lang="hu-HU" sz="2400" dirty="0" err="1"/>
              <a:t>mollit</a:t>
            </a:r>
            <a:r>
              <a:rPr lang="hu-HU" sz="2400" dirty="0"/>
              <a:t> </a:t>
            </a:r>
            <a:r>
              <a:rPr lang="hu-HU" sz="2400" dirty="0" err="1"/>
              <a:t>anim</a:t>
            </a:r>
            <a:r>
              <a:rPr lang="hu-HU" sz="2400" dirty="0"/>
              <a:t> </a:t>
            </a:r>
            <a:r>
              <a:rPr lang="hu-HU" sz="2400" dirty="0" err="1"/>
              <a:t>id</a:t>
            </a:r>
            <a:r>
              <a:rPr lang="hu-HU" sz="2400" dirty="0"/>
              <a:t> est </a:t>
            </a:r>
            <a:r>
              <a:rPr lang="hu-HU" sz="2400" dirty="0" err="1"/>
              <a:t>laborum</a:t>
            </a:r>
            <a:r>
              <a:rPr lang="hu-HU" sz="2400" dirty="0"/>
              <a:t>.</a:t>
            </a:r>
            <a:endParaRPr lang="hu-HU" sz="2400" b="1" dirty="0"/>
          </a:p>
          <a:p>
            <a:endParaRPr lang="hu-HU" dirty="0"/>
          </a:p>
        </p:txBody>
      </p:sp>
      <p:graphicFrame>
        <p:nvGraphicFramePr>
          <p:cNvPr id="23" name="Táblázat 23">
            <a:extLst>
              <a:ext uri="{FF2B5EF4-FFF2-40B4-BE49-F238E27FC236}">
                <a16:creationId xmlns:a16="http://schemas.microsoft.com/office/drawing/2014/main" id="{F24F4888-1757-468C-B9D1-E3B793D60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124398"/>
              </p:ext>
            </p:extLst>
          </p:nvPr>
        </p:nvGraphicFramePr>
        <p:xfrm>
          <a:off x="10842464" y="13343863"/>
          <a:ext cx="9710735" cy="318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4">
                  <a:extLst>
                    <a:ext uri="{9D8B030D-6E8A-4147-A177-3AD203B41FA5}">
                      <a16:colId xmlns:a16="http://schemas.microsoft.com/office/drawing/2014/main" val="1463399987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3283050596"/>
                    </a:ext>
                  </a:extLst>
                </a:gridCol>
                <a:gridCol w="1414458">
                  <a:extLst>
                    <a:ext uri="{9D8B030D-6E8A-4147-A177-3AD203B41FA5}">
                      <a16:colId xmlns:a16="http://schemas.microsoft.com/office/drawing/2014/main" val="3370159554"/>
                    </a:ext>
                  </a:extLst>
                </a:gridCol>
                <a:gridCol w="1366842">
                  <a:extLst>
                    <a:ext uri="{9D8B030D-6E8A-4147-A177-3AD203B41FA5}">
                      <a16:colId xmlns:a16="http://schemas.microsoft.com/office/drawing/2014/main" val="1885037127"/>
                    </a:ext>
                  </a:extLst>
                </a:gridCol>
                <a:gridCol w="2786061">
                  <a:extLst>
                    <a:ext uri="{9D8B030D-6E8A-4147-A177-3AD203B41FA5}">
                      <a16:colId xmlns:a16="http://schemas.microsoft.com/office/drawing/2014/main" val="1076490389"/>
                    </a:ext>
                  </a:extLst>
                </a:gridCol>
              </a:tblGrid>
              <a:tr h="821118"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Feature</a:t>
                      </a:r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Feature</a:t>
                      </a:r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Feature</a:t>
                      </a:r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Feature</a:t>
                      </a:r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884710"/>
                  </a:ext>
                </a:extLst>
              </a:tr>
              <a:tr h="508690">
                <a:tc>
                  <a:txBody>
                    <a:bodyPr/>
                    <a:lstStyle/>
                    <a:p>
                      <a:pPr algn="l"/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Cat</a:t>
                      </a:r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59893"/>
                  </a:ext>
                </a:extLst>
              </a:tr>
              <a:tr h="558505">
                <a:tc>
                  <a:txBody>
                    <a:bodyPr/>
                    <a:lstStyle/>
                    <a:p>
                      <a:pPr algn="l"/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Cat</a:t>
                      </a:r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06018"/>
                  </a:ext>
                </a:extLst>
              </a:tr>
              <a:tr h="531012">
                <a:tc>
                  <a:txBody>
                    <a:bodyPr/>
                    <a:lstStyle/>
                    <a:p>
                      <a:pPr algn="l"/>
                      <a:r>
                        <a:rPr lang="hu-HU" b="0" i="1" dirty="0" err="1">
                          <a:solidFill>
                            <a:schemeClr val="tx1"/>
                          </a:solidFill>
                        </a:rPr>
                        <a:t>Cat</a:t>
                      </a:r>
                      <a:r>
                        <a:rPr lang="hu-HU" b="0" i="1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727427"/>
                  </a:ext>
                </a:extLst>
              </a:tr>
              <a:tr h="769919">
                <a:tc>
                  <a:txBody>
                    <a:bodyPr/>
                    <a:lstStyle/>
                    <a:p>
                      <a:pPr algn="l"/>
                      <a:r>
                        <a:rPr lang="hu-HU" b="1" i="1" dirty="0">
                          <a:solidFill>
                            <a:schemeClr val="tx1"/>
                          </a:solidFill>
                        </a:rPr>
                        <a:t>Sum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235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235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532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254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006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633100"/>
                  </a:ext>
                </a:extLst>
              </a:tr>
            </a:tbl>
          </a:graphicData>
        </a:graphic>
      </p:graphicFrame>
      <p:sp>
        <p:nvSpPr>
          <p:cNvPr id="26" name="Szövegdoboz 25">
            <a:extLst>
              <a:ext uri="{FF2B5EF4-FFF2-40B4-BE49-F238E27FC236}">
                <a16:creationId xmlns:a16="http://schemas.microsoft.com/office/drawing/2014/main" id="{2E06233D-6FB1-4C20-83D7-E084C91CDA22}"/>
              </a:ext>
            </a:extLst>
          </p:cNvPr>
          <p:cNvSpPr txBox="1"/>
          <p:nvPr/>
        </p:nvSpPr>
        <p:spPr>
          <a:xfrm>
            <a:off x="10881075" y="12900017"/>
            <a:ext cx="967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1. táblázat. Mintatáblázat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54166C38-F0CF-450B-9466-29D971EC0CBF}"/>
              </a:ext>
            </a:extLst>
          </p:cNvPr>
          <p:cNvSpPr txBox="1"/>
          <p:nvPr/>
        </p:nvSpPr>
        <p:spPr>
          <a:xfrm>
            <a:off x="703625" y="13187895"/>
            <a:ext cx="5507641" cy="8600062"/>
          </a:xfrm>
          <a:custGeom>
            <a:avLst/>
            <a:gdLst>
              <a:gd name="connsiteX0" fmla="*/ 0 w 5909186"/>
              <a:gd name="connsiteY0" fmla="*/ 0 h 7860742"/>
              <a:gd name="connsiteX1" fmla="*/ 5909186 w 5909186"/>
              <a:gd name="connsiteY1" fmla="*/ 0 h 7860742"/>
              <a:gd name="connsiteX2" fmla="*/ 5909186 w 5909186"/>
              <a:gd name="connsiteY2" fmla="*/ 7860742 h 7860742"/>
              <a:gd name="connsiteX3" fmla="*/ 0 w 5909186"/>
              <a:gd name="connsiteY3" fmla="*/ 7860742 h 7860742"/>
              <a:gd name="connsiteX4" fmla="*/ 0 w 5909186"/>
              <a:gd name="connsiteY4" fmla="*/ 0 h 7860742"/>
              <a:gd name="connsiteX0" fmla="*/ 0 w 5909186"/>
              <a:gd name="connsiteY0" fmla="*/ 0 h 7860742"/>
              <a:gd name="connsiteX1" fmla="*/ 4670321 w 5909186"/>
              <a:gd name="connsiteY1" fmla="*/ 1710813 h 7860742"/>
              <a:gd name="connsiteX2" fmla="*/ 5909186 w 5909186"/>
              <a:gd name="connsiteY2" fmla="*/ 7860742 h 7860742"/>
              <a:gd name="connsiteX3" fmla="*/ 0 w 5909186"/>
              <a:gd name="connsiteY3" fmla="*/ 7860742 h 7860742"/>
              <a:gd name="connsiteX4" fmla="*/ 0 w 5909186"/>
              <a:gd name="connsiteY4" fmla="*/ 0 h 7860742"/>
              <a:gd name="connsiteX0" fmla="*/ 0 w 5909186"/>
              <a:gd name="connsiteY0" fmla="*/ 0 h 7860742"/>
              <a:gd name="connsiteX1" fmla="*/ 4670321 w 5909186"/>
              <a:gd name="connsiteY1" fmla="*/ 1710813 h 7860742"/>
              <a:gd name="connsiteX2" fmla="*/ 5909186 w 5909186"/>
              <a:gd name="connsiteY2" fmla="*/ 7860742 h 7860742"/>
              <a:gd name="connsiteX3" fmla="*/ 0 w 5909186"/>
              <a:gd name="connsiteY3" fmla="*/ 7860742 h 7860742"/>
              <a:gd name="connsiteX4" fmla="*/ 0 w 5909186"/>
              <a:gd name="connsiteY4" fmla="*/ 0 h 7860742"/>
              <a:gd name="connsiteX0" fmla="*/ 0 w 5909186"/>
              <a:gd name="connsiteY0" fmla="*/ 0 h 7860742"/>
              <a:gd name="connsiteX1" fmla="*/ 4670321 w 5909186"/>
              <a:gd name="connsiteY1" fmla="*/ 1710813 h 7860742"/>
              <a:gd name="connsiteX2" fmla="*/ 5909186 w 5909186"/>
              <a:gd name="connsiteY2" fmla="*/ 7860742 h 7860742"/>
              <a:gd name="connsiteX3" fmla="*/ 0 w 5909186"/>
              <a:gd name="connsiteY3" fmla="*/ 7860742 h 7860742"/>
              <a:gd name="connsiteX4" fmla="*/ 0 w 5909186"/>
              <a:gd name="connsiteY4" fmla="*/ 0 h 7860742"/>
              <a:gd name="connsiteX0" fmla="*/ 0 w 5909186"/>
              <a:gd name="connsiteY0" fmla="*/ 0 h 7860742"/>
              <a:gd name="connsiteX1" fmla="*/ 4670321 w 5909186"/>
              <a:gd name="connsiteY1" fmla="*/ 1474839 h 7860742"/>
              <a:gd name="connsiteX2" fmla="*/ 5909186 w 5909186"/>
              <a:gd name="connsiteY2" fmla="*/ 7860742 h 7860742"/>
              <a:gd name="connsiteX3" fmla="*/ 0 w 5909186"/>
              <a:gd name="connsiteY3" fmla="*/ 7860742 h 7860742"/>
              <a:gd name="connsiteX4" fmla="*/ 0 w 5909186"/>
              <a:gd name="connsiteY4" fmla="*/ 0 h 7860742"/>
              <a:gd name="connsiteX0" fmla="*/ 0 w 6115887"/>
              <a:gd name="connsiteY0" fmla="*/ 0 h 7860742"/>
              <a:gd name="connsiteX1" fmla="*/ 4670321 w 6115887"/>
              <a:gd name="connsiteY1" fmla="*/ 1474839 h 7860742"/>
              <a:gd name="connsiteX2" fmla="*/ 4762656 w 6115887"/>
              <a:gd name="connsiteY2" fmla="*/ 4117198 h 7860742"/>
              <a:gd name="connsiteX3" fmla="*/ 5909186 w 6115887"/>
              <a:gd name="connsiteY3" fmla="*/ 7860742 h 7860742"/>
              <a:gd name="connsiteX4" fmla="*/ 0 w 6115887"/>
              <a:gd name="connsiteY4" fmla="*/ 7860742 h 7860742"/>
              <a:gd name="connsiteX5" fmla="*/ 0 w 6115887"/>
              <a:gd name="connsiteY5" fmla="*/ 0 h 7860742"/>
              <a:gd name="connsiteX0" fmla="*/ 0 w 6115887"/>
              <a:gd name="connsiteY0" fmla="*/ 0 h 7860742"/>
              <a:gd name="connsiteX1" fmla="*/ 4552334 w 6115887"/>
              <a:gd name="connsiteY1" fmla="*/ 29497 h 7860742"/>
              <a:gd name="connsiteX2" fmla="*/ 4762656 w 6115887"/>
              <a:gd name="connsiteY2" fmla="*/ 4117198 h 7860742"/>
              <a:gd name="connsiteX3" fmla="*/ 5909186 w 6115887"/>
              <a:gd name="connsiteY3" fmla="*/ 7860742 h 7860742"/>
              <a:gd name="connsiteX4" fmla="*/ 0 w 6115887"/>
              <a:gd name="connsiteY4" fmla="*/ 7860742 h 7860742"/>
              <a:gd name="connsiteX5" fmla="*/ 0 w 6115887"/>
              <a:gd name="connsiteY5" fmla="*/ 0 h 7860742"/>
              <a:gd name="connsiteX0" fmla="*/ 0 w 6115887"/>
              <a:gd name="connsiteY0" fmla="*/ 0 h 7860742"/>
              <a:gd name="connsiteX1" fmla="*/ 4552334 w 6115887"/>
              <a:gd name="connsiteY1" fmla="*/ 29497 h 7860742"/>
              <a:gd name="connsiteX2" fmla="*/ 4762656 w 6115887"/>
              <a:gd name="connsiteY2" fmla="*/ 4117198 h 7860742"/>
              <a:gd name="connsiteX3" fmla="*/ 5909186 w 6115887"/>
              <a:gd name="connsiteY3" fmla="*/ 7860742 h 7860742"/>
              <a:gd name="connsiteX4" fmla="*/ 0 w 6115887"/>
              <a:gd name="connsiteY4" fmla="*/ 7860742 h 7860742"/>
              <a:gd name="connsiteX5" fmla="*/ 0 w 6115887"/>
              <a:gd name="connsiteY5" fmla="*/ 0 h 7860742"/>
              <a:gd name="connsiteX0" fmla="*/ 0 w 6101186"/>
              <a:gd name="connsiteY0" fmla="*/ 0 h 7860742"/>
              <a:gd name="connsiteX1" fmla="*/ 4552334 w 6101186"/>
              <a:gd name="connsiteY1" fmla="*/ 29497 h 7860742"/>
              <a:gd name="connsiteX2" fmla="*/ 4585675 w 6101186"/>
              <a:gd name="connsiteY2" fmla="*/ 5149585 h 7860742"/>
              <a:gd name="connsiteX3" fmla="*/ 5909186 w 6101186"/>
              <a:gd name="connsiteY3" fmla="*/ 7860742 h 7860742"/>
              <a:gd name="connsiteX4" fmla="*/ 0 w 6101186"/>
              <a:gd name="connsiteY4" fmla="*/ 7860742 h 7860742"/>
              <a:gd name="connsiteX5" fmla="*/ 0 w 6101186"/>
              <a:gd name="connsiteY5" fmla="*/ 0 h 7860742"/>
              <a:gd name="connsiteX0" fmla="*/ 0 w 6244483"/>
              <a:gd name="connsiteY0" fmla="*/ 0 h 7860742"/>
              <a:gd name="connsiteX1" fmla="*/ 4552334 w 6244483"/>
              <a:gd name="connsiteY1" fmla="*/ 29497 h 7860742"/>
              <a:gd name="connsiteX2" fmla="*/ 4585675 w 6244483"/>
              <a:gd name="connsiteY2" fmla="*/ 5149585 h 7860742"/>
              <a:gd name="connsiteX3" fmla="*/ 5411585 w 6244483"/>
              <a:gd name="connsiteY3" fmla="*/ 6447443 h 7860742"/>
              <a:gd name="connsiteX4" fmla="*/ 5909186 w 6244483"/>
              <a:gd name="connsiteY4" fmla="*/ 7860742 h 7860742"/>
              <a:gd name="connsiteX5" fmla="*/ 0 w 6244483"/>
              <a:gd name="connsiteY5" fmla="*/ 7860742 h 7860742"/>
              <a:gd name="connsiteX6" fmla="*/ 0 w 6244483"/>
              <a:gd name="connsiteY6" fmla="*/ 0 h 7860742"/>
              <a:gd name="connsiteX0" fmla="*/ 0 w 6574386"/>
              <a:gd name="connsiteY0" fmla="*/ 0 h 7860742"/>
              <a:gd name="connsiteX1" fmla="*/ 4552334 w 6574386"/>
              <a:gd name="connsiteY1" fmla="*/ 29497 h 7860742"/>
              <a:gd name="connsiteX2" fmla="*/ 4585675 w 6574386"/>
              <a:gd name="connsiteY2" fmla="*/ 5149585 h 7860742"/>
              <a:gd name="connsiteX3" fmla="*/ 6384978 w 6574386"/>
              <a:gd name="connsiteY3" fmla="*/ 5179082 h 7860742"/>
              <a:gd name="connsiteX4" fmla="*/ 5909186 w 6574386"/>
              <a:gd name="connsiteY4" fmla="*/ 7860742 h 7860742"/>
              <a:gd name="connsiteX5" fmla="*/ 0 w 6574386"/>
              <a:gd name="connsiteY5" fmla="*/ 7860742 h 7860742"/>
              <a:gd name="connsiteX6" fmla="*/ 0 w 6574386"/>
              <a:gd name="connsiteY6" fmla="*/ 0 h 7860742"/>
              <a:gd name="connsiteX0" fmla="*/ 0 w 6574386"/>
              <a:gd name="connsiteY0" fmla="*/ 0 h 7860742"/>
              <a:gd name="connsiteX1" fmla="*/ 4552334 w 6574386"/>
              <a:gd name="connsiteY1" fmla="*/ 29497 h 7860742"/>
              <a:gd name="connsiteX2" fmla="*/ 4585675 w 6574386"/>
              <a:gd name="connsiteY2" fmla="*/ 5149585 h 7860742"/>
              <a:gd name="connsiteX3" fmla="*/ 6384978 w 6574386"/>
              <a:gd name="connsiteY3" fmla="*/ 5179082 h 7860742"/>
              <a:gd name="connsiteX4" fmla="*/ 5909186 w 6574386"/>
              <a:gd name="connsiteY4" fmla="*/ 7860742 h 7860742"/>
              <a:gd name="connsiteX5" fmla="*/ 0 w 6574386"/>
              <a:gd name="connsiteY5" fmla="*/ 7860742 h 7860742"/>
              <a:gd name="connsiteX6" fmla="*/ 0 w 6574386"/>
              <a:gd name="connsiteY6" fmla="*/ 0 h 7860742"/>
              <a:gd name="connsiteX0" fmla="*/ 0 w 6384978"/>
              <a:gd name="connsiteY0" fmla="*/ 0 h 7860742"/>
              <a:gd name="connsiteX1" fmla="*/ 4552334 w 6384978"/>
              <a:gd name="connsiteY1" fmla="*/ 29497 h 7860742"/>
              <a:gd name="connsiteX2" fmla="*/ 4585675 w 6384978"/>
              <a:gd name="connsiteY2" fmla="*/ 5149585 h 7860742"/>
              <a:gd name="connsiteX3" fmla="*/ 6384978 w 6384978"/>
              <a:gd name="connsiteY3" fmla="*/ 5179082 h 7860742"/>
              <a:gd name="connsiteX4" fmla="*/ 5909186 w 6384978"/>
              <a:gd name="connsiteY4" fmla="*/ 7860742 h 7860742"/>
              <a:gd name="connsiteX5" fmla="*/ 0 w 6384978"/>
              <a:gd name="connsiteY5" fmla="*/ 7860742 h 7860742"/>
              <a:gd name="connsiteX6" fmla="*/ 0 w 6384978"/>
              <a:gd name="connsiteY6" fmla="*/ 0 h 7860742"/>
              <a:gd name="connsiteX0" fmla="*/ 0 w 6384978"/>
              <a:gd name="connsiteY0" fmla="*/ 0 h 7860742"/>
              <a:gd name="connsiteX1" fmla="*/ 4552334 w 6384978"/>
              <a:gd name="connsiteY1" fmla="*/ 29497 h 7860742"/>
              <a:gd name="connsiteX2" fmla="*/ 4969133 w 6384978"/>
              <a:gd name="connsiteY2" fmla="*/ 3704243 h 7860742"/>
              <a:gd name="connsiteX3" fmla="*/ 6384978 w 6384978"/>
              <a:gd name="connsiteY3" fmla="*/ 5179082 h 7860742"/>
              <a:gd name="connsiteX4" fmla="*/ 5909186 w 6384978"/>
              <a:gd name="connsiteY4" fmla="*/ 7860742 h 7860742"/>
              <a:gd name="connsiteX5" fmla="*/ 0 w 6384978"/>
              <a:gd name="connsiteY5" fmla="*/ 7860742 h 7860742"/>
              <a:gd name="connsiteX6" fmla="*/ 0 w 6384978"/>
              <a:gd name="connsiteY6" fmla="*/ 0 h 7860742"/>
              <a:gd name="connsiteX0" fmla="*/ 0 w 6384978"/>
              <a:gd name="connsiteY0" fmla="*/ 0 h 7860742"/>
              <a:gd name="connsiteX1" fmla="*/ 5938683 w 6384978"/>
              <a:gd name="connsiteY1" fmla="*/ 117987 h 7860742"/>
              <a:gd name="connsiteX2" fmla="*/ 4969133 w 6384978"/>
              <a:gd name="connsiteY2" fmla="*/ 3704243 h 7860742"/>
              <a:gd name="connsiteX3" fmla="*/ 6384978 w 6384978"/>
              <a:gd name="connsiteY3" fmla="*/ 5179082 h 7860742"/>
              <a:gd name="connsiteX4" fmla="*/ 5909186 w 6384978"/>
              <a:gd name="connsiteY4" fmla="*/ 7860742 h 7860742"/>
              <a:gd name="connsiteX5" fmla="*/ 0 w 6384978"/>
              <a:gd name="connsiteY5" fmla="*/ 7860742 h 7860742"/>
              <a:gd name="connsiteX6" fmla="*/ 0 w 6384978"/>
              <a:gd name="connsiteY6" fmla="*/ 0 h 7860742"/>
              <a:gd name="connsiteX0" fmla="*/ 0 w 6384978"/>
              <a:gd name="connsiteY0" fmla="*/ 0 h 7860742"/>
              <a:gd name="connsiteX1" fmla="*/ 5938683 w 6384978"/>
              <a:gd name="connsiteY1" fmla="*/ 117987 h 7860742"/>
              <a:gd name="connsiteX2" fmla="*/ 5883533 w 6384978"/>
              <a:gd name="connsiteY2" fmla="*/ 3733740 h 7860742"/>
              <a:gd name="connsiteX3" fmla="*/ 6384978 w 6384978"/>
              <a:gd name="connsiteY3" fmla="*/ 5179082 h 7860742"/>
              <a:gd name="connsiteX4" fmla="*/ 5909186 w 6384978"/>
              <a:gd name="connsiteY4" fmla="*/ 7860742 h 7860742"/>
              <a:gd name="connsiteX5" fmla="*/ 0 w 6384978"/>
              <a:gd name="connsiteY5" fmla="*/ 7860742 h 7860742"/>
              <a:gd name="connsiteX6" fmla="*/ 0 w 6384978"/>
              <a:gd name="connsiteY6" fmla="*/ 0 h 7860742"/>
              <a:gd name="connsiteX0" fmla="*/ 0 w 9600127"/>
              <a:gd name="connsiteY0" fmla="*/ 0 h 7860742"/>
              <a:gd name="connsiteX1" fmla="*/ 5938683 w 9600127"/>
              <a:gd name="connsiteY1" fmla="*/ 117987 h 7860742"/>
              <a:gd name="connsiteX2" fmla="*/ 5883533 w 9600127"/>
              <a:gd name="connsiteY2" fmla="*/ 3733740 h 7860742"/>
              <a:gd name="connsiteX3" fmla="*/ 9600127 w 9600127"/>
              <a:gd name="connsiteY3" fmla="*/ 3763237 h 7860742"/>
              <a:gd name="connsiteX4" fmla="*/ 5909186 w 9600127"/>
              <a:gd name="connsiteY4" fmla="*/ 7860742 h 7860742"/>
              <a:gd name="connsiteX5" fmla="*/ 0 w 9600127"/>
              <a:gd name="connsiteY5" fmla="*/ 7860742 h 7860742"/>
              <a:gd name="connsiteX6" fmla="*/ 0 w 9600127"/>
              <a:gd name="connsiteY6" fmla="*/ 0 h 7860742"/>
              <a:gd name="connsiteX0" fmla="*/ 0 w 9600127"/>
              <a:gd name="connsiteY0" fmla="*/ 0 h 7860742"/>
              <a:gd name="connsiteX1" fmla="*/ 5938683 w 9600127"/>
              <a:gd name="connsiteY1" fmla="*/ 117987 h 7860742"/>
              <a:gd name="connsiteX2" fmla="*/ 5883533 w 9600127"/>
              <a:gd name="connsiteY2" fmla="*/ 3733740 h 7860742"/>
              <a:gd name="connsiteX3" fmla="*/ 9600127 w 9600127"/>
              <a:gd name="connsiteY3" fmla="*/ 3763237 h 7860742"/>
              <a:gd name="connsiteX4" fmla="*/ 9596283 w 9600127"/>
              <a:gd name="connsiteY4" fmla="*/ 7831245 h 7860742"/>
              <a:gd name="connsiteX5" fmla="*/ 0 w 9600127"/>
              <a:gd name="connsiteY5" fmla="*/ 7860742 h 7860742"/>
              <a:gd name="connsiteX6" fmla="*/ 0 w 9600127"/>
              <a:gd name="connsiteY6" fmla="*/ 0 h 7860742"/>
              <a:gd name="connsiteX0" fmla="*/ 0 w 9600127"/>
              <a:gd name="connsiteY0" fmla="*/ 0 h 7860742"/>
              <a:gd name="connsiteX1" fmla="*/ 5938683 w 9600127"/>
              <a:gd name="connsiteY1" fmla="*/ 117987 h 7860742"/>
              <a:gd name="connsiteX2" fmla="*/ 5942526 w 9600127"/>
              <a:gd name="connsiteY2" fmla="*/ 3792733 h 7860742"/>
              <a:gd name="connsiteX3" fmla="*/ 9600127 w 9600127"/>
              <a:gd name="connsiteY3" fmla="*/ 3763237 h 7860742"/>
              <a:gd name="connsiteX4" fmla="*/ 9596283 w 9600127"/>
              <a:gd name="connsiteY4" fmla="*/ 7831245 h 7860742"/>
              <a:gd name="connsiteX5" fmla="*/ 0 w 9600127"/>
              <a:gd name="connsiteY5" fmla="*/ 7860742 h 7860742"/>
              <a:gd name="connsiteX6" fmla="*/ 0 w 9600127"/>
              <a:gd name="connsiteY6" fmla="*/ 0 h 7860742"/>
              <a:gd name="connsiteX0" fmla="*/ 0 w 9600127"/>
              <a:gd name="connsiteY0" fmla="*/ 0 h 7860742"/>
              <a:gd name="connsiteX1" fmla="*/ 5938683 w 9600127"/>
              <a:gd name="connsiteY1" fmla="*/ 117987 h 7860742"/>
              <a:gd name="connsiteX2" fmla="*/ 6001519 w 9600127"/>
              <a:gd name="connsiteY2" fmla="*/ 3969714 h 7860742"/>
              <a:gd name="connsiteX3" fmla="*/ 9600127 w 9600127"/>
              <a:gd name="connsiteY3" fmla="*/ 3763237 h 7860742"/>
              <a:gd name="connsiteX4" fmla="*/ 9596283 w 9600127"/>
              <a:gd name="connsiteY4" fmla="*/ 7831245 h 7860742"/>
              <a:gd name="connsiteX5" fmla="*/ 0 w 9600127"/>
              <a:gd name="connsiteY5" fmla="*/ 7860742 h 7860742"/>
              <a:gd name="connsiteX6" fmla="*/ 0 w 9600127"/>
              <a:gd name="connsiteY6" fmla="*/ 0 h 7860742"/>
              <a:gd name="connsiteX0" fmla="*/ 0 w 9629623"/>
              <a:gd name="connsiteY0" fmla="*/ 0 h 7860742"/>
              <a:gd name="connsiteX1" fmla="*/ 5938683 w 9629623"/>
              <a:gd name="connsiteY1" fmla="*/ 117987 h 7860742"/>
              <a:gd name="connsiteX2" fmla="*/ 6001519 w 9629623"/>
              <a:gd name="connsiteY2" fmla="*/ 3969714 h 7860742"/>
              <a:gd name="connsiteX3" fmla="*/ 9629623 w 9629623"/>
              <a:gd name="connsiteY3" fmla="*/ 3969715 h 7860742"/>
              <a:gd name="connsiteX4" fmla="*/ 9596283 w 9629623"/>
              <a:gd name="connsiteY4" fmla="*/ 7831245 h 7860742"/>
              <a:gd name="connsiteX5" fmla="*/ 0 w 9629623"/>
              <a:gd name="connsiteY5" fmla="*/ 7860742 h 7860742"/>
              <a:gd name="connsiteX6" fmla="*/ 0 w 9629623"/>
              <a:gd name="connsiteY6" fmla="*/ 0 h 7860742"/>
              <a:gd name="connsiteX0" fmla="*/ 0 w 9684794"/>
              <a:gd name="connsiteY0" fmla="*/ 0 h 7860742"/>
              <a:gd name="connsiteX1" fmla="*/ 5938683 w 9684794"/>
              <a:gd name="connsiteY1" fmla="*/ 117987 h 7860742"/>
              <a:gd name="connsiteX2" fmla="*/ 6001519 w 9684794"/>
              <a:gd name="connsiteY2" fmla="*/ 3969714 h 7860742"/>
              <a:gd name="connsiteX3" fmla="*/ 9629623 w 9684794"/>
              <a:gd name="connsiteY3" fmla="*/ 3969715 h 7860742"/>
              <a:gd name="connsiteX4" fmla="*/ 9684773 w 9684794"/>
              <a:gd name="connsiteY4" fmla="*/ 7860742 h 7860742"/>
              <a:gd name="connsiteX5" fmla="*/ 0 w 9684794"/>
              <a:gd name="connsiteY5" fmla="*/ 7860742 h 7860742"/>
              <a:gd name="connsiteX6" fmla="*/ 0 w 9684794"/>
              <a:gd name="connsiteY6" fmla="*/ 0 h 7860742"/>
              <a:gd name="connsiteX0" fmla="*/ 0 w 9629623"/>
              <a:gd name="connsiteY0" fmla="*/ 0 h 7860742"/>
              <a:gd name="connsiteX1" fmla="*/ 5938683 w 9629623"/>
              <a:gd name="connsiteY1" fmla="*/ 117987 h 7860742"/>
              <a:gd name="connsiteX2" fmla="*/ 6001519 w 9629623"/>
              <a:gd name="connsiteY2" fmla="*/ 3969714 h 7860742"/>
              <a:gd name="connsiteX3" fmla="*/ 9629623 w 9629623"/>
              <a:gd name="connsiteY3" fmla="*/ 3969715 h 7860742"/>
              <a:gd name="connsiteX4" fmla="*/ 9625779 w 9629623"/>
              <a:gd name="connsiteY4" fmla="*/ 7860742 h 7860742"/>
              <a:gd name="connsiteX5" fmla="*/ 0 w 9629623"/>
              <a:gd name="connsiteY5" fmla="*/ 7860742 h 7860742"/>
              <a:gd name="connsiteX6" fmla="*/ 0 w 9629623"/>
              <a:gd name="connsiteY6" fmla="*/ 0 h 7860742"/>
              <a:gd name="connsiteX0" fmla="*/ 0 w 9835820"/>
              <a:gd name="connsiteY0" fmla="*/ 0 h 7860742"/>
              <a:gd name="connsiteX1" fmla="*/ 5938683 w 9835820"/>
              <a:gd name="connsiteY1" fmla="*/ 117987 h 7860742"/>
              <a:gd name="connsiteX2" fmla="*/ 9466849 w 9835820"/>
              <a:gd name="connsiteY2" fmla="*/ 121295 h 7860742"/>
              <a:gd name="connsiteX3" fmla="*/ 9629623 w 9835820"/>
              <a:gd name="connsiteY3" fmla="*/ 3969715 h 7860742"/>
              <a:gd name="connsiteX4" fmla="*/ 9625779 w 9835820"/>
              <a:gd name="connsiteY4" fmla="*/ 7860742 h 7860742"/>
              <a:gd name="connsiteX5" fmla="*/ 0 w 9835820"/>
              <a:gd name="connsiteY5" fmla="*/ 7860742 h 7860742"/>
              <a:gd name="connsiteX6" fmla="*/ 0 w 9835820"/>
              <a:gd name="connsiteY6" fmla="*/ 0 h 7860742"/>
              <a:gd name="connsiteX0" fmla="*/ 0 w 9629623"/>
              <a:gd name="connsiteY0" fmla="*/ 0 h 7860742"/>
              <a:gd name="connsiteX1" fmla="*/ 5938683 w 9629623"/>
              <a:gd name="connsiteY1" fmla="*/ 117987 h 7860742"/>
              <a:gd name="connsiteX2" fmla="*/ 9466849 w 9629623"/>
              <a:gd name="connsiteY2" fmla="*/ 121295 h 7860742"/>
              <a:gd name="connsiteX3" fmla="*/ 9629623 w 9629623"/>
              <a:gd name="connsiteY3" fmla="*/ 3969715 h 7860742"/>
              <a:gd name="connsiteX4" fmla="*/ 9625779 w 9629623"/>
              <a:gd name="connsiteY4" fmla="*/ 7860742 h 7860742"/>
              <a:gd name="connsiteX5" fmla="*/ 0 w 9629623"/>
              <a:gd name="connsiteY5" fmla="*/ 7860742 h 7860742"/>
              <a:gd name="connsiteX6" fmla="*/ 0 w 9629623"/>
              <a:gd name="connsiteY6" fmla="*/ 0 h 7860742"/>
              <a:gd name="connsiteX0" fmla="*/ 0 w 9629623"/>
              <a:gd name="connsiteY0" fmla="*/ 601 h 7861343"/>
              <a:gd name="connsiteX1" fmla="*/ 5938683 w 9629623"/>
              <a:gd name="connsiteY1" fmla="*/ 118588 h 7861343"/>
              <a:gd name="connsiteX2" fmla="*/ 9500170 w 9629623"/>
              <a:gd name="connsiteY2" fmla="*/ 0 h 7861343"/>
              <a:gd name="connsiteX3" fmla="*/ 9629623 w 9629623"/>
              <a:gd name="connsiteY3" fmla="*/ 3970316 h 7861343"/>
              <a:gd name="connsiteX4" fmla="*/ 9625779 w 9629623"/>
              <a:gd name="connsiteY4" fmla="*/ 7861343 h 7861343"/>
              <a:gd name="connsiteX5" fmla="*/ 0 w 9629623"/>
              <a:gd name="connsiteY5" fmla="*/ 7861343 h 7861343"/>
              <a:gd name="connsiteX6" fmla="*/ 0 w 9629623"/>
              <a:gd name="connsiteY6" fmla="*/ 601 h 7861343"/>
              <a:gd name="connsiteX0" fmla="*/ 0 w 9629623"/>
              <a:gd name="connsiteY0" fmla="*/ 601 h 7861343"/>
              <a:gd name="connsiteX1" fmla="*/ 9500170 w 9629623"/>
              <a:gd name="connsiteY1" fmla="*/ 0 h 7861343"/>
              <a:gd name="connsiteX2" fmla="*/ 9629623 w 9629623"/>
              <a:gd name="connsiteY2" fmla="*/ 3970316 h 7861343"/>
              <a:gd name="connsiteX3" fmla="*/ 9625779 w 9629623"/>
              <a:gd name="connsiteY3" fmla="*/ 7861343 h 7861343"/>
              <a:gd name="connsiteX4" fmla="*/ 0 w 9629623"/>
              <a:gd name="connsiteY4" fmla="*/ 7861343 h 7861343"/>
              <a:gd name="connsiteX5" fmla="*/ 0 w 9629623"/>
              <a:gd name="connsiteY5" fmla="*/ 601 h 7861343"/>
              <a:gd name="connsiteX0" fmla="*/ 0 w 10759904"/>
              <a:gd name="connsiteY0" fmla="*/ 601 h 7861343"/>
              <a:gd name="connsiteX1" fmla="*/ 9500170 w 10759904"/>
              <a:gd name="connsiteY1" fmla="*/ 0 h 7861343"/>
              <a:gd name="connsiteX2" fmla="*/ 9625779 w 10759904"/>
              <a:gd name="connsiteY2" fmla="*/ 7861343 h 7861343"/>
              <a:gd name="connsiteX3" fmla="*/ 0 w 10759904"/>
              <a:gd name="connsiteY3" fmla="*/ 7861343 h 7861343"/>
              <a:gd name="connsiteX4" fmla="*/ 0 w 10759904"/>
              <a:gd name="connsiteY4" fmla="*/ 601 h 7861343"/>
              <a:gd name="connsiteX0" fmla="*/ 0 w 9625780"/>
              <a:gd name="connsiteY0" fmla="*/ 601 h 7861343"/>
              <a:gd name="connsiteX1" fmla="*/ 9500170 w 9625780"/>
              <a:gd name="connsiteY1" fmla="*/ 0 h 7861343"/>
              <a:gd name="connsiteX2" fmla="*/ 9625779 w 9625780"/>
              <a:gd name="connsiteY2" fmla="*/ 7861343 h 7861343"/>
              <a:gd name="connsiteX3" fmla="*/ 0 w 9625780"/>
              <a:gd name="connsiteY3" fmla="*/ 7861343 h 7861343"/>
              <a:gd name="connsiteX4" fmla="*/ 0 w 9625780"/>
              <a:gd name="connsiteY4" fmla="*/ 601 h 7861343"/>
              <a:gd name="connsiteX0" fmla="*/ 0 w 9800054"/>
              <a:gd name="connsiteY0" fmla="*/ 601 h 7861343"/>
              <a:gd name="connsiteX1" fmla="*/ 9800054 w 9800054"/>
              <a:gd name="connsiteY1" fmla="*/ 0 h 7861343"/>
              <a:gd name="connsiteX2" fmla="*/ 9625779 w 9800054"/>
              <a:gd name="connsiteY2" fmla="*/ 7861343 h 7861343"/>
              <a:gd name="connsiteX3" fmla="*/ 0 w 9800054"/>
              <a:gd name="connsiteY3" fmla="*/ 7861343 h 7861343"/>
              <a:gd name="connsiteX4" fmla="*/ 0 w 9800054"/>
              <a:gd name="connsiteY4" fmla="*/ 601 h 7861343"/>
              <a:gd name="connsiteX0" fmla="*/ 0 w 9633452"/>
              <a:gd name="connsiteY0" fmla="*/ 601 h 7861343"/>
              <a:gd name="connsiteX1" fmla="*/ 9633452 w 9633452"/>
              <a:gd name="connsiteY1" fmla="*/ 0 h 7861343"/>
              <a:gd name="connsiteX2" fmla="*/ 9625779 w 9633452"/>
              <a:gd name="connsiteY2" fmla="*/ 7861343 h 7861343"/>
              <a:gd name="connsiteX3" fmla="*/ 0 w 9633452"/>
              <a:gd name="connsiteY3" fmla="*/ 7861343 h 7861343"/>
              <a:gd name="connsiteX4" fmla="*/ 0 w 9633452"/>
              <a:gd name="connsiteY4" fmla="*/ 601 h 786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3452" h="7861343">
                <a:moveTo>
                  <a:pt x="0" y="601"/>
                </a:moveTo>
                <a:lnTo>
                  <a:pt x="9633452" y="0"/>
                </a:lnTo>
                <a:cubicBezTo>
                  <a:pt x="9630894" y="2620448"/>
                  <a:pt x="9628337" y="5240895"/>
                  <a:pt x="9625779" y="7861343"/>
                </a:cubicBezTo>
                <a:lnTo>
                  <a:pt x="0" y="7861343"/>
                </a:lnTo>
                <a:lnTo>
                  <a:pt x="0" y="601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400" dirty="0" err="1"/>
              <a:t>Nam</a:t>
            </a:r>
            <a:r>
              <a:rPr lang="hu-HU" sz="2400" dirty="0"/>
              <a:t> a </a:t>
            </a:r>
            <a:r>
              <a:rPr lang="hu-HU" sz="2400" dirty="0" err="1"/>
              <a:t>ipsum</a:t>
            </a:r>
            <a:r>
              <a:rPr lang="hu-HU" sz="2400" dirty="0"/>
              <a:t> </a:t>
            </a:r>
            <a:r>
              <a:rPr lang="hu-HU" sz="2400" dirty="0" err="1"/>
              <a:t>id</a:t>
            </a:r>
            <a:r>
              <a:rPr lang="hu-HU" sz="2400" dirty="0"/>
              <a:t> </a:t>
            </a:r>
            <a:r>
              <a:rPr lang="hu-HU" sz="2400" dirty="0" err="1"/>
              <a:t>purus</a:t>
            </a:r>
            <a:r>
              <a:rPr lang="hu-HU" sz="2400" dirty="0"/>
              <a:t> </a:t>
            </a:r>
            <a:r>
              <a:rPr lang="hu-HU" sz="2400" dirty="0" err="1"/>
              <a:t>blandit</a:t>
            </a:r>
            <a:r>
              <a:rPr lang="hu-HU" sz="2400" dirty="0"/>
              <a:t> </a:t>
            </a:r>
            <a:r>
              <a:rPr lang="hu-HU" sz="2400" dirty="0" err="1"/>
              <a:t>auctor</a:t>
            </a:r>
            <a:r>
              <a:rPr lang="hu-HU" sz="2400" dirty="0"/>
              <a:t>. </a:t>
            </a:r>
            <a:r>
              <a:rPr lang="hu-HU" sz="2400" dirty="0" err="1"/>
              <a:t>Aenean</a:t>
            </a:r>
            <a:r>
              <a:rPr lang="hu-HU" sz="2400" dirty="0"/>
              <a:t> </a:t>
            </a:r>
            <a:r>
              <a:rPr lang="hu-HU" sz="2400" dirty="0" err="1"/>
              <a:t>laoreet</a:t>
            </a:r>
            <a:r>
              <a:rPr lang="hu-HU" sz="2400" dirty="0"/>
              <a:t> </a:t>
            </a:r>
            <a:r>
              <a:rPr lang="hu-HU" sz="2400" dirty="0" err="1"/>
              <a:t>felis</a:t>
            </a:r>
            <a:r>
              <a:rPr lang="hu-HU" sz="2400" dirty="0"/>
              <a:t> </a:t>
            </a:r>
            <a:r>
              <a:rPr lang="hu-HU" sz="2400" dirty="0" err="1"/>
              <a:t>lorem</a:t>
            </a:r>
            <a:r>
              <a:rPr lang="hu-HU" sz="2400" dirty="0"/>
              <a:t>, </a:t>
            </a:r>
            <a:r>
              <a:rPr lang="hu-HU" sz="2400" dirty="0" err="1"/>
              <a:t>sed</a:t>
            </a:r>
            <a:r>
              <a:rPr lang="hu-HU" sz="2400" dirty="0"/>
              <a:t> </a:t>
            </a:r>
            <a:r>
              <a:rPr lang="hu-HU" sz="2400" dirty="0" err="1"/>
              <a:t>tincidunt</a:t>
            </a:r>
            <a:r>
              <a:rPr lang="hu-HU" sz="2400" dirty="0"/>
              <a:t> </a:t>
            </a:r>
            <a:r>
              <a:rPr lang="hu-HU" sz="2400" dirty="0" err="1"/>
              <a:t>magna</a:t>
            </a:r>
            <a:r>
              <a:rPr lang="hu-HU" sz="2400" dirty="0"/>
              <a:t> </a:t>
            </a:r>
            <a:r>
              <a:rPr lang="hu-HU" sz="2400" dirty="0" err="1"/>
              <a:t>sollicitudin</a:t>
            </a:r>
            <a:r>
              <a:rPr lang="hu-HU" sz="2400" dirty="0"/>
              <a:t> </a:t>
            </a:r>
            <a:r>
              <a:rPr lang="hu-HU" sz="2400" dirty="0" err="1"/>
              <a:t>nec</a:t>
            </a:r>
            <a:r>
              <a:rPr lang="hu-HU" sz="2400" dirty="0"/>
              <a:t>. </a:t>
            </a:r>
            <a:r>
              <a:rPr lang="hu-HU" sz="2400" dirty="0" err="1"/>
              <a:t>Quisque</a:t>
            </a:r>
            <a:r>
              <a:rPr lang="hu-HU" sz="2400" dirty="0"/>
              <a:t> </a:t>
            </a:r>
            <a:r>
              <a:rPr lang="hu-HU" sz="2400" dirty="0" err="1"/>
              <a:t>consequat</a:t>
            </a:r>
            <a:r>
              <a:rPr lang="hu-HU" sz="2400" dirty="0"/>
              <a:t> </a:t>
            </a:r>
            <a:r>
              <a:rPr lang="hu-HU" sz="2400" dirty="0" err="1"/>
              <a:t>velit</a:t>
            </a:r>
            <a:r>
              <a:rPr lang="hu-HU" sz="2400" dirty="0"/>
              <a:t> </a:t>
            </a:r>
            <a:r>
              <a:rPr lang="hu-HU" sz="2400" dirty="0" err="1"/>
              <a:t>et</a:t>
            </a:r>
            <a:r>
              <a:rPr lang="hu-HU" sz="2400" dirty="0"/>
              <a:t> urna </a:t>
            </a:r>
            <a:r>
              <a:rPr lang="hu-HU" sz="2400" dirty="0" err="1"/>
              <a:t>pellentesque</a:t>
            </a:r>
            <a:r>
              <a:rPr lang="hu-HU" sz="2400" dirty="0"/>
              <a:t> </a:t>
            </a:r>
            <a:r>
              <a:rPr lang="hu-HU" sz="2400" dirty="0" err="1"/>
              <a:t>ultrices</a:t>
            </a:r>
            <a:r>
              <a:rPr lang="hu-HU" sz="2400" dirty="0"/>
              <a:t>. Nullam </a:t>
            </a:r>
            <a:r>
              <a:rPr lang="hu-HU" sz="2400" dirty="0" err="1"/>
              <a:t>nunc</a:t>
            </a:r>
            <a:r>
              <a:rPr lang="hu-HU" sz="2400" dirty="0"/>
              <a:t> </a:t>
            </a:r>
            <a:r>
              <a:rPr lang="hu-HU" sz="2400" dirty="0" err="1"/>
              <a:t>eros</a:t>
            </a:r>
            <a:r>
              <a:rPr lang="hu-HU" sz="2400" dirty="0"/>
              <a:t>, </a:t>
            </a:r>
            <a:r>
              <a:rPr lang="hu-HU" sz="2400" dirty="0" err="1"/>
              <a:t>fringilla</a:t>
            </a:r>
            <a:r>
              <a:rPr lang="hu-HU" sz="2400" dirty="0"/>
              <a:t> </a:t>
            </a:r>
            <a:r>
              <a:rPr lang="hu-HU" sz="2400" dirty="0" err="1"/>
              <a:t>at</a:t>
            </a:r>
            <a:r>
              <a:rPr lang="hu-HU" sz="2400" dirty="0"/>
              <a:t> </a:t>
            </a:r>
            <a:r>
              <a:rPr lang="hu-HU" sz="2400" dirty="0" err="1"/>
              <a:t>rutrum</a:t>
            </a:r>
            <a:r>
              <a:rPr lang="hu-HU" sz="2400" dirty="0"/>
              <a:t> </a:t>
            </a:r>
            <a:r>
              <a:rPr lang="hu-HU" sz="2400" dirty="0" err="1"/>
              <a:t>ac</a:t>
            </a:r>
            <a:r>
              <a:rPr lang="hu-HU" sz="2400" dirty="0"/>
              <a:t>, </a:t>
            </a:r>
            <a:r>
              <a:rPr lang="hu-HU" sz="2400" dirty="0" err="1"/>
              <a:t>ultricies</a:t>
            </a:r>
            <a:r>
              <a:rPr lang="hu-HU" sz="2400" dirty="0"/>
              <a:t> non elit. </a:t>
            </a:r>
            <a:r>
              <a:rPr lang="hu-HU" sz="2400" dirty="0" err="1"/>
              <a:t>Sed</a:t>
            </a:r>
            <a:r>
              <a:rPr lang="hu-HU" sz="2400" dirty="0"/>
              <a:t> eget </a:t>
            </a:r>
            <a:r>
              <a:rPr lang="hu-HU" sz="2400" dirty="0" err="1"/>
              <a:t>ipsum</a:t>
            </a:r>
            <a:r>
              <a:rPr lang="hu-HU" sz="2400" dirty="0"/>
              <a:t> </a:t>
            </a:r>
            <a:r>
              <a:rPr lang="hu-HU" sz="2400" dirty="0" err="1"/>
              <a:t>enim</a:t>
            </a:r>
            <a:r>
              <a:rPr lang="hu-HU" sz="2400" dirty="0"/>
              <a:t>.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commodo</a:t>
            </a:r>
            <a:r>
              <a:rPr lang="hu-HU" sz="2400" dirty="0"/>
              <a:t> elit sem,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dignissim</a:t>
            </a:r>
            <a:r>
              <a:rPr lang="hu-HU" sz="2400" dirty="0"/>
              <a:t> ante </a:t>
            </a:r>
            <a:r>
              <a:rPr lang="hu-HU" sz="2400" dirty="0" err="1"/>
              <a:t>imperdiet</a:t>
            </a:r>
            <a:r>
              <a:rPr lang="hu-HU" sz="2400" dirty="0"/>
              <a:t> </a:t>
            </a:r>
            <a:r>
              <a:rPr lang="hu-HU" sz="2400" dirty="0" err="1"/>
              <a:t>sit</a:t>
            </a:r>
            <a:r>
              <a:rPr lang="hu-HU" sz="2400" dirty="0"/>
              <a:t> </a:t>
            </a:r>
            <a:r>
              <a:rPr lang="hu-HU" sz="2400" dirty="0" err="1"/>
              <a:t>amet</a:t>
            </a:r>
            <a:r>
              <a:rPr lang="hu-HU" sz="2400" dirty="0"/>
              <a:t>. </a:t>
            </a:r>
            <a:r>
              <a:rPr lang="hu-HU" sz="2400" dirty="0" err="1"/>
              <a:t>Mauris</a:t>
            </a:r>
            <a:r>
              <a:rPr lang="hu-HU" sz="2400" dirty="0"/>
              <a:t> </a:t>
            </a:r>
            <a:r>
              <a:rPr lang="hu-HU" sz="2400" dirty="0" err="1"/>
              <a:t>blandit</a:t>
            </a:r>
            <a:r>
              <a:rPr lang="hu-HU" sz="2400" dirty="0"/>
              <a:t> nulla </a:t>
            </a:r>
            <a:r>
              <a:rPr lang="hu-HU" sz="2400" dirty="0" err="1"/>
              <a:t>suscipit</a:t>
            </a:r>
            <a:r>
              <a:rPr lang="hu-HU" sz="2400" dirty="0"/>
              <a:t>, </a:t>
            </a:r>
            <a:r>
              <a:rPr lang="hu-HU" sz="2400" dirty="0" err="1"/>
              <a:t>tristique</a:t>
            </a:r>
            <a:r>
              <a:rPr lang="hu-HU" sz="2400" dirty="0"/>
              <a:t> </a:t>
            </a:r>
            <a:r>
              <a:rPr lang="hu-HU" sz="2400" dirty="0" err="1"/>
              <a:t>augue</a:t>
            </a:r>
            <a:r>
              <a:rPr lang="hu-HU" sz="2400" dirty="0"/>
              <a:t> </a:t>
            </a:r>
            <a:r>
              <a:rPr lang="hu-HU" sz="2400" dirty="0" err="1"/>
              <a:t>eu</a:t>
            </a:r>
            <a:r>
              <a:rPr lang="hu-HU" sz="2400" dirty="0"/>
              <a:t>, </a:t>
            </a:r>
            <a:r>
              <a:rPr lang="hu-HU" sz="2400" dirty="0" err="1"/>
              <a:t>viverra</a:t>
            </a:r>
            <a:r>
              <a:rPr lang="hu-HU" sz="2400" dirty="0"/>
              <a:t> </a:t>
            </a:r>
            <a:r>
              <a:rPr lang="hu-HU" sz="2400" dirty="0" err="1"/>
              <a:t>metus</a:t>
            </a:r>
            <a:r>
              <a:rPr lang="hu-HU" sz="2400" dirty="0"/>
              <a:t>. </a:t>
            </a:r>
            <a:r>
              <a:rPr lang="hu-HU" sz="2400" dirty="0" err="1"/>
              <a:t>Quisque</a:t>
            </a:r>
            <a:r>
              <a:rPr lang="hu-HU" sz="2400" dirty="0"/>
              <a:t> </a:t>
            </a:r>
            <a:r>
              <a:rPr lang="hu-HU" sz="2400" dirty="0" err="1"/>
              <a:t>feugiat</a:t>
            </a:r>
            <a:r>
              <a:rPr lang="hu-HU" sz="2400" dirty="0"/>
              <a:t> </a:t>
            </a:r>
            <a:r>
              <a:rPr lang="hu-HU" sz="2400" dirty="0" err="1"/>
              <a:t>quam</a:t>
            </a:r>
            <a:r>
              <a:rPr lang="hu-HU" sz="2400" dirty="0"/>
              <a:t> </a:t>
            </a:r>
            <a:r>
              <a:rPr lang="hu-HU" sz="2400" dirty="0" err="1"/>
              <a:t>nec</a:t>
            </a:r>
            <a:r>
              <a:rPr lang="hu-HU" sz="2400" dirty="0"/>
              <a:t> </a:t>
            </a:r>
            <a:r>
              <a:rPr lang="hu-HU" sz="2400" dirty="0" err="1"/>
              <a:t>gravida</a:t>
            </a:r>
            <a:r>
              <a:rPr lang="hu-HU" sz="2400" dirty="0"/>
              <a:t> </a:t>
            </a:r>
            <a:r>
              <a:rPr lang="hu-HU" sz="2400" dirty="0" err="1"/>
              <a:t>bibendum</a:t>
            </a:r>
            <a:r>
              <a:rPr lang="hu-HU" sz="2400" dirty="0"/>
              <a:t>. </a:t>
            </a:r>
            <a:r>
              <a:rPr lang="hu-HU" sz="2400" dirty="0" err="1"/>
              <a:t>Duis</a:t>
            </a:r>
            <a:r>
              <a:rPr lang="hu-HU" sz="2400" dirty="0"/>
              <a:t>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lacus</a:t>
            </a:r>
            <a:r>
              <a:rPr lang="hu-HU" sz="2400" dirty="0"/>
              <a:t> </a:t>
            </a:r>
            <a:r>
              <a:rPr lang="hu-HU" sz="2400" dirty="0" err="1"/>
              <a:t>eu</a:t>
            </a:r>
            <a:r>
              <a:rPr lang="hu-HU" sz="2400" dirty="0"/>
              <a:t> </a:t>
            </a:r>
            <a:r>
              <a:rPr lang="hu-HU" sz="2400" dirty="0" err="1"/>
              <a:t>augue</a:t>
            </a:r>
            <a:r>
              <a:rPr lang="hu-HU" sz="2400" dirty="0"/>
              <a:t> </a:t>
            </a:r>
            <a:r>
              <a:rPr lang="hu-HU" sz="2400" dirty="0" err="1"/>
              <a:t>dignissim</a:t>
            </a:r>
            <a:r>
              <a:rPr lang="hu-HU" sz="2400" dirty="0"/>
              <a:t> </a:t>
            </a:r>
            <a:r>
              <a:rPr lang="hu-HU" sz="2400" dirty="0" err="1"/>
              <a:t>pulvinar</a:t>
            </a:r>
            <a:r>
              <a:rPr lang="hu-HU" sz="2400" dirty="0"/>
              <a:t>. </a:t>
            </a:r>
            <a:r>
              <a:rPr lang="hu-HU" sz="2400" dirty="0" err="1"/>
              <a:t>Fusce</a:t>
            </a:r>
            <a:r>
              <a:rPr lang="hu-HU" sz="2400" dirty="0"/>
              <a:t> </a:t>
            </a:r>
            <a:r>
              <a:rPr lang="hu-HU" sz="2400" dirty="0" err="1"/>
              <a:t>sit</a:t>
            </a:r>
            <a:r>
              <a:rPr lang="hu-HU" sz="2400" dirty="0"/>
              <a:t> </a:t>
            </a:r>
            <a:r>
              <a:rPr lang="hu-HU" sz="2400" dirty="0" err="1"/>
              <a:t>amet</a:t>
            </a:r>
            <a:r>
              <a:rPr lang="hu-HU" sz="2400" dirty="0"/>
              <a:t> </a:t>
            </a:r>
            <a:r>
              <a:rPr lang="hu-HU" sz="2400" dirty="0" err="1"/>
              <a:t>odio</a:t>
            </a:r>
            <a:r>
              <a:rPr lang="hu-HU" sz="2400" dirty="0"/>
              <a:t> </a:t>
            </a:r>
            <a:r>
              <a:rPr lang="hu-HU" sz="2400" dirty="0" err="1"/>
              <a:t>sodales</a:t>
            </a:r>
            <a:r>
              <a:rPr lang="hu-HU" sz="2400" dirty="0"/>
              <a:t> elit </a:t>
            </a:r>
            <a:r>
              <a:rPr lang="hu-HU" sz="2400" dirty="0" err="1"/>
              <a:t>eleifend</a:t>
            </a:r>
            <a:r>
              <a:rPr lang="hu-HU" sz="2400" dirty="0"/>
              <a:t> </a:t>
            </a:r>
            <a:r>
              <a:rPr lang="hu-HU" sz="2400" dirty="0" err="1"/>
              <a:t>placerat</a:t>
            </a:r>
            <a:r>
              <a:rPr lang="hu-HU" sz="2400" dirty="0"/>
              <a:t> in </a:t>
            </a:r>
            <a:r>
              <a:rPr lang="hu-HU" sz="2400" dirty="0" err="1"/>
              <a:t>id</a:t>
            </a:r>
            <a:r>
              <a:rPr lang="hu-HU" sz="2400" dirty="0"/>
              <a:t> ante. </a:t>
            </a:r>
            <a:r>
              <a:rPr lang="hu-HU" sz="2400" dirty="0" err="1"/>
              <a:t>Quisque</a:t>
            </a:r>
            <a:r>
              <a:rPr lang="hu-HU" sz="2400" dirty="0"/>
              <a:t> a </a:t>
            </a:r>
            <a:r>
              <a:rPr lang="hu-HU" sz="2400" dirty="0" err="1"/>
              <a:t>scelerisque</a:t>
            </a:r>
            <a:r>
              <a:rPr lang="hu-HU" sz="2400" dirty="0"/>
              <a:t> </a:t>
            </a:r>
            <a:r>
              <a:rPr lang="hu-HU" sz="2400" dirty="0" err="1"/>
              <a:t>enim</a:t>
            </a:r>
            <a:r>
              <a:rPr lang="hu-HU" sz="2400" dirty="0"/>
              <a:t>. </a:t>
            </a:r>
            <a:r>
              <a:rPr lang="hu-HU" sz="2400" dirty="0" err="1"/>
              <a:t>Sed</a:t>
            </a:r>
            <a:r>
              <a:rPr lang="hu-HU" sz="2400" dirty="0"/>
              <a:t> </a:t>
            </a:r>
            <a:r>
              <a:rPr lang="hu-HU" sz="2400" dirty="0" err="1"/>
              <a:t>id</a:t>
            </a:r>
            <a:r>
              <a:rPr lang="hu-HU" sz="2400" dirty="0"/>
              <a:t> </a:t>
            </a:r>
            <a:r>
              <a:rPr lang="hu-HU" sz="2400" dirty="0" err="1"/>
              <a:t>augue</a:t>
            </a:r>
            <a:r>
              <a:rPr lang="hu-HU" sz="2400" dirty="0"/>
              <a:t> </a:t>
            </a:r>
            <a:r>
              <a:rPr lang="hu-HU" sz="2400" dirty="0" err="1"/>
              <a:t>varius</a:t>
            </a:r>
            <a:r>
              <a:rPr lang="hu-HU" sz="2400" dirty="0"/>
              <a:t> </a:t>
            </a:r>
            <a:r>
              <a:rPr lang="hu-HU" sz="2400" dirty="0" err="1"/>
              <a:t>neque</a:t>
            </a:r>
            <a:r>
              <a:rPr lang="hu-HU" sz="2400" dirty="0"/>
              <a:t> </a:t>
            </a:r>
            <a:r>
              <a:rPr lang="hu-HU" sz="2400" dirty="0" err="1"/>
              <a:t>fringilla</a:t>
            </a:r>
            <a:r>
              <a:rPr lang="hu-HU" sz="2400" dirty="0"/>
              <a:t> </a:t>
            </a:r>
            <a:r>
              <a:rPr lang="hu-HU" sz="2400" dirty="0" err="1"/>
              <a:t>consequat</a:t>
            </a:r>
            <a:r>
              <a:rPr lang="hu-HU" sz="2400" dirty="0"/>
              <a:t> </a:t>
            </a:r>
            <a:r>
              <a:rPr lang="hu-HU" sz="2400" dirty="0" err="1"/>
              <a:t>ac</a:t>
            </a:r>
            <a:r>
              <a:rPr lang="hu-HU" sz="2400" dirty="0"/>
              <a:t> </a:t>
            </a:r>
            <a:r>
              <a:rPr lang="hu-HU" sz="2400" dirty="0" err="1"/>
              <a:t>et</a:t>
            </a:r>
            <a:r>
              <a:rPr lang="hu-HU" sz="2400" dirty="0"/>
              <a:t> ex. </a:t>
            </a:r>
            <a:r>
              <a:rPr lang="hu-HU" sz="2400" dirty="0" err="1"/>
              <a:t>Aliquam</a:t>
            </a:r>
            <a:r>
              <a:rPr lang="hu-HU" sz="2400" dirty="0"/>
              <a:t> </a:t>
            </a:r>
            <a:r>
              <a:rPr lang="hu-HU" sz="2400" dirty="0" err="1"/>
              <a:t>feugiat</a:t>
            </a:r>
            <a:r>
              <a:rPr lang="hu-HU" sz="2400" dirty="0"/>
              <a:t> </a:t>
            </a:r>
            <a:r>
              <a:rPr lang="hu-HU" sz="2400" dirty="0" err="1"/>
              <a:t>justo</a:t>
            </a:r>
            <a:r>
              <a:rPr lang="hu-HU" sz="2400" dirty="0"/>
              <a:t> vitae </a:t>
            </a:r>
            <a:r>
              <a:rPr lang="hu-HU" sz="2400" dirty="0" err="1"/>
              <a:t>porttitor</a:t>
            </a:r>
            <a:r>
              <a:rPr lang="hu-HU" sz="2400" dirty="0"/>
              <a:t> </a:t>
            </a:r>
            <a:r>
              <a:rPr lang="hu-HU" sz="2400" dirty="0" err="1"/>
              <a:t>feugiat</a:t>
            </a:r>
            <a:r>
              <a:rPr lang="hu-HU" sz="2400" dirty="0"/>
              <a:t>. </a:t>
            </a:r>
            <a:r>
              <a:rPr lang="hu-HU" sz="2400" dirty="0" err="1"/>
              <a:t>Fusce</a:t>
            </a:r>
            <a:r>
              <a:rPr lang="hu-HU" sz="2400" dirty="0"/>
              <a:t> </a:t>
            </a:r>
            <a:r>
              <a:rPr lang="hu-HU" sz="2400" dirty="0" err="1"/>
              <a:t>vehicula</a:t>
            </a:r>
            <a:r>
              <a:rPr lang="hu-HU" sz="2400" dirty="0"/>
              <a:t> </a:t>
            </a:r>
            <a:r>
              <a:rPr lang="hu-HU" sz="2400" dirty="0" err="1"/>
              <a:t>accumsan</a:t>
            </a:r>
            <a:r>
              <a:rPr lang="hu-HU" sz="2400" dirty="0"/>
              <a:t> </a:t>
            </a:r>
            <a:r>
              <a:rPr lang="hu-HU" sz="2400" dirty="0" err="1"/>
              <a:t>purus</a:t>
            </a:r>
            <a:r>
              <a:rPr lang="hu-HU" sz="2400" dirty="0"/>
              <a:t>, </a:t>
            </a:r>
            <a:r>
              <a:rPr lang="hu-HU" sz="2400" dirty="0" err="1"/>
              <a:t>id</a:t>
            </a:r>
            <a:r>
              <a:rPr lang="hu-HU" sz="2400" dirty="0"/>
              <a:t> </a:t>
            </a:r>
            <a:r>
              <a:rPr lang="hu-HU" sz="2400" dirty="0" err="1"/>
              <a:t>lobortis</a:t>
            </a:r>
            <a:r>
              <a:rPr lang="hu-HU" sz="2400" dirty="0"/>
              <a:t> </a:t>
            </a:r>
            <a:r>
              <a:rPr lang="hu-HU" sz="2400" dirty="0" err="1"/>
              <a:t>leo</a:t>
            </a:r>
            <a:r>
              <a:rPr lang="hu-HU" sz="2400" dirty="0"/>
              <a:t> </a:t>
            </a:r>
            <a:r>
              <a:rPr lang="hu-HU" sz="2400" dirty="0" err="1"/>
              <a:t>vestibulum</a:t>
            </a:r>
            <a:r>
              <a:rPr lang="hu-HU" sz="2400" dirty="0"/>
              <a:t> </a:t>
            </a:r>
            <a:r>
              <a:rPr lang="hu-HU" sz="2400" dirty="0" err="1"/>
              <a:t>nec</a:t>
            </a:r>
            <a:r>
              <a:rPr lang="hu-HU" sz="2400" dirty="0"/>
              <a:t>. </a:t>
            </a:r>
            <a:r>
              <a:rPr lang="hu-HU" sz="2400" dirty="0" err="1"/>
              <a:t>Donec</a:t>
            </a:r>
            <a:r>
              <a:rPr lang="hu-HU" sz="2400" dirty="0"/>
              <a:t> </a:t>
            </a:r>
            <a:r>
              <a:rPr lang="hu-HU" sz="2400" dirty="0" err="1"/>
              <a:t>iaculis</a:t>
            </a:r>
            <a:r>
              <a:rPr lang="hu-HU" sz="2400" dirty="0"/>
              <a:t> </a:t>
            </a:r>
            <a:r>
              <a:rPr lang="hu-HU" sz="2400" dirty="0" err="1"/>
              <a:t>laoreet</a:t>
            </a:r>
            <a:r>
              <a:rPr lang="hu-HU" sz="2400" dirty="0"/>
              <a:t> </a:t>
            </a:r>
            <a:r>
              <a:rPr lang="hu-HU" sz="2400" dirty="0" err="1"/>
              <a:t>magna</a:t>
            </a:r>
            <a:r>
              <a:rPr lang="hu-HU" sz="2400" dirty="0"/>
              <a:t>, a </a:t>
            </a:r>
            <a:r>
              <a:rPr lang="hu-HU" sz="2400" dirty="0" err="1"/>
              <a:t>finibus</a:t>
            </a:r>
            <a:r>
              <a:rPr lang="hu-HU" sz="2400" dirty="0"/>
              <a:t> </a:t>
            </a:r>
            <a:r>
              <a:rPr lang="hu-HU" sz="2400" dirty="0" err="1"/>
              <a:t>purus</a:t>
            </a:r>
            <a:r>
              <a:rPr lang="hu-HU" sz="2400" dirty="0"/>
              <a:t> </a:t>
            </a:r>
            <a:r>
              <a:rPr lang="hu-HU" sz="2400" dirty="0" err="1"/>
              <a:t>accumsan</a:t>
            </a:r>
            <a:r>
              <a:rPr lang="hu-HU" sz="2400" dirty="0"/>
              <a:t> </a:t>
            </a:r>
            <a:r>
              <a:rPr lang="hu-HU" sz="2400" dirty="0" err="1"/>
              <a:t>ut</a:t>
            </a:r>
            <a:r>
              <a:rPr lang="hu-HU" sz="2400" dirty="0"/>
              <a:t>. Nulla elementum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neque</a:t>
            </a:r>
            <a:r>
              <a:rPr lang="hu-HU" sz="2400" dirty="0"/>
              <a:t> </a:t>
            </a:r>
            <a:r>
              <a:rPr lang="hu-HU" sz="2400" dirty="0" err="1"/>
              <a:t>feugiat</a:t>
            </a:r>
            <a:r>
              <a:rPr lang="hu-HU" sz="2400" dirty="0"/>
              <a:t> </a:t>
            </a:r>
            <a:r>
              <a:rPr lang="hu-HU" sz="2400" dirty="0" err="1"/>
              <a:t>tempus</a:t>
            </a:r>
            <a:r>
              <a:rPr lang="hu-HU" sz="2400" dirty="0"/>
              <a:t>.</a:t>
            </a:r>
          </a:p>
          <a:p>
            <a:endParaRPr lang="hu-HU" dirty="0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ABFCCD99-4359-4C7D-AE05-9214C760FC0D}"/>
              </a:ext>
            </a:extLst>
          </p:cNvPr>
          <p:cNvSpPr txBox="1"/>
          <p:nvPr/>
        </p:nvSpPr>
        <p:spPr>
          <a:xfrm>
            <a:off x="6356887" y="16310987"/>
            <a:ext cx="3911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1. kép. Minta kördiagram</a:t>
            </a:r>
          </a:p>
        </p:txBody>
      </p: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C8516CB-69C0-495D-9300-32FEF3F510EB}"/>
              </a:ext>
            </a:extLst>
          </p:cNvPr>
          <p:cNvCxnSpPr>
            <a:cxnSpLocks/>
          </p:cNvCxnSpPr>
          <p:nvPr/>
        </p:nvCxnSpPr>
        <p:spPr>
          <a:xfrm>
            <a:off x="791813" y="22346345"/>
            <a:ext cx="198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47DA7D6D-3A81-4858-93D4-0CC29D766783}"/>
              </a:ext>
            </a:extLst>
          </p:cNvPr>
          <p:cNvCxnSpPr>
            <a:cxnSpLocks/>
          </p:cNvCxnSpPr>
          <p:nvPr/>
        </p:nvCxnSpPr>
        <p:spPr>
          <a:xfrm>
            <a:off x="791813" y="24628928"/>
            <a:ext cx="198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7C35704D-E227-4E5E-B6F8-29E1C0C74CC5}"/>
              </a:ext>
            </a:extLst>
          </p:cNvPr>
          <p:cNvSpPr txBox="1"/>
          <p:nvPr/>
        </p:nvSpPr>
        <p:spPr>
          <a:xfrm>
            <a:off x="810408" y="22363032"/>
            <a:ext cx="198000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hu-HU" sz="4000" b="1" dirty="0">
                <a:solidFill>
                  <a:srgbClr val="0062AF"/>
                </a:solidFill>
              </a:rPr>
              <a:t>Konklúzió</a:t>
            </a:r>
          </a:p>
          <a:p>
            <a:pPr algn="just"/>
            <a:r>
              <a:rPr lang="hu-HU" sz="2400" dirty="0" err="1"/>
              <a:t>Lorem</a:t>
            </a:r>
            <a:r>
              <a:rPr lang="hu-HU" sz="2400" dirty="0"/>
              <a:t> </a:t>
            </a:r>
            <a:r>
              <a:rPr lang="hu-HU" sz="2400" dirty="0" err="1"/>
              <a:t>ipsum</a:t>
            </a:r>
            <a:r>
              <a:rPr lang="hu-HU" sz="2400" dirty="0"/>
              <a:t> </a:t>
            </a:r>
            <a:r>
              <a:rPr lang="hu-HU" sz="2400" dirty="0" err="1"/>
              <a:t>dolor</a:t>
            </a:r>
            <a:r>
              <a:rPr lang="hu-HU" sz="2400" dirty="0"/>
              <a:t> </a:t>
            </a:r>
            <a:r>
              <a:rPr lang="hu-HU" sz="2400" dirty="0" err="1"/>
              <a:t>sit</a:t>
            </a:r>
            <a:r>
              <a:rPr lang="hu-HU" sz="2400" dirty="0"/>
              <a:t> </a:t>
            </a:r>
            <a:r>
              <a:rPr lang="hu-HU" sz="2400" dirty="0" err="1"/>
              <a:t>amet</a:t>
            </a:r>
            <a:r>
              <a:rPr lang="hu-HU" sz="2400" dirty="0"/>
              <a:t>, </a:t>
            </a:r>
            <a:r>
              <a:rPr lang="hu-HU" sz="2400" dirty="0" err="1"/>
              <a:t>consectetur</a:t>
            </a:r>
            <a:r>
              <a:rPr lang="hu-HU" sz="2400" dirty="0"/>
              <a:t> </a:t>
            </a:r>
            <a:r>
              <a:rPr lang="hu-HU" sz="2400" dirty="0" err="1"/>
              <a:t>adipiscing</a:t>
            </a:r>
            <a:r>
              <a:rPr lang="hu-HU" sz="2400" dirty="0"/>
              <a:t> elit, </a:t>
            </a:r>
            <a:r>
              <a:rPr lang="hu-HU" sz="2400" dirty="0" err="1"/>
              <a:t>sed</a:t>
            </a:r>
            <a:r>
              <a:rPr lang="hu-HU" sz="2400" dirty="0"/>
              <a:t> </a:t>
            </a:r>
            <a:r>
              <a:rPr lang="hu-HU" sz="2400" dirty="0" err="1"/>
              <a:t>do</a:t>
            </a:r>
            <a:r>
              <a:rPr lang="hu-HU" sz="2400" dirty="0"/>
              <a:t> </a:t>
            </a:r>
            <a:r>
              <a:rPr lang="hu-HU" sz="2400" dirty="0" err="1"/>
              <a:t>eiusmod</a:t>
            </a:r>
            <a:r>
              <a:rPr lang="hu-HU" sz="2400" dirty="0"/>
              <a:t> </a:t>
            </a:r>
            <a:r>
              <a:rPr lang="hu-HU" sz="2400" dirty="0" err="1"/>
              <a:t>tempor</a:t>
            </a:r>
            <a:r>
              <a:rPr lang="hu-HU" sz="2400" dirty="0"/>
              <a:t> </a:t>
            </a:r>
            <a:r>
              <a:rPr lang="hu-HU" sz="2400" dirty="0" err="1"/>
              <a:t>incididunt</a:t>
            </a:r>
            <a:r>
              <a:rPr lang="hu-HU" sz="2400" dirty="0"/>
              <a:t>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labore</a:t>
            </a:r>
            <a:r>
              <a:rPr lang="hu-HU" sz="2400" dirty="0"/>
              <a:t> </a:t>
            </a:r>
            <a:r>
              <a:rPr lang="hu-HU" sz="2400" dirty="0" err="1"/>
              <a:t>et</a:t>
            </a:r>
            <a:r>
              <a:rPr lang="hu-HU" sz="2400" dirty="0"/>
              <a:t> </a:t>
            </a:r>
            <a:r>
              <a:rPr lang="hu-HU" sz="2400" dirty="0" err="1"/>
              <a:t>dolore</a:t>
            </a:r>
            <a:r>
              <a:rPr lang="hu-HU" sz="2400" dirty="0"/>
              <a:t> </a:t>
            </a:r>
            <a:r>
              <a:rPr lang="hu-HU" sz="2400" dirty="0" err="1"/>
              <a:t>magna</a:t>
            </a:r>
            <a:r>
              <a:rPr lang="hu-HU" sz="2400" dirty="0"/>
              <a:t> </a:t>
            </a:r>
            <a:r>
              <a:rPr lang="hu-HU" sz="2400" dirty="0" err="1"/>
              <a:t>aliqua</a:t>
            </a:r>
            <a:r>
              <a:rPr lang="hu-HU" sz="2400" dirty="0"/>
              <a:t>.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enim</a:t>
            </a:r>
            <a:r>
              <a:rPr lang="hu-HU" sz="2400" dirty="0"/>
              <a:t> ad minim </a:t>
            </a:r>
            <a:r>
              <a:rPr lang="hu-HU" sz="2400" dirty="0" err="1"/>
              <a:t>veniam</a:t>
            </a:r>
            <a:r>
              <a:rPr lang="hu-HU" sz="2400" dirty="0"/>
              <a:t>, </a:t>
            </a:r>
            <a:r>
              <a:rPr lang="hu-HU" sz="2400" dirty="0" err="1"/>
              <a:t>quis</a:t>
            </a:r>
            <a:r>
              <a:rPr lang="hu-HU" sz="2400" dirty="0"/>
              <a:t> </a:t>
            </a:r>
            <a:r>
              <a:rPr lang="hu-HU" sz="2400" dirty="0" err="1"/>
              <a:t>nostrud</a:t>
            </a:r>
            <a:r>
              <a:rPr lang="hu-HU" sz="2400" dirty="0"/>
              <a:t> </a:t>
            </a:r>
            <a:r>
              <a:rPr lang="hu-HU" sz="2400" dirty="0" err="1"/>
              <a:t>exercitation</a:t>
            </a:r>
            <a:r>
              <a:rPr lang="hu-HU" sz="2400" dirty="0"/>
              <a:t> </a:t>
            </a:r>
            <a:r>
              <a:rPr lang="hu-HU" sz="2400" dirty="0" err="1"/>
              <a:t>ullamco</a:t>
            </a:r>
            <a:r>
              <a:rPr lang="hu-HU" sz="2400" dirty="0"/>
              <a:t> </a:t>
            </a:r>
            <a:r>
              <a:rPr lang="hu-HU" sz="2400" dirty="0" err="1"/>
              <a:t>laboris</a:t>
            </a:r>
            <a:r>
              <a:rPr lang="hu-HU" sz="2400" dirty="0"/>
              <a:t> </a:t>
            </a:r>
            <a:r>
              <a:rPr lang="hu-HU" sz="2400" dirty="0" err="1"/>
              <a:t>nisi</a:t>
            </a:r>
            <a:r>
              <a:rPr lang="hu-HU" sz="2400" dirty="0"/>
              <a:t>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aliquip</a:t>
            </a:r>
            <a:r>
              <a:rPr lang="hu-HU" sz="2400" dirty="0"/>
              <a:t> ex </a:t>
            </a:r>
            <a:r>
              <a:rPr lang="hu-HU" sz="2400" dirty="0" err="1"/>
              <a:t>ea</a:t>
            </a:r>
            <a:r>
              <a:rPr lang="hu-HU" sz="2400" dirty="0"/>
              <a:t> </a:t>
            </a:r>
            <a:r>
              <a:rPr lang="hu-HU" sz="2400" dirty="0" err="1"/>
              <a:t>commodo</a:t>
            </a:r>
            <a:r>
              <a:rPr lang="hu-HU" sz="2400" dirty="0"/>
              <a:t> </a:t>
            </a:r>
            <a:r>
              <a:rPr lang="hu-HU" sz="2400" dirty="0" err="1"/>
              <a:t>consequat</a:t>
            </a:r>
            <a:r>
              <a:rPr lang="hu-HU" sz="2400" dirty="0"/>
              <a:t>. </a:t>
            </a:r>
            <a:r>
              <a:rPr lang="hu-HU" sz="2400" dirty="0" err="1"/>
              <a:t>Duis</a:t>
            </a:r>
            <a:r>
              <a:rPr lang="hu-HU" sz="2400" dirty="0"/>
              <a:t> </a:t>
            </a:r>
            <a:r>
              <a:rPr lang="hu-HU" sz="2400" dirty="0" err="1"/>
              <a:t>aute</a:t>
            </a:r>
            <a:r>
              <a:rPr lang="hu-HU" sz="2400" dirty="0"/>
              <a:t> </a:t>
            </a:r>
            <a:r>
              <a:rPr lang="hu-HU" sz="2400" dirty="0" err="1"/>
              <a:t>irure</a:t>
            </a:r>
            <a:r>
              <a:rPr lang="hu-HU" sz="2400" dirty="0"/>
              <a:t> </a:t>
            </a:r>
            <a:r>
              <a:rPr lang="hu-HU" sz="2400" dirty="0" err="1"/>
              <a:t>dolor</a:t>
            </a:r>
            <a:r>
              <a:rPr lang="hu-HU" sz="2400" dirty="0"/>
              <a:t> in </a:t>
            </a:r>
            <a:r>
              <a:rPr lang="hu-HU" sz="2400" dirty="0" err="1"/>
              <a:t>reprehenderit</a:t>
            </a:r>
            <a:r>
              <a:rPr lang="hu-HU" sz="2400" dirty="0"/>
              <a:t> in </a:t>
            </a:r>
            <a:r>
              <a:rPr lang="hu-HU" sz="2400" dirty="0" err="1"/>
              <a:t>voluptate</a:t>
            </a:r>
            <a:r>
              <a:rPr lang="hu-HU" sz="2400" dirty="0"/>
              <a:t> </a:t>
            </a:r>
            <a:r>
              <a:rPr lang="hu-HU" sz="2400" dirty="0" err="1"/>
              <a:t>velit</a:t>
            </a:r>
            <a:r>
              <a:rPr lang="hu-HU" sz="2400" dirty="0"/>
              <a:t> esse </a:t>
            </a:r>
            <a:r>
              <a:rPr lang="hu-HU" sz="2400" dirty="0" err="1"/>
              <a:t>cillum</a:t>
            </a:r>
            <a:r>
              <a:rPr lang="hu-HU" sz="2400" dirty="0"/>
              <a:t> </a:t>
            </a:r>
            <a:r>
              <a:rPr lang="hu-HU" sz="2400" dirty="0" err="1"/>
              <a:t>dolore</a:t>
            </a:r>
            <a:r>
              <a:rPr lang="hu-HU" sz="2400" dirty="0"/>
              <a:t> </a:t>
            </a:r>
            <a:r>
              <a:rPr lang="hu-HU" sz="2400" dirty="0" err="1"/>
              <a:t>eu</a:t>
            </a:r>
            <a:r>
              <a:rPr lang="hu-HU" sz="2400" dirty="0"/>
              <a:t> </a:t>
            </a:r>
            <a:r>
              <a:rPr lang="hu-HU" sz="2400" dirty="0" err="1"/>
              <a:t>fugiat</a:t>
            </a:r>
            <a:r>
              <a:rPr lang="hu-HU" sz="2400" dirty="0"/>
              <a:t> nulla </a:t>
            </a:r>
            <a:r>
              <a:rPr lang="hu-HU" sz="2400" dirty="0" err="1"/>
              <a:t>pariatur</a:t>
            </a:r>
            <a:r>
              <a:rPr lang="hu-HU" sz="2400" dirty="0"/>
              <a:t>. </a:t>
            </a:r>
            <a:r>
              <a:rPr lang="hu-HU" sz="2400" dirty="0" err="1"/>
              <a:t>Excepteur</a:t>
            </a:r>
            <a:r>
              <a:rPr lang="hu-HU" sz="2400" dirty="0"/>
              <a:t> sint </a:t>
            </a:r>
            <a:r>
              <a:rPr lang="hu-HU" sz="2400" dirty="0" err="1"/>
              <a:t>occaecat</a:t>
            </a:r>
            <a:r>
              <a:rPr lang="hu-HU" sz="2400" dirty="0"/>
              <a:t> </a:t>
            </a:r>
            <a:r>
              <a:rPr lang="hu-HU" sz="2400" dirty="0" err="1"/>
              <a:t>cupidatat</a:t>
            </a:r>
            <a:r>
              <a:rPr lang="hu-HU" sz="2400" dirty="0"/>
              <a:t> non </a:t>
            </a:r>
            <a:r>
              <a:rPr lang="hu-HU" sz="2400" dirty="0" err="1"/>
              <a:t>proident</a:t>
            </a:r>
            <a:r>
              <a:rPr lang="hu-HU" sz="2400" dirty="0"/>
              <a:t>, </a:t>
            </a:r>
            <a:r>
              <a:rPr lang="hu-HU" sz="2400" dirty="0" err="1"/>
              <a:t>sunt</a:t>
            </a:r>
            <a:r>
              <a:rPr lang="hu-HU" sz="2400" dirty="0"/>
              <a:t> in culpa </a:t>
            </a:r>
            <a:r>
              <a:rPr lang="hu-HU" sz="2400" dirty="0" err="1"/>
              <a:t>qui</a:t>
            </a:r>
            <a:r>
              <a:rPr lang="hu-HU" sz="2400" dirty="0"/>
              <a:t> </a:t>
            </a:r>
            <a:r>
              <a:rPr lang="hu-HU" sz="2400" dirty="0" err="1"/>
              <a:t>officia</a:t>
            </a:r>
            <a:r>
              <a:rPr lang="hu-HU" sz="2400" dirty="0"/>
              <a:t> </a:t>
            </a:r>
            <a:r>
              <a:rPr lang="hu-HU" sz="2400" dirty="0" err="1"/>
              <a:t>deserunt</a:t>
            </a:r>
            <a:r>
              <a:rPr lang="hu-HU" sz="2400" dirty="0"/>
              <a:t> </a:t>
            </a:r>
            <a:r>
              <a:rPr lang="hu-HU" sz="2400" dirty="0" err="1"/>
              <a:t>mollit</a:t>
            </a:r>
            <a:r>
              <a:rPr lang="hu-HU" sz="2400" dirty="0"/>
              <a:t> </a:t>
            </a:r>
            <a:r>
              <a:rPr lang="hu-HU" sz="2400" dirty="0" err="1"/>
              <a:t>anim</a:t>
            </a:r>
            <a:r>
              <a:rPr lang="hu-HU" sz="2400" dirty="0"/>
              <a:t> </a:t>
            </a:r>
            <a:r>
              <a:rPr lang="hu-HU" sz="2400" dirty="0" err="1"/>
              <a:t>id</a:t>
            </a:r>
            <a:r>
              <a:rPr lang="hu-HU" sz="2400" dirty="0"/>
              <a:t> est </a:t>
            </a:r>
            <a:r>
              <a:rPr lang="hu-HU" sz="2400" dirty="0" err="1"/>
              <a:t>laborum</a:t>
            </a:r>
            <a:r>
              <a:rPr lang="hu-HU" sz="2400" dirty="0"/>
              <a:t>.</a:t>
            </a:r>
            <a:endParaRPr lang="hu-HU" sz="2400" b="1" dirty="0"/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3B79F03B-E2A3-44A9-B4F7-F6E548D555CB}"/>
              </a:ext>
            </a:extLst>
          </p:cNvPr>
          <p:cNvSpPr txBox="1"/>
          <p:nvPr/>
        </p:nvSpPr>
        <p:spPr>
          <a:xfrm>
            <a:off x="791813" y="24631875"/>
            <a:ext cx="19818595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0062AF"/>
                </a:solidFill>
              </a:rPr>
              <a:t>Hivatkozások</a:t>
            </a:r>
          </a:p>
          <a:p>
            <a:pPr algn="just" defTabSz="720000">
              <a:buClr>
                <a:schemeClr val="bg1"/>
              </a:buClr>
            </a:pPr>
            <a:r>
              <a:rPr lang="hu-HU" sz="2400" dirty="0"/>
              <a:t>[1]	</a:t>
            </a:r>
            <a:r>
              <a:rPr lang="hu-HU" sz="2400" dirty="0" err="1"/>
              <a:t>Lorem</a:t>
            </a:r>
            <a:r>
              <a:rPr lang="hu-HU" sz="2400" dirty="0"/>
              <a:t> </a:t>
            </a:r>
            <a:r>
              <a:rPr lang="hu-HU" sz="2400" dirty="0" err="1"/>
              <a:t>ipsum</a:t>
            </a:r>
            <a:r>
              <a:rPr lang="hu-HU" sz="2400" dirty="0"/>
              <a:t> </a:t>
            </a:r>
            <a:r>
              <a:rPr lang="hu-HU" sz="2400" dirty="0" err="1"/>
              <a:t>dolor</a:t>
            </a:r>
            <a:r>
              <a:rPr lang="hu-HU" sz="2400" dirty="0"/>
              <a:t> </a:t>
            </a:r>
            <a:r>
              <a:rPr lang="hu-HU" sz="2400" dirty="0" err="1"/>
              <a:t>sit</a:t>
            </a:r>
            <a:r>
              <a:rPr lang="hu-HU" sz="2400" dirty="0"/>
              <a:t> </a:t>
            </a:r>
            <a:r>
              <a:rPr lang="hu-HU" sz="2400" dirty="0" err="1"/>
              <a:t>amet</a:t>
            </a:r>
            <a:r>
              <a:rPr lang="hu-HU" sz="2400" dirty="0"/>
              <a:t>, </a:t>
            </a:r>
            <a:r>
              <a:rPr lang="hu-HU" sz="2400" dirty="0" err="1"/>
              <a:t>consectetur</a:t>
            </a:r>
            <a:r>
              <a:rPr lang="hu-HU" sz="2400" dirty="0"/>
              <a:t> </a:t>
            </a:r>
            <a:r>
              <a:rPr lang="hu-HU" sz="2400" dirty="0" err="1"/>
              <a:t>adipiscing</a:t>
            </a:r>
            <a:r>
              <a:rPr lang="hu-HU" sz="2400" dirty="0"/>
              <a:t> elit, </a:t>
            </a:r>
            <a:r>
              <a:rPr lang="hu-HU" sz="2400" dirty="0" err="1"/>
              <a:t>sed</a:t>
            </a:r>
            <a:r>
              <a:rPr lang="hu-HU" sz="2400" dirty="0"/>
              <a:t> </a:t>
            </a:r>
            <a:r>
              <a:rPr lang="hu-HU" sz="2400" dirty="0" err="1"/>
              <a:t>do</a:t>
            </a:r>
            <a:r>
              <a:rPr lang="hu-HU" sz="2400" dirty="0"/>
              <a:t> </a:t>
            </a:r>
            <a:r>
              <a:rPr lang="hu-HU" sz="2400" dirty="0" err="1"/>
              <a:t>eiusmod</a:t>
            </a:r>
            <a:r>
              <a:rPr lang="hu-HU" sz="2400" dirty="0"/>
              <a:t> </a:t>
            </a:r>
            <a:r>
              <a:rPr lang="hu-HU" sz="2400" dirty="0" err="1"/>
              <a:t>tempor</a:t>
            </a:r>
            <a:r>
              <a:rPr lang="hu-HU" sz="2400" dirty="0"/>
              <a:t> </a:t>
            </a:r>
            <a:r>
              <a:rPr lang="hu-HU" sz="2400" dirty="0" err="1"/>
              <a:t>incididunt</a:t>
            </a:r>
            <a:r>
              <a:rPr lang="hu-HU" sz="2400" dirty="0"/>
              <a:t>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labore</a:t>
            </a:r>
            <a:r>
              <a:rPr lang="hu-HU" sz="2400" dirty="0"/>
              <a:t> </a:t>
            </a:r>
            <a:r>
              <a:rPr lang="hu-HU" sz="2400" dirty="0" err="1"/>
              <a:t>et</a:t>
            </a:r>
            <a:r>
              <a:rPr lang="hu-HU" sz="2400" dirty="0"/>
              <a:t> </a:t>
            </a:r>
            <a:r>
              <a:rPr lang="hu-HU" sz="2400" dirty="0" err="1"/>
              <a:t>dolore</a:t>
            </a:r>
            <a:r>
              <a:rPr lang="hu-HU" sz="2400" dirty="0"/>
              <a:t> </a:t>
            </a:r>
            <a:r>
              <a:rPr lang="hu-HU" sz="2400" dirty="0" err="1"/>
              <a:t>magna</a:t>
            </a:r>
            <a:r>
              <a:rPr lang="hu-HU" sz="2400" dirty="0"/>
              <a:t> </a:t>
            </a:r>
            <a:r>
              <a:rPr lang="hu-HU" sz="2400" dirty="0" err="1"/>
              <a:t>aliqua</a:t>
            </a:r>
            <a:r>
              <a:rPr lang="hu-HU" sz="2400" dirty="0"/>
              <a:t>.</a:t>
            </a:r>
          </a:p>
          <a:p>
            <a:pPr algn="just" defTabSz="720000">
              <a:buClr>
                <a:schemeClr val="bg1"/>
              </a:buClr>
            </a:pPr>
            <a:r>
              <a:rPr lang="hu-HU" sz="2400" dirty="0"/>
              <a:t>[2]	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enim</a:t>
            </a:r>
            <a:r>
              <a:rPr lang="hu-HU" sz="2400" dirty="0"/>
              <a:t> ad minim </a:t>
            </a:r>
            <a:r>
              <a:rPr lang="hu-HU" sz="2400" dirty="0" err="1"/>
              <a:t>veniam</a:t>
            </a:r>
            <a:r>
              <a:rPr lang="hu-HU" sz="2400" dirty="0"/>
              <a:t>, </a:t>
            </a:r>
            <a:r>
              <a:rPr lang="hu-HU" sz="2400" dirty="0" err="1"/>
              <a:t>quis</a:t>
            </a:r>
            <a:r>
              <a:rPr lang="hu-HU" sz="2400" dirty="0"/>
              <a:t> </a:t>
            </a:r>
            <a:r>
              <a:rPr lang="hu-HU" sz="2400" dirty="0" err="1"/>
              <a:t>nostrud</a:t>
            </a:r>
            <a:r>
              <a:rPr lang="hu-HU" sz="2400" dirty="0"/>
              <a:t> </a:t>
            </a:r>
            <a:r>
              <a:rPr lang="hu-HU" sz="2400" dirty="0" err="1"/>
              <a:t>exercitation</a:t>
            </a:r>
            <a:r>
              <a:rPr lang="hu-HU" sz="2400" dirty="0"/>
              <a:t> </a:t>
            </a:r>
            <a:r>
              <a:rPr lang="hu-HU" sz="2400" dirty="0" err="1"/>
              <a:t>ullamco</a:t>
            </a:r>
            <a:r>
              <a:rPr lang="hu-HU" sz="2400" dirty="0"/>
              <a:t> </a:t>
            </a:r>
            <a:r>
              <a:rPr lang="hu-HU" sz="2400" dirty="0" err="1"/>
              <a:t>laboris</a:t>
            </a:r>
            <a:r>
              <a:rPr lang="hu-HU" sz="2400" dirty="0"/>
              <a:t> </a:t>
            </a:r>
            <a:r>
              <a:rPr lang="hu-HU" sz="2400" dirty="0" err="1"/>
              <a:t>nisi</a:t>
            </a:r>
            <a:r>
              <a:rPr lang="hu-HU" sz="2400" dirty="0"/>
              <a:t> </a:t>
            </a:r>
            <a:r>
              <a:rPr lang="hu-HU" sz="2400" dirty="0" err="1"/>
              <a:t>ut</a:t>
            </a:r>
            <a:r>
              <a:rPr lang="hu-HU" sz="2400" dirty="0"/>
              <a:t> </a:t>
            </a:r>
            <a:r>
              <a:rPr lang="hu-HU" sz="2400" dirty="0" err="1"/>
              <a:t>aliquip</a:t>
            </a:r>
            <a:r>
              <a:rPr lang="hu-HU" sz="2400" dirty="0"/>
              <a:t> ex </a:t>
            </a:r>
            <a:r>
              <a:rPr lang="hu-HU" sz="2400" dirty="0" err="1"/>
              <a:t>ea</a:t>
            </a:r>
            <a:r>
              <a:rPr lang="hu-HU" sz="2400" dirty="0"/>
              <a:t> </a:t>
            </a:r>
            <a:r>
              <a:rPr lang="hu-HU" sz="2400" dirty="0" err="1"/>
              <a:t>commodo</a:t>
            </a:r>
            <a:r>
              <a:rPr lang="hu-HU" sz="2400" dirty="0"/>
              <a:t> </a:t>
            </a:r>
            <a:r>
              <a:rPr lang="hu-HU" sz="2400" dirty="0" err="1"/>
              <a:t>consequat</a:t>
            </a:r>
            <a:r>
              <a:rPr lang="hu-HU" sz="2400" dirty="0"/>
              <a:t>.</a:t>
            </a:r>
          </a:p>
          <a:p>
            <a:pPr algn="just" defTabSz="720000">
              <a:buClr>
                <a:schemeClr val="bg1"/>
              </a:buClr>
            </a:pPr>
            <a:r>
              <a:rPr lang="hu-HU" sz="2400" dirty="0"/>
              <a:t>[3]	</a:t>
            </a:r>
            <a:r>
              <a:rPr lang="hu-HU" sz="2400" dirty="0" err="1"/>
              <a:t>Duis</a:t>
            </a:r>
            <a:r>
              <a:rPr lang="hu-HU" sz="2400" dirty="0"/>
              <a:t> </a:t>
            </a:r>
            <a:r>
              <a:rPr lang="hu-HU" sz="2400" dirty="0" err="1"/>
              <a:t>aute</a:t>
            </a:r>
            <a:r>
              <a:rPr lang="hu-HU" sz="2400" dirty="0"/>
              <a:t> </a:t>
            </a:r>
            <a:r>
              <a:rPr lang="hu-HU" sz="2400" dirty="0" err="1"/>
              <a:t>irure</a:t>
            </a:r>
            <a:r>
              <a:rPr lang="hu-HU" sz="2400" dirty="0"/>
              <a:t> </a:t>
            </a:r>
            <a:r>
              <a:rPr lang="hu-HU" sz="2400" dirty="0" err="1"/>
              <a:t>dolor</a:t>
            </a:r>
            <a:r>
              <a:rPr lang="hu-HU" sz="2400" dirty="0"/>
              <a:t> in </a:t>
            </a:r>
            <a:r>
              <a:rPr lang="hu-HU" sz="2400" dirty="0" err="1"/>
              <a:t>reprehenderit</a:t>
            </a:r>
            <a:r>
              <a:rPr lang="hu-HU" sz="2400" dirty="0"/>
              <a:t> in </a:t>
            </a:r>
            <a:r>
              <a:rPr lang="hu-HU" sz="2400" dirty="0" err="1"/>
              <a:t>voluptate</a:t>
            </a:r>
            <a:r>
              <a:rPr lang="hu-HU" sz="2400" dirty="0"/>
              <a:t> </a:t>
            </a:r>
            <a:r>
              <a:rPr lang="hu-HU" sz="2400" dirty="0" err="1"/>
              <a:t>velit</a:t>
            </a:r>
            <a:r>
              <a:rPr lang="hu-HU" sz="2400" dirty="0"/>
              <a:t> esse </a:t>
            </a:r>
            <a:r>
              <a:rPr lang="hu-HU" sz="2400" dirty="0" err="1"/>
              <a:t>cillum</a:t>
            </a:r>
            <a:r>
              <a:rPr lang="hu-HU" sz="2400" dirty="0"/>
              <a:t> </a:t>
            </a:r>
            <a:r>
              <a:rPr lang="hu-HU" sz="2400" dirty="0" err="1"/>
              <a:t>dolore</a:t>
            </a:r>
            <a:r>
              <a:rPr lang="hu-HU" sz="2400" dirty="0"/>
              <a:t> </a:t>
            </a:r>
            <a:r>
              <a:rPr lang="hu-HU" sz="2400" dirty="0" err="1"/>
              <a:t>eu</a:t>
            </a:r>
            <a:r>
              <a:rPr lang="hu-HU" sz="2400" dirty="0"/>
              <a:t> </a:t>
            </a:r>
            <a:r>
              <a:rPr lang="hu-HU" sz="2400" dirty="0" err="1"/>
              <a:t>fugiat</a:t>
            </a:r>
            <a:r>
              <a:rPr lang="hu-HU" sz="2400" dirty="0"/>
              <a:t> nulla </a:t>
            </a:r>
            <a:r>
              <a:rPr lang="hu-HU" sz="2400" dirty="0" err="1"/>
              <a:t>pariatur</a:t>
            </a:r>
            <a:r>
              <a:rPr lang="hu-HU" sz="2400" dirty="0"/>
              <a:t>.</a:t>
            </a:r>
          </a:p>
          <a:p>
            <a:pPr algn="just" defTabSz="720000">
              <a:buClr>
                <a:schemeClr val="bg1"/>
              </a:buClr>
            </a:pPr>
            <a:r>
              <a:rPr lang="hu-HU" sz="2400" dirty="0"/>
              <a:t>[4]	</a:t>
            </a:r>
            <a:r>
              <a:rPr lang="hu-HU" sz="2400" dirty="0" err="1"/>
              <a:t>Excepteur</a:t>
            </a:r>
            <a:r>
              <a:rPr lang="hu-HU" sz="2400" dirty="0"/>
              <a:t> sint </a:t>
            </a:r>
            <a:r>
              <a:rPr lang="hu-HU" sz="2400" dirty="0" err="1"/>
              <a:t>occaecat</a:t>
            </a:r>
            <a:r>
              <a:rPr lang="hu-HU" sz="2400" dirty="0"/>
              <a:t> </a:t>
            </a:r>
            <a:r>
              <a:rPr lang="hu-HU" sz="2400" dirty="0" err="1"/>
              <a:t>cupidatat</a:t>
            </a:r>
            <a:r>
              <a:rPr lang="hu-HU" sz="2400" dirty="0"/>
              <a:t> non </a:t>
            </a:r>
            <a:r>
              <a:rPr lang="hu-HU" sz="2400" dirty="0" err="1"/>
              <a:t>proident</a:t>
            </a:r>
            <a:r>
              <a:rPr lang="hu-HU" sz="2400" dirty="0"/>
              <a:t>, </a:t>
            </a:r>
            <a:r>
              <a:rPr lang="hu-HU" sz="2400" dirty="0" err="1"/>
              <a:t>sunt</a:t>
            </a:r>
            <a:r>
              <a:rPr lang="hu-HU" sz="2400" dirty="0"/>
              <a:t> in culpa </a:t>
            </a:r>
            <a:r>
              <a:rPr lang="hu-HU" sz="2400" dirty="0" err="1"/>
              <a:t>qui</a:t>
            </a:r>
            <a:r>
              <a:rPr lang="hu-HU" sz="2400" dirty="0"/>
              <a:t> </a:t>
            </a:r>
            <a:r>
              <a:rPr lang="hu-HU" sz="2400" dirty="0" err="1"/>
              <a:t>officia</a:t>
            </a:r>
            <a:r>
              <a:rPr lang="hu-HU" sz="2400" dirty="0"/>
              <a:t> </a:t>
            </a:r>
            <a:r>
              <a:rPr lang="hu-HU" sz="2400" dirty="0" err="1"/>
              <a:t>deserunt</a:t>
            </a:r>
            <a:r>
              <a:rPr lang="hu-HU" sz="2400" dirty="0"/>
              <a:t> </a:t>
            </a:r>
            <a:r>
              <a:rPr lang="hu-HU" sz="2400" dirty="0" err="1"/>
              <a:t>mollit</a:t>
            </a:r>
            <a:r>
              <a:rPr lang="hu-HU" sz="2400" dirty="0"/>
              <a:t> </a:t>
            </a:r>
            <a:r>
              <a:rPr lang="hu-HU" sz="2400" dirty="0" err="1"/>
              <a:t>anim</a:t>
            </a:r>
            <a:r>
              <a:rPr lang="hu-HU" sz="2400" dirty="0"/>
              <a:t> </a:t>
            </a:r>
            <a:r>
              <a:rPr lang="hu-HU" sz="2400" dirty="0" err="1"/>
              <a:t>id</a:t>
            </a:r>
            <a:r>
              <a:rPr lang="hu-HU" sz="2400" dirty="0"/>
              <a:t> est </a:t>
            </a:r>
            <a:r>
              <a:rPr lang="hu-HU" sz="2400" dirty="0" err="1"/>
              <a:t>laborum</a:t>
            </a:r>
            <a:r>
              <a:rPr lang="hu-HU" sz="2400" dirty="0"/>
              <a:t>.</a:t>
            </a:r>
            <a:endParaRPr lang="hu-HU" sz="2400" b="1" dirty="0"/>
          </a:p>
        </p:txBody>
      </p: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11BC6DB2-157A-4D48-8496-EDFF8BD20668}"/>
              </a:ext>
            </a:extLst>
          </p:cNvPr>
          <p:cNvCxnSpPr>
            <a:cxnSpLocks/>
          </p:cNvCxnSpPr>
          <p:nvPr/>
        </p:nvCxnSpPr>
        <p:spPr>
          <a:xfrm>
            <a:off x="791813" y="6649353"/>
            <a:ext cx="198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39A79DB-4957-45F8-BDF1-43D676ECFC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579574"/>
              </p:ext>
            </p:extLst>
          </p:nvPr>
        </p:nvGraphicFramePr>
        <p:xfrm>
          <a:off x="6217542" y="17398427"/>
          <a:ext cx="4196819" cy="287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39882C7A-1C6A-4D93-B159-E4C26B20F7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982442"/>
              </p:ext>
            </p:extLst>
          </p:nvPr>
        </p:nvGraphicFramePr>
        <p:xfrm>
          <a:off x="6211265" y="13337534"/>
          <a:ext cx="4203097" cy="3051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Szövegdoboz 35">
            <a:extLst>
              <a:ext uri="{FF2B5EF4-FFF2-40B4-BE49-F238E27FC236}">
                <a16:creationId xmlns:a16="http://schemas.microsoft.com/office/drawing/2014/main" id="{2948EDAA-CF72-42E5-9CD3-6515565D5CF0}"/>
              </a:ext>
            </a:extLst>
          </p:cNvPr>
          <p:cNvSpPr txBox="1"/>
          <p:nvPr/>
        </p:nvSpPr>
        <p:spPr>
          <a:xfrm>
            <a:off x="6194243" y="20195925"/>
            <a:ext cx="4074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1. kép. Minta oszlop diagram</a:t>
            </a:r>
          </a:p>
        </p:txBody>
      </p:sp>
    </p:spTree>
    <p:extLst>
      <p:ext uri="{BB962C8B-B14F-4D97-AF65-F5344CB8AC3E}">
        <p14:creationId xmlns:p14="http://schemas.microsoft.com/office/powerpoint/2010/main" val="955564514"/>
      </p:ext>
    </p:extLst>
  </p:cSld>
  <p:clrMapOvr>
    <a:masterClrMapping/>
  </p:clrMapOvr>
</p:sld>
</file>

<file path=ppt/theme/theme1.xml><?xml version="1.0" encoding="utf-8"?>
<a:theme xmlns:a="http://schemas.openxmlformats.org/drawingml/2006/main" name="1_Egyéni tervezés">
  <a:themeElements>
    <a:clrScheme name="Mogi-prez">
      <a:dk1>
        <a:srgbClr val="000000"/>
      </a:dk1>
      <a:lt1>
        <a:srgbClr val="FFFFFF"/>
      </a:lt1>
      <a:dk2>
        <a:srgbClr val="3A3838"/>
      </a:dk2>
      <a:lt2>
        <a:srgbClr val="FFFFFF"/>
      </a:lt2>
      <a:accent1>
        <a:srgbClr val="0062AF"/>
      </a:accent1>
      <a:accent2>
        <a:srgbClr val="D71920"/>
      </a:accent2>
      <a:accent3>
        <a:srgbClr val="7FB439"/>
      </a:accent3>
      <a:accent4>
        <a:srgbClr val="008FFA"/>
      </a:accent4>
      <a:accent5>
        <a:srgbClr val="EE6E74"/>
      </a:accent5>
      <a:accent6>
        <a:srgbClr val="9FCD6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880</Words>
  <Application>Microsoft Office PowerPoint</Application>
  <PresentationFormat>Egyéni</PresentationFormat>
  <Paragraphs>53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Huni_Quorum Medium BT</vt:lpstr>
      <vt:lpstr>1_Egyéni tervezés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Gergő</dc:creator>
  <cp:lastModifiedBy>Rácz Kristóf</cp:lastModifiedBy>
  <cp:revision>39</cp:revision>
  <dcterms:created xsi:type="dcterms:W3CDTF">2019-10-28T22:32:33Z</dcterms:created>
  <dcterms:modified xsi:type="dcterms:W3CDTF">2019-11-12T09:48:08Z</dcterms:modified>
</cp:coreProperties>
</file>