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>
        <p:scale>
          <a:sx n="89" d="100"/>
          <a:sy n="89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225F0-75A4-B643-882F-87A0AA2D2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71E936-E1F9-C540-8190-8D2E9D694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887C8-74CC-2C45-B1D3-9CDED5FA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F2C-032B-B543-85D9-F09B00DF1844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C206C0-A67C-FE4A-AD04-338FC68B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F75DA-9A42-5743-B1DE-E8FD381E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D631-934F-1D4C-A094-2B9A353CF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2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CDCC7-FC35-0E49-B06E-B80FB108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56968E-2672-2C49-9047-57577E705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4CE5F3-0BC9-B544-843B-EC4AE1D2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F2C-032B-B543-85D9-F09B00DF1844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7FC148-00B1-DE4A-8FCE-5EFB2EAC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F4186C-3A1D-E840-BC73-A1A0BC64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D631-934F-1D4C-A094-2B9A353CF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14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F7FD8D-ADC8-0740-BF86-05D45921C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D109B2-89E3-6A48-955D-275D349F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E5DD58-0AE4-2140-888B-28C30FA3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F2C-032B-B543-85D9-F09B00DF1844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81B30-7CF2-B04B-8C4D-969138D5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767DD7-B87D-5F4E-AF24-7F979D9A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D631-934F-1D4C-A094-2B9A353CF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87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48E12-B9CD-504D-B291-B1523810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54602-A170-C446-9094-4A3E3D59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92AB0-63DD-7448-A2D5-00D3C8AD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F2C-032B-B543-85D9-F09B00DF1844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016C8C-A88F-304B-8CC2-A20754F7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1ECA27-9C69-BE4C-AEDB-45DE6671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D631-934F-1D4C-A094-2B9A353CF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6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DF485-CDE2-7B4C-8AE8-902DC9D7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EDAF5-5949-1A4F-9C16-38B75A86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109FD9-851A-0941-AD94-EB3966C7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F2C-032B-B543-85D9-F09B00DF1844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1553B-BCBD-AC48-B7D0-724E7DCE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80AA80-6865-9647-8E13-58D1B7CF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D631-934F-1D4C-A094-2B9A353CF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9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291A6-048F-2D4C-9154-7B0DBAD2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B2490C-7628-C443-AC6F-282FF9AC2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70C91-D003-4842-95CF-5DE63A75D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3A1C7E-61AE-284D-93E4-446A3078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F2C-032B-B543-85D9-F09B00DF1844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41245E-01E9-2C4F-B397-14267A96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9A3EFC-DA2C-2244-86AD-F55DC51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D631-934F-1D4C-A094-2B9A353CF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01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DF95B-3567-1242-9D4E-73AAECC1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8F66AD-F83B-304F-A77B-D04AC5B0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E55E14-6676-5540-AE71-AA9879F92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72F1D3-74F0-1849-A53F-13B089239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7C9C0F-613E-D04A-A9D1-974EBE081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B3FB38-FE17-1440-93FE-417E8334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F2C-032B-B543-85D9-F09B00DF1844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2A39FF-1CB5-7942-B77B-EBC8F178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F437FA-F6D6-6C4D-9902-D99EBE53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D631-934F-1D4C-A094-2B9A353CF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02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7CE5B-1E43-A34E-A027-962107D6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9F9606-69DE-8A4C-8DE1-6683B6E8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F2C-032B-B543-85D9-F09B00DF1844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74995E-BDE1-4444-9E7C-D32CEF12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189908-332A-FC4F-86EE-2EA0E54A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D631-934F-1D4C-A094-2B9A353CF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2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C8BD1A-6E85-5D4D-87D2-F553B004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F2C-032B-B543-85D9-F09B00DF1844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F1E727-F57C-0B4B-A91B-E1A448A0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3D1AA7-26EB-D145-96AF-26C8897E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D631-934F-1D4C-A094-2B9A353CF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25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6E570-80BE-0646-A2C5-EF58ADCA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647CD-05DF-7F48-8AA5-0FCBF02A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D30092-9626-154D-87D0-46C5F8222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D0187B-34D9-354C-AFFC-6D71A16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F2C-032B-B543-85D9-F09B00DF1844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0F470-AAA2-2645-BA59-843070D4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05103E-31B9-2847-86BF-EA58219B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D631-934F-1D4C-A094-2B9A353CF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3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53383-5D48-164C-BD6D-CACEF2AF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BB3DFE-EAED-A640-8F7E-4A73F1E30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C72FBC-C613-214A-9635-D05EBCE48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0CD3A0-1DEF-3840-9E82-B6958D28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F2C-032B-B543-85D9-F09B00DF1844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75F882-2813-1243-94BB-D9E03ACB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3258E2-5BAD-1349-AF09-93D09113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D631-934F-1D4C-A094-2B9A353CF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2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4FB39B-920A-4E49-8250-7C8D085C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F77A09-22EC-2147-B6F8-6DBA74D1F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ED8A4-571B-5748-82F2-2ED4197FD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0F2C-032B-B543-85D9-F09B00DF1844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95B1F-D749-6E40-A20D-0B7AEACAB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EAC712-5995-7C43-88F4-BEDC96740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BD631-934F-1D4C-A094-2B9A353CF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B413C0-091B-3C47-B5AA-6270AB56776D}"/>
              </a:ext>
            </a:extLst>
          </p:cNvPr>
          <p:cNvSpPr/>
          <p:nvPr/>
        </p:nvSpPr>
        <p:spPr>
          <a:xfrm>
            <a:off x="581890" y="1031174"/>
            <a:ext cx="5961413" cy="440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EBD381-177D-274B-9FAF-CC720D30080D}"/>
              </a:ext>
            </a:extLst>
          </p:cNvPr>
          <p:cNvSpPr/>
          <p:nvPr/>
        </p:nvSpPr>
        <p:spPr>
          <a:xfrm>
            <a:off x="7889175" y="853044"/>
            <a:ext cx="1116280" cy="11281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1268E94-571E-D941-AE1F-E332F8E7C635}"/>
              </a:ext>
            </a:extLst>
          </p:cNvPr>
          <p:cNvSpPr/>
          <p:nvPr/>
        </p:nvSpPr>
        <p:spPr>
          <a:xfrm>
            <a:off x="9282545" y="1981200"/>
            <a:ext cx="1116280" cy="11281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F0DF904-B05F-8F40-82F4-0A7AF7BA19B9}"/>
              </a:ext>
            </a:extLst>
          </p:cNvPr>
          <p:cNvSpPr/>
          <p:nvPr/>
        </p:nvSpPr>
        <p:spPr>
          <a:xfrm>
            <a:off x="9258795" y="3475512"/>
            <a:ext cx="1116280" cy="11281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4DE105B-D848-8A4A-8E5D-7DD254BE25EF}"/>
              </a:ext>
            </a:extLst>
          </p:cNvPr>
          <p:cNvSpPr/>
          <p:nvPr/>
        </p:nvSpPr>
        <p:spPr>
          <a:xfrm>
            <a:off x="7889175" y="4603668"/>
            <a:ext cx="1116280" cy="11281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E2E8F2C-FB9C-0D47-BED5-76A6071E0C91}"/>
              </a:ext>
            </a:extLst>
          </p:cNvPr>
          <p:cNvSpPr/>
          <p:nvPr/>
        </p:nvSpPr>
        <p:spPr>
          <a:xfrm>
            <a:off x="3823853" y="2587831"/>
            <a:ext cx="1797134" cy="104057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Serveur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B5AC6B1-9C85-534D-94B1-2241A7A47E5E}"/>
              </a:ext>
            </a:extLst>
          </p:cNvPr>
          <p:cNvSpPr/>
          <p:nvPr/>
        </p:nvSpPr>
        <p:spPr>
          <a:xfrm>
            <a:off x="1290452" y="3628406"/>
            <a:ext cx="1797134" cy="104057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Caméra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BCB66EB-483C-1446-9B8A-F4E0EBCAE4E3}"/>
              </a:ext>
            </a:extLst>
          </p:cNvPr>
          <p:cNvSpPr txBox="1"/>
          <p:nvPr/>
        </p:nvSpPr>
        <p:spPr>
          <a:xfrm>
            <a:off x="581890" y="1232456"/>
            <a:ext cx="596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Robot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541BF74-F060-FF40-B290-C2CCCD662F78}"/>
              </a:ext>
            </a:extLst>
          </p:cNvPr>
          <p:cNvSpPr/>
          <p:nvPr/>
        </p:nvSpPr>
        <p:spPr>
          <a:xfrm>
            <a:off x="1290452" y="1817913"/>
            <a:ext cx="1797134" cy="104057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043B114-EC7C-D642-8FD4-08DB580D9DAF}"/>
              </a:ext>
            </a:extLst>
          </p:cNvPr>
          <p:cNvCxnSpPr>
            <a:endCxn id="11" idx="1"/>
          </p:cNvCxnSpPr>
          <p:nvPr/>
        </p:nvCxnSpPr>
        <p:spPr>
          <a:xfrm>
            <a:off x="3087586" y="2386940"/>
            <a:ext cx="736267" cy="721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696D5E3-BCAD-E546-BDE6-535407F2966C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 flipV="1">
            <a:off x="3087586" y="2338201"/>
            <a:ext cx="736267" cy="769918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2D6B9B7-9F00-0A45-968D-FC01B35905C2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3087586" y="3108119"/>
            <a:ext cx="736267" cy="1040575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5D08BA5-0131-B146-BF88-2C475A93196F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flipH="1" flipV="1">
            <a:off x="5620987" y="3108119"/>
            <a:ext cx="2268188" cy="2059627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FD4D4E8-4FA9-7945-91BB-9635FE87250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20987" y="1417122"/>
            <a:ext cx="2268188" cy="1701388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1A0C470-4BA2-B342-AC58-E2E75F5FC0EE}"/>
              </a:ext>
            </a:extLst>
          </p:cNvPr>
          <p:cNvCxnSpPr>
            <a:cxnSpLocks/>
            <a:stCxn id="8" idx="2"/>
            <a:endCxn id="11" idx="3"/>
          </p:cNvCxnSpPr>
          <p:nvPr/>
        </p:nvCxnSpPr>
        <p:spPr>
          <a:xfrm flipH="1">
            <a:off x="5620987" y="2545278"/>
            <a:ext cx="3661558" cy="562841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57E18E5-13B8-E942-B0A2-C582FC137EF4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620987" y="3118510"/>
            <a:ext cx="3637808" cy="921080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631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Macintosh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Kindel</dc:creator>
  <cp:lastModifiedBy>Hugo Kindel</cp:lastModifiedBy>
  <cp:revision>2</cp:revision>
  <dcterms:created xsi:type="dcterms:W3CDTF">2019-05-20T21:21:12Z</dcterms:created>
  <dcterms:modified xsi:type="dcterms:W3CDTF">2019-05-20T21:34:00Z</dcterms:modified>
</cp:coreProperties>
</file>