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ype="http://schemas.openxmlformats.org/officeDocument/2006/relationships/presProps" Target="presProps.xml"/>  <Relationship Id="rId9" Type="http://schemas.openxmlformats.org/officeDocument/2006/relationships/viewProps" Target="viewProps.xml"/>  <Relationship Id="rId10" Type="http://schemas.openxmlformats.org/officeDocument/2006/relationships/theme" Target="theme/theme1.xml"/>  <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eg" Type="http://schemas.openxmlformats.org/officeDocument/2006/relationships/image"/><Relationship Id="rId2"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1" Target="../media/image2.jpeg" Type="http://schemas.openxmlformats.org/officeDocument/2006/relationships/image"/><Relationship Id="rId2"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1" Target="../media/image3.jpeg" Type="http://schemas.openxmlformats.org/officeDocument/2006/relationships/image"/><Relationship Id="rId2"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1" Target="../media/image4.jpeg" Type="http://schemas.openxmlformats.org/officeDocument/2006/relationships/image"/><Relationship Id="rId2"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1" Target="../media/image5.jpeg" Type="http://schemas.openxmlformats.org/officeDocument/2006/relationships/image"/><Relationship Id="rId2" Target="../slideLayouts/slideLayout1.xml" Type="http://schemas.openxmlformats.org/officeDocument/2006/relationships/slideLayout"/></Relationships>
</file>

<file path=ppt/slides/_rels/slide6.xml.rels><?xml version="1.0" encoding="UTF-8" standalone="yes"?>
<Relationships xmlns="http://schemas.openxmlformats.org/package/2006/relationships"><Relationship Id="rId1" Target="../media/image6.jpeg" Type="http://schemas.openxmlformats.org/officeDocument/2006/relationships/image"/><Relationship Id="rId2" Target="../slideLayouts/slideLayout1.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Lorem enim occaecat adipisicing fugiat adipisicing duis enim laboris.</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Excepteur Lorem in commodo reprehenderit consequat sint qui sit pariatur amet commodo aute. Aliqua ea ex proident duis ullamco nulla commodo deserunt excepteur tempor fugiat pariatur est. Esse culpa consequat consequat do. Deserunt est exercitation do ad dolore duis duis.</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Nisi cillum qui Lorem nostrud.</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Sunt officia id sunt laborum aute mollit. Culpa officia nisi magna esse elit minim ad. Anim esse ex aliqua irure ex.</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Velit consequat eu anim velit elit.</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Ut veniam reprehenderit labore aliqua commodo elit ut commodo aliqua aute laborum laborum elit eu. Tempor nisi sit elit excepteur ut labore velit incididunt non aliqua Lorem ipsum. Excepteur irure ullamco minim adipisicing. Nisi do magna ad ut nulla adipisicing quis aliquip id. Quis minim id id duis dolor irure. Eiusmod officia magna ad et voluptate esse voluptate cillum occaecat Lorem reprehenderit excepteur voluptate.</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Voluptate labore consectetur cupidatat voluptate.</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Anim amet aliqua ex ut anim id et commodo. Enim reprehenderit excepteur excepteur adipisicing nulla ea cillum esse ex magna deserunt pariatur est. Magna sit consequat occaecat duis deserunt aliqua elit Lorem enim est reprehenderit elit Lorem.</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Velit consequat mollit cillum officia id non amet Lorem in commodo nostrud et.</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Aute eiusmod pariatur exercitation exercitation cupidatat sit ipsum anim consequat officia incididunt. Nisi cillum adipisicing labore mollit ullamco nulla id quis. Deserunt esse laboris laborum nulla eiusmod veniam excepteur. Culpa laborum minim proident ut enim id excepteur sit exercitation esse cupidatat.</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Object 1"/>
          <p:cNvSpPr/>
          <p:nvPr/>
        </p:nvSpPr>
        <p:spPr>
          <a:xfrm>
            <a:off x="457200" y="228600"/>
            <a:ext cx="6858000" cy="274320"/>
          </a:xfrm>
          <a:prstGeom prst="rect">
            <a:avLst/>
          </a:prstGeom>
          <a:noFill/>
        </p:spPr>
        <p:txBody>
          <a:bodyPr wrap="square" rtlCol="0" anchor="ctr"/>
          <a:lstStyle/>
          <a:p>
            <a:pPr/>
            <a:r>
              <a:rPr lang="en-US" sz="1800" dirty="0" smtClean="0">
                <a:solidFill>
                  <a:srgbClr val="0088CC"/>
                </a:solidFill>
                <a:latin typeface="Arial" pitchFamily="34" charset="0"/>
                <a:cs typeface="Arial" pitchFamily="34" charset="-120"/>
                <a:ea typeface="Arial" pitchFamily="34" charset="-120"/>
              </a:rPr>
              <a:t>Nulla dolore quis ea in nostrud labore laborum eu dolore aute aliquip.</a:t>
            </a:r>
          </a:p>
        </p:txBody>
      </p:sp>
      <p:sp>
        <p:nvSpPr>
          <p:cNvPr id="3" name="Object 2"/>
          <p:cNvSpPr/>
          <p:nvPr/>
        </p:nvSpPr>
        <p:spPr>
          <a:xfrm>
            <a:off x="4572000" y="2743200"/>
            <a:ext cx="3657600" cy="347472"/>
          </a:xfrm>
          <a:prstGeom prst="rect">
            <a:avLst/>
          </a:prstGeom>
          <a:noFill/>
        </p:spPr>
        <p:txBody>
          <a:bodyPr wrap="square" rtlCol="0" anchor="ctr"/>
          <a:lstStyle/>
          <a:p>
            <a:pPr/>
            <a:r>
              <a:rPr lang="en-US" sz="1400" dirty="0" smtClean="0">
                <a:solidFill>
                  <a:srgbClr val="0088CC"/>
                </a:solidFill>
              </a:rPr>
              <a:t>Elit enim nostrud qui labore cupidatat non occaecat qui. Eiusmod tempor cupidatat et minim reprehenderit duis esse id. Qui veniam minim qui occaecat ipsum irure minim dolore duis amet nostrud minim.</a:t>
            </a:r>
          </a:p>
        </p:txBody>
      </p:sp>
      <p:pic>
        <p:nvPicPr>
          <p:cNvPr id="4" name="Object 3" descr="preencoded.png">    </p:cNvPr>
          <p:cNvPicPr>
            <a:picLocks noChangeAspect="1"/>
          </p:cNvPicPr>
          <p:nvPr/>
        </p:nvPicPr>
        <p:blipFill>
          <a:blip r:embed="rId1" cstate="print"/>
          <a:stretch>
            <a:fillRect/>
          </a:stretch>
        </p:blipFill>
        <p:spPr>
          <a:xfrm>
            <a:off x="914400" y="1645920"/>
            <a:ext cx="1828800" cy="182880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Arial"/>
        <a:cs typeface="Arial"/>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2017-11-16T00:00:36.782Z</dcterms:created>
  <dcterms:modified xsi:type="dcterms:W3CDTF">2017-11-16T00:00:36.782Z</dcterms:modified>
</cp:coreProperties>
</file>