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22"/>
  </p:notesMasterIdLst>
  <p:sldIdLst>
    <p:sldId id="1690" r:id="rId6"/>
    <p:sldId id="1691" r:id="rId7"/>
    <p:sldId id="1696" r:id="rId8"/>
    <p:sldId id="1693" r:id="rId9"/>
    <p:sldId id="1697" r:id="rId10"/>
    <p:sldId id="1695" r:id="rId11"/>
    <p:sldId id="1699" r:id="rId12"/>
    <p:sldId id="1701" r:id="rId13"/>
    <p:sldId id="1705" r:id="rId14"/>
    <p:sldId id="1702" r:id="rId15"/>
    <p:sldId id="1703" r:id="rId16"/>
    <p:sldId id="1706" r:id="rId17"/>
    <p:sldId id="1704" r:id="rId18"/>
    <p:sldId id="1707" r:id="rId19"/>
    <p:sldId id="1708" r:id="rId20"/>
    <p:sldId id="170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0D2D"/>
    <a:srgbClr val="9BA1A2"/>
    <a:srgbClr val="012352"/>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40CAF-EE51-4359-8A66-258FC12092E3}" v="6" dt="2020-07-29T12:33:26.160"/>
    <p1510:client id="{03E484E1-B844-48D6-88B0-46FA4D817986}" v="640" dt="2020-07-29T17:22:20.034"/>
    <p1510:client id="{0C4544A4-E58A-4132-AAF8-33C47ADEA79E}" v="6538" dt="2020-07-29T20:36:04.726"/>
    <p1510:client id="{399312A4-67AA-471E-8216-4C6A438DE36D}" v="2707" dt="2020-07-29T20:48:05.614"/>
    <p1510:client id="{430CAD83-B579-49D8-A208-E17615E6A116}" v="3215" dt="2020-07-29T18:37:07.447"/>
    <p1510:client id="{531712A1-76FB-45C3-9B1B-283C8262DD0B}" v="15" dt="2020-07-29T19:43:01.356"/>
    <p1510:client id="{589C33D3-C21D-4F84-AEE4-74A16853840D}" v="1132" dt="2020-07-29T18:34:28.903"/>
    <p1510:client id="{6161961A-29C7-4DBD-B7CE-9674DE1B3991}" v="3" dt="2020-07-29T16:19:44.422"/>
    <p1510:client id="{68DBC4DE-0061-4683-8DF5-63BAD97F8830}" v="64" dt="2020-07-29T15:23:17.649"/>
    <p1510:client id="{6EE18D10-6F89-4FC1-B156-15D750199C78}" v="570" dt="2020-07-29T19:05:28.294"/>
    <p1510:client id="{71552AC2-1D09-4401-8667-790C74435A19}" v="1" dt="2020-07-29T16:07:14.203"/>
    <p1510:client id="{848C163C-D7ED-41B9-BF03-0F8B3D7243B8}" v="580" dt="2020-07-29T16:56:50.438"/>
    <p1510:client id="{E57858D0-7621-4E6E-8A93-4C6696A21C6D}" v="6401" dt="2020-07-29T20:45:25.087"/>
    <p1510:client id="{F7C5AE1F-DD9F-4E0E-8EB1-DC44CC2AA5B9}" v="3" dt="2020-07-29T18:58:53.1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Cliffe" userId="666aa592-3260-43fa-8cf9-6cf63f424a34" providerId="ADAL" clId="{F7C5AE1F-DD9F-4E0E-8EB1-DC44CC2AA5B9}"/>
    <pc:docChg chg="addSld delSld modSld">
      <pc:chgData name="Kim, Cliffe" userId="666aa592-3260-43fa-8cf9-6cf63f424a34" providerId="ADAL" clId="{F7C5AE1F-DD9F-4E0E-8EB1-DC44CC2AA5B9}" dt="2020-07-29T18:58:53.160" v="1" actId="2696"/>
      <pc:docMkLst>
        <pc:docMk/>
      </pc:docMkLst>
      <pc:sldChg chg="del">
        <pc:chgData name="Kim, Cliffe" userId="666aa592-3260-43fa-8cf9-6cf63f424a34" providerId="ADAL" clId="{F7C5AE1F-DD9F-4E0E-8EB1-DC44CC2AA5B9}" dt="2020-07-29T18:58:53.160" v="1" actId="2696"/>
        <pc:sldMkLst>
          <pc:docMk/>
          <pc:sldMk cId="1990741912" sldId="1688"/>
        </pc:sldMkLst>
      </pc:sldChg>
      <pc:sldChg chg="add">
        <pc:chgData name="Kim, Cliffe" userId="666aa592-3260-43fa-8cf9-6cf63f424a34" providerId="ADAL" clId="{F7C5AE1F-DD9F-4E0E-8EB1-DC44CC2AA5B9}" dt="2020-07-29T18:58:51.660" v="0"/>
        <pc:sldMkLst>
          <pc:docMk/>
          <pc:sldMk cId="3738235254" sldId="1697"/>
        </pc:sldMkLst>
      </pc:sldChg>
    </pc:docChg>
  </pc:docChgLst>
  <pc:docChgLst>
    <pc:chgData name="Ammar, Muhammad" userId="S::muammar@deloitte.com::07dcbb4f-bb6b-49f6-a6ee-effc3502ef67" providerId="AD" clId="Web-{03E484E1-B844-48D6-88B0-46FA4D817986}"/>
    <pc:docChg chg="modSld">
      <pc:chgData name="Ammar, Muhammad" userId="S::muammar@deloitte.com::07dcbb4f-bb6b-49f6-a6ee-effc3502ef67" providerId="AD" clId="Web-{03E484E1-B844-48D6-88B0-46FA4D817986}" dt="2020-07-29T17:22:20.034" v="619" actId="1076"/>
      <pc:docMkLst>
        <pc:docMk/>
      </pc:docMkLst>
      <pc:sldChg chg="modSp">
        <pc:chgData name="Ammar, Muhammad" userId="S::muammar@deloitte.com::07dcbb4f-bb6b-49f6-a6ee-effc3502ef67" providerId="AD" clId="Web-{03E484E1-B844-48D6-88B0-46FA4D817986}" dt="2020-07-29T17:10:20.781" v="439" actId="20577"/>
        <pc:sldMkLst>
          <pc:docMk/>
          <pc:sldMk cId="2143535632" sldId="1690"/>
        </pc:sldMkLst>
        <pc:spChg chg="mod">
          <ac:chgData name="Ammar, Muhammad" userId="S::muammar@deloitte.com::07dcbb4f-bb6b-49f6-a6ee-effc3502ef67" providerId="AD" clId="Web-{03E484E1-B844-48D6-88B0-46FA4D817986}" dt="2020-07-29T17:10:20.781" v="439" actId="20577"/>
          <ac:spMkLst>
            <pc:docMk/>
            <pc:sldMk cId="2143535632" sldId="1690"/>
            <ac:spMk id="7" creationId="{3441921D-4023-427B-BCDB-E021D67FBE59}"/>
          </ac:spMkLst>
        </pc:spChg>
      </pc:sldChg>
      <pc:sldChg chg="addSp modSp">
        <pc:chgData name="Ammar, Muhammad" userId="S::muammar@deloitte.com::07dcbb4f-bb6b-49f6-a6ee-effc3502ef67" providerId="AD" clId="Web-{03E484E1-B844-48D6-88B0-46FA4D817986}" dt="2020-07-29T17:18:19.267" v="497" actId="20577"/>
        <pc:sldMkLst>
          <pc:docMk/>
          <pc:sldMk cId="565208467" sldId="1693"/>
        </pc:sldMkLst>
        <pc:spChg chg="mod">
          <ac:chgData name="Ammar, Muhammad" userId="S::muammar@deloitte.com::07dcbb4f-bb6b-49f6-a6ee-effc3502ef67" providerId="AD" clId="Web-{03E484E1-B844-48D6-88B0-46FA4D817986}" dt="2020-07-29T17:08:38.234" v="432" actId="1076"/>
          <ac:spMkLst>
            <pc:docMk/>
            <pc:sldMk cId="565208467" sldId="1693"/>
            <ac:spMk id="2" creationId="{7903A82C-69DE-4D12-8260-BAB1FE54F3FD}"/>
          </ac:spMkLst>
        </pc:spChg>
        <pc:spChg chg="mod">
          <ac:chgData name="Ammar, Muhammad" userId="S::muammar@deloitte.com::07dcbb4f-bb6b-49f6-a6ee-effc3502ef67" providerId="AD" clId="Web-{03E484E1-B844-48D6-88B0-46FA4D817986}" dt="2020-07-29T17:18:19.267" v="497" actId="20577"/>
          <ac:spMkLst>
            <pc:docMk/>
            <pc:sldMk cId="565208467" sldId="1693"/>
            <ac:spMk id="3" creationId="{9763A35B-F63D-402D-BE91-E7B287E09335}"/>
          </ac:spMkLst>
        </pc:spChg>
        <pc:spChg chg="mod">
          <ac:chgData name="Ammar, Muhammad" userId="S::muammar@deloitte.com::07dcbb4f-bb6b-49f6-a6ee-effc3502ef67" providerId="AD" clId="Web-{03E484E1-B844-48D6-88B0-46FA4D817986}" dt="2020-07-29T17:16:16.423" v="465" actId="20577"/>
          <ac:spMkLst>
            <pc:docMk/>
            <pc:sldMk cId="565208467" sldId="1693"/>
            <ac:spMk id="37" creationId="{A13608E4-BFB4-422D-BD28-53D9AE7ED642}"/>
          </ac:spMkLst>
        </pc:spChg>
        <pc:cxnChg chg="add mod">
          <ac:chgData name="Ammar, Muhammad" userId="S::muammar@deloitte.com::07dcbb4f-bb6b-49f6-a6ee-effc3502ef67" providerId="AD" clId="Web-{03E484E1-B844-48D6-88B0-46FA4D817986}" dt="2020-07-29T17:09:16.250" v="436" actId="1076"/>
          <ac:cxnSpMkLst>
            <pc:docMk/>
            <pc:sldMk cId="565208467" sldId="1693"/>
            <ac:cxnSpMk id="4" creationId="{C3CA5911-9360-4B77-9F70-0A397E8EDA09}"/>
          </ac:cxnSpMkLst>
        </pc:cxnChg>
      </pc:sldChg>
      <pc:sldChg chg="modSp">
        <pc:chgData name="Ammar, Muhammad" userId="S::muammar@deloitte.com::07dcbb4f-bb6b-49f6-a6ee-effc3502ef67" providerId="AD" clId="Web-{03E484E1-B844-48D6-88B0-46FA4D817986}" dt="2020-07-29T17:22:20.034" v="619" actId="1076"/>
        <pc:sldMkLst>
          <pc:docMk/>
          <pc:sldMk cId="1088425032" sldId="1695"/>
        </pc:sldMkLst>
        <pc:spChg chg="mod">
          <ac:chgData name="Ammar, Muhammad" userId="S::muammar@deloitte.com::07dcbb4f-bb6b-49f6-a6ee-effc3502ef67" providerId="AD" clId="Web-{03E484E1-B844-48D6-88B0-46FA4D817986}" dt="2020-07-29T17:18:57.033" v="502" actId="1076"/>
          <ac:spMkLst>
            <pc:docMk/>
            <pc:sldMk cId="1088425032" sldId="1695"/>
            <ac:spMk id="18" creationId="{A7B62FD4-1669-4A7F-A022-4520F876A046}"/>
          </ac:spMkLst>
        </pc:spChg>
        <pc:spChg chg="mod">
          <ac:chgData name="Ammar, Muhammad" userId="S::muammar@deloitte.com::07dcbb4f-bb6b-49f6-a6ee-effc3502ef67" providerId="AD" clId="Web-{03E484E1-B844-48D6-88B0-46FA4D817986}" dt="2020-07-29T17:19:23.752" v="508" actId="1076"/>
          <ac:spMkLst>
            <pc:docMk/>
            <pc:sldMk cId="1088425032" sldId="1695"/>
            <ac:spMk id="20" creationId="{6804DB82-C2A2-4D6A-9068-0F8F4E1D1463}"/>
          </ac:spMkLst>
        </pc:spChg>
        <pc:spChg chg="mod">
          <ac:chgData name="Ammar, Muhammad" userId="S::muammar@deloitte.com::07dcbb4f-bb6b-49f6-a6ee-effc3502ef67" providerId="AD" clId="Web-{03E484E1-B844-48D6-88B0-46FA4D817986}" dt="2020-07-29T17:22:20.034" v="619" actId="1076"/>
          <ac:spMkLst>
            <pc:docMk/>
            <pc:sldMk cId="1088425032" sldId="1695"/>
            <ac:spMk id="37" creationId="{A13608E4-BFB4-422D-BD28-53D9AE7ED642}"/>
          </ac:spMkLst>
        </pc:spChg>
        <pc:graphicFrameChg chg="mod modGraphic">
          <ac:chgData name="Ammar, Muhammad" userId="S::muammar@deloitte.com::07dcbb4f-bb6b-49f6-a6ee-effc3502ef67" providerId="AD" clId="Web-{03E484E1-B844-48D6-88B0-46FA4D817986}" dt="2020-07-29T17:21:10.455" v="618"/>
          <ac:graphicFrameMkLst>
            <pc:docMk/>
            <pc:sldMk cId="1088425032" sldId="1695"/>
            <ac:graphicFrameMk id="15" creationId="{B4888DB2-EB9D-4253-BCDE-6F086F7844A9}"/>
          </ac:graphicFrameMkLst>
        </pc:graphicFrameChg>
        <pc:picChg chg="mod">
          <ac:chgData name="Ammar, Muhammad" userId="S::muammar@deloitte.com::07dcbb4f-bb6b-49f6-a6ee-effc3502ef67" providerId="AD" clId="Web-{03E484E1-B844-48D6-88B0-46FA4D817986}" dt="2020-07-29T17:19:02.189" v="504" actId="1076"/>
          <ac:picMkLst>
            <pc:docMk/>
            <pc:sldMk cId="1088425032" sldId="1695"/>
            <ac:picMk id="11" creationId="{F6BAD6FF-6DC4-47C4-9616-468B45617BA1}"/>
          </ac:picMkLst>
        </pc:picChg>
        <pc:picChg chg="mod">
          <ac:chgData name="Ammar, Muhammad" userId="S::muammar@deloitte.com::07dcbb4f-bb6b-49f6-a6ee-effc3502ef67" providerId="AD" clId="Web-{03E484E1-B844-48D6-88B0-46FA4D817986}" dt="2020-07-29T17:19:17.971" v="507" actId="1076"/>
          <ac:picMkLst>
            <pc:docMk/>
            <pc:sldMk cId="1088425032" sldId="1695"/>
            <ac:picMk id="13" creationId="{25F7194C-038F-4DA7-A30D-709AF23AC724}"/>
          </ac:picMkLst>
        </pc:picChg>
      </pc:sldChg>
    </pc:docChg>
  </pc:docChgLst>
  <pc:docChgLst>
    <pc:chgData name="Coiley, Peter" userId="S::pcoiley@deloitte.com::025b827e-c6c5-41fe-831e-7f0eb6b6a8cc" providerId="AD" clId="Web-{71552AC2-1D09-4401-8667-790C74435A19}"/>
    <pc:docChg chg="modSld">
      <pc:chgData name="Coiley, Peter" userId="S::pcoiley@deloitte.com::025b827e-c6c5-41fe-831e-7f0eb6b6a8cc" providerId="AD" clId="Web-{71552AC2-1D09-4401-8667-790C74435A19}" dt="2020-07-29T16:07:14.203" v="0" actId="1076"/>
      <pc:docMkLst>
        <pc:docMk/>
      </pc:docMkLst>
      <pc:sldChg chg="modSp">
        <pc:chgData name="Coiley, Peter" userId="S::pcoiley@deloitte.com::025b827e-c6c5-41fe-831e-7f0eb6b6a8cc" providerId="AD" clId="Web-{71552AC2-1D09-4401-8667-790C74435A19}" dt="2020-07-29T16:07:14.203" v="0" actId="1076"/>
        <pc:sldMkLst>
          <pc:docMk/>
          <pc:sldMk cId="4094167415" sldId="1696"/>
        </pc:sldMkLst>
        <pc:picChg chg="mod">
          <ac:chgData name="Coiley, Peter" userId="S::pcoiley@deloitte.com::025b827e-c6c5-41fe-831e-7f0eb6b6a8cc" providerId="AD" clId="Web-{71552AC2-1D09-4401-8667-790C74435A19}" dt="2020-07-29T16:07:14.203" v="0" actId="1076"/>
          <ac:picMkLst>
            <pc:docMk/>
            <pc:sldMk cId="4094167415" sldId="1696"/>
            <ac:picMk id="5" creationId="{015E6C37-1575-4E3C-89EB-C8BD10FECF01}"/>
          </ac:picMkLst>
        </pc:picChg>
      </pc:sldChg>
    </pc:docChg>
  </pc:docChgLst>
  <pc:docChgLst>
    <pc:chgData name="Coiley, Peter" userId="S::pcoiley@deloitte.com::025b827e-c6c5-41fe-831e-7f0eb6b6a8cc" providerId="AD" clId="Web-{6161961A-29C7-4DBD-B7CE-9674DE1B3991}"/>
    <pc:docChg chg="modSld">
      <pc:chgData name="Coiley, Peter" userId="S::pcoiley@deloitte.com::025b827e-c6c5-41fe-831e-7f0eb6b6a8cc" providerId="AD" clId="Web-{6161961A-29C7-4DBD-B7CE-9674DE1B3991}" dt="2020-07-29T16:19:44.422" v="2" actId="20577"/>
      <pc:docMkLst>
        <pc:docMk/>
      </pc:docMkLst>
      <pc:sldChg chg="modSp">
        <pc:chgData name="Coiley, Peter" userId="S::pcoiley@deloitte.com::025b827e-c6c5-41fe-831e-7f0eb6b6a8cc" providerId="AD" clId="Web-{6161961A-29C7-4DBD-B7CE-9674DE1B3991}" dt="2020-07-29T16:19:41.047" v="0" actId="20577"/>
        <pc:sldMkLst>
          <pc:docMk/>
          <pc:sldMk cId="4094167415" sldId="1696"/>
        </pc:sldMkLst>
        <pc:spChg chg="mod">
          <ac:chgData name="Coiley, Peter" userId="S::pcoiley@deloitte.com::025b827e-c6c5-41fe-831e-7f0eb6b6a8cc" providerId="AD" clId="Web-{6161961A-29C7-4DBD-B7CE-9674DE1B3991}" dt="2020-07-29T16:19:41.047" v="0" actId="20577"/>
          <ac:spMkLst>
            <pc:docMk/>
            <pc:sldMk cId="4094167415" sldId="1696"/>
            <ac:spMk id="9" creationId="{FBCF5B76-E19A-4E4D-8397-88C3C34B82A6}"/>
          </ac:spMkLst>
        </pc:spChg>
      </pc:sldChg>
    </pc:docChg>
  </pc:docChgLst>
  <pc:docChgLst>
    <pc:chgData name="Ammar, Muhammad" userId="S::muammar@deloitte.com::07dcbb4f-bb6b-49f6-a6ee-effc3502ef67" providerId="AD" clId="Web-{430CAD83-B579-49D8-A208-E17615E6A116}"/>
    <pc:docChg chg="modSld">
      <pc:chgData name="Ammar, Muhammad" userId="S::muammar@deloitte.com::07dcbb4f-bb6b-49f6-a6ee-effc3502ef67" providerId="AD" clId="Web-{430CAD83-B579-49D8-A208-E17615E6A116}" dt="2020-07-29T18:37:07.447" v="3199" actId="1076"/>
      <pc:docMkLst>
        <pc:docMk/>
      </pc:docMkLst>
      <pc:sldChg chg="addSp modSp">
        <pc:chgData name="Ammar, Muhammad" userId="S::muammar@deloitte.com::07dcbb4f-bb6b-49f6-a6ee-effc3502ef67" providerId="AD" clId="Web-{430CAD83-B579-49D8-A208-E17615E6A116}" dt="2020-07-29T18:37:07.447" v="3199" actId="1076"/>
        <pc:sldMkLst>
          <pc:docMk/>
          <pc:sldMk cId="565208467" sldId="1693"/>
        </pc:sldMkLst>
        <pc:spChg chg="mod">
          <ac:chgData name="Ammar, Muhammad" userId="S::muammar@deloitte.com::07dcbb4f-bb6b-49f6-a6ee-effc3502ef67" providerId="AD" clId="Web-{430CAD83-B579-49D8-A208-E17615E6A116}" dt="2020-07-29T17:29:17.954" v="211" actId="1076"/>
          <ac:spMkLst>
            <pc:docMk/>
            <pc:sldMk cId="565208467" sldId="1693"/>
            <ac:spMk id="3" creationId="{9763A35B-F63D-402D-BE91-E7B287E09335}"/>
          </ac:spMkLst>
        </pc:spChg>
        <pc:spChg chg="add mod">
          <ac:chgData name="Ammar, Muhammad" userId="S::muammar@deloitte.com::07dcbb4f-bb6b-49f6-a6ee-effc3502ef67" providerId="AD" clId="Web-{430CAD83-B579-49D8-A208-E17615E6A116}" dt="2020-07-29T18:34:42.743" v="3186" actId="1076"/>
          <ac:spMkLst>
            <pc:docMk/>
            <pc:sldMk cId="565208467" sldId="1693"/>
            <ac:spMk id="8" creationId="{5F3C36AC-AAB9-41E6-8DED-F1E9BA13EC9D}"/>
          </ac:spMkLst>
        </pc:spChg>
        <pc:spChg chg="add mod">
          <ac:chgData name="Ammar, Muhammad" userId="S::muammar@deloitte.com::07dcbb4f-bb6b-49f6-a6ee-effc3502ef67" providerId="AD" clId="Web-{430CAD83-B579-49D8-A208-E17615E6A116}" dt="2020-07-29T18:37:07.447" v="3199" actId="1076"/>
          <ac:spMkLst>
            <pc:docMk/>
            <pc:sldMk cId="565208467" sldId="1693"/>
            <ac:spMk id="9" creationId="{147FC7D2-FF7B-4499-BB29-4C60B7465C5A}"/>
          </ac:spMkLst>
        </pc:spChg>
        <pc:spChg chg="add mod">
          <ac:chgData name="Ammar, Muhammad" userId="S::muammar@deloitte.com::07dcbb4f-bb6b-49f6-a6ee-effc3502ef67" providerId="AD" clId="Web-{430CAD83-B579-49D8-A208-E17615E6A116}" dt="2020-07-29T18:36:59.962" v="3198" actId="1076"/>
          <ac:spMkLst>
            <pc:docMk/>
            <pc:sldMk cId="565208467" sldId="1693"/>
            <ac:spMk id="11" creationId="{5E541E7B-1BCD-45A9-A88C-0A33368BE69E}"/>
          </ac:spMkLst>
        </pc:spChg>
        <pc:spChg chg="mod">
          <ac:chgData name="Ammar, Muhammad" userId="S::muammar@deloitte.com::07dcbb4f-bb6b-49f6-a6ee-effc3502ef67" providerId="AD" clId="Web-{430CAD83-B579-49D8-A208-E17615E6A116}" dt="2020-07-29T17:26:53.656" v="69" actId="20577"/>
          <ac:spMkLst>
            <pc:docMk/>
            <pc:sldMk cId="565208467" sldId="1693"/>
            <ac:spMk id="37" creationId="{A13608E4-BFB4-422D-BD28-53D9AE7ED642}"/>
          </ac:spMkLst>
        </pc:spChg>
        <pc:picChg chg="add mod">
          <ac:chgData name="Ammar, Muhammad" userId="S::muammar@deloitte.com::07dcbb4f-bb6b-49f6-a6ee-effc3502ef67" providerId="AD" clId="Web-{430CAD83-B579-49D8-A208-E17615E6A116}" dt="2020-07-29T18:31:16.304" v="2995" actId="14100"/>
          <ac:picMkLst>
            <pc:docMk/>
            <pc:sldMk cId="565208467" sldId="1693"/>
            <ac:picMk id="5" creationId="{72D9DDC6-8938-47BE-9707-56313A4FF4CD}"/>
          </ac:picMkLst>
        </pc:picChg>
        <pc:picChg chg="add mod">
          <ac:chgData name="Ammar, Muhammad" userId="S::muammar@deloitte.com::07dcbb4f-bb6b-49f6-a6ee-effc3502ef67" providerId="AD" clId="Web-{430CAD83-B579-49D8-A208-E17615E6A116}" dt="2020-07-29T18:32:27.789" v="3000" actId="14100"/>
          <ac:picMkLst>
            <pc:docMk/>
            <pc:sldMk cId="565208467" sldId="1693"/>
            <ac:picMk id="7" creationId="{87F934C8-8EBD-449C-8CEB-308968133FBB}"/>
          </ac:picMkLst>
        </pc:picChg>
        <pc:cxnChg chg="mod">
          <ac:chgData name="Ammar, Muhammad" userId="S::muammar@deloitte.com::07dcbb4f-bb6b-49f6-a6ee-effc3502ef67" providerId="AD" clId="Web-{430CAD83-B579-49D8-A208-E17615E6A116}" dt="2020-07-29T18:33:02.961" v="3005" actId="1076"/>
          <ac:cxnSpMkLst>
            <pc:docMk/>
            <pc:sldMk cId="565208467" sldId="1693"/>
            <ac:cxnSpMk id="4" creationId="{C3CA5911-9360-4B77-9F70-0A397E8EDA09}"/>
          </ac:cxnSpMkLst>
        </pc:cxnChg>
      </pc:sldChg>
      <pc:sldChg chg="modSp">
        <pc:chgData name="Ammar, Muhammad" userId="S::muammar@deloitte.com::07dcbb4f-bb6b-49f6-a6ee-effc3502ef67" providerId="AD" clId="Web-{430CAD83-B579-49D8-A208-E17615E6A116}" dt="2020-07-29T17:52:34.446" v="2988" actId="1076"/>
        <pc:sldMkLst>
          <pc:docMk/>
          <pc:sldMk cId="1088425032" sldId="1695"/>
        </pc:sldMkLst>
        <pc:spChg chg="mod">
          <ac:chgData name="Ammar, Muhammad" userId="S::muammar@deloitte.com::07dcbb4f-bb6b-49f6-a6ee-effc3502ef67" providerId="AD" clId="Web-{430CAD83-B579-49D8-A208-E17615E6A116}" dt="2020-07-29T17:52:29.040" v="2987" actId="1076"/>
          <ac:spMkLst>
            <pc:docMk/>
            <pc:sldMk cId="1088425032" sldId="1695"/>
            <ac:spMk id="2" creationId="{7903A82C-69DE-4D12-8260-BAB1FE54F3FD}"/>
          </ac:spMkLst>
        </pc:spChg>
        <pc:spChg chg="mod">
          <ac:chgData name="Ammar, Muhammad" userId="S::muammar@deloitte.com::07dcbb4f-bb6b-49f6-a6ee-effc3502ef67" providerId="AD" clId="Web-{430CAD83-B579-49D8-A208-E17615E6A116}" dt="2020-07-29T17:51:13.305" v="2977" actId="1076"/>
          <ac:spMkLst>
            <pc:docMk/>
            <pc:sldMk cId="1088425032" sldId="1695"/>
            <ac:spMk id="14" creationId="{DFF9B97E-6C4E-4070-9C0A-966883AD2BE6}"/>
          </ac:spMkLst>
        </pc:spChg>
        <pc:spChg chg="mod">
          <ac:chgData name="Ammar, Muhammad" userId="S::muammar@deloitte.com::07dcbb4f-bb6b-49f6-a6ee-effc3502ef67" providerId="AD" clId="Web-{430CAD83-B579-49D8-A208-E17615E6A116}" dt="2020-07-29T17:51:38.305" v="2983" actId="1076"/>
          <ac:spMkLst>
            <pc:docMk/>
            <pc:sldMk cId="1088425032" sldId="1695"/>
            <ac:spMk id="18" creationId="{A7B62FD4-1669-4A7F-A022-4520F876A046}"/>
          </ac:spMkLst>
        </pc:spChg>
        <pc:spChg chg="mod">
          <ac:chgData name="Ammar, Muhammad" userId="S::muammar@deloitte.com::07dcbb4f-bb6b-49f6-a6ee-effc3502ef67" providerId="AD" clId="Web-{430CAD83-B579-49D8-A208-E17615E6A116}" dt="2020-07-29T17:51:32.024" v="2981" actId="1076"/>
          <ac:spMkLst>
            <pc:docMk/>
            <pc:sldMk cId="1088425032" sldId="1695"/>
            <ac:spMk id="20" creationId="{6804DB82-C2A2-4D6A-9068-0F8F4E1D1463}"/>
          </ac:spMkLst>
        </pc:spChg>
        <pc:spChg chg="mod">
          <ac:chgData name="Ammar, Muhammad" userId="S::muammar@deloitte.com::07dcbb4f-bb6b-49f6-a6ee-effc3502ef67" providerId="AD" clId="Web-{430CAD83-B579-49D8-A208-E17615E6A116}" dt="2020-07-29T17:52:34.446" v="2988" actId="1076"/>
          <ac:spMkLst>
            <pc:docMk/>
            <pc:sldMk cId="1088425032" sldId="1695"/>
            <ac:spMk id="37" creationId="{A13608E4-BFB4-422D-BD28-53D9AE7ED642}"/>
          </ac:spMkLst>
        </pc:spChg>
        <pc:graphicFrameChg chg="mod modGraphic">
          <ac:chgData name="Ammar, Muhammad" userId="S::muammar@deloitte.com::07dcbb4f-bb6b-49f6-a6ee-effc3502ef67" providerId="AD" clId="Web-{430CAD83-B579-49D8-A208-E17615E6A116}" dt="2020-07-29T17:50:22.617" v="2968"/>
          <ac:graphicFrameMkLst>
            <pc:docMk/>
            <pc:sldMk cId="1088425032" sldId="1695"/>
            <ac:graphicFrameMk id="15" creationId="{B4888DB2-EB9D-4253-BCDE-6F086F7844A9}"/>
          </ac:graphicFrameMkLst>
        </pc:graphicFrameChg>
        <pc:picChg chg="mod">
          <ac:chgData name="Ammar, Muhammad" userId="S::muammar@deloitte.com::07dcbb4f-bb6b-49f6-a6ee-effc3502ef67" providerId="AD" clId="Web-{430CAD83-B579-49D8-A208-E17615E6A116}" dt="2020-07-29T17:51:13.321" v="2978" actId="1076"/>
          <ac:picMkLst>
            <pc:docMk/>
            <pc:sldMk cId="1088425032" sldId="1695"/>
            <ac:picMk id="4" creationId="{6BC6343C-3144-4DA1-9FD0-876D4FB850B3}"/>
          </ac:picMkLst>
        </pc:picChg>
        <pc:picChg chg="mod">
          <ac:chgData name="Ammar, Muhammad" userId="S::muammar@deloitte.com::07dcbb4f-bb6b-49f6-a6ee-effc3502ef67" providerId="AD" clId="Web-{430CAD83-B579-49D8-A208-E17615E6A116}" dt="2020-07-29T17:51:38.321" v="2984" actId="1076"/>
          <ac:picMkLst>
            <pc:docMk/>
            <pc:sldMk cId="1088425032" sldId="1695"/>
            <ac:picMk id="11" creationId="{F6BAD6FF-6DC4-47C4-9616-468B45617BA1}"/>
          </ac:picMkLst>
        </pc:picChg>
        <pc:picChg chg="mod">
          <ac:chgData name="Ammar, Muhammad" userId="S::muammar@deloitte.com::07dcbb4f-bb6b-49f6-a6ee-effc3502ef67" providerId="AD" clId="Web-{430CAD83-B579-49D8-A208-E17615E6A116}" dt="2020-07-29T17:51:32.040" v="2982" actId="1076"/>
          <ac:picMkLst>
            <pc:docMk/>
            <pc:sldMk cId="1088425032" sldId="1695"/>
            <ac:picMk id="13" creationId="{25F7194C-038F-4DA7-A30D-709AF23AC724}"/>
          </ac:picMkLst>
        </pc:picChg>
      </pc:sldChg>
    </pc:docChg>
  </pc:docChgLst>
  <pc:docChgLst>
    <pc:chgData name="Kim, Cliffe" userId="S::clikim@deloitte.com::666aa592-3260-43fa-8cf9-6cf63f424a34" providerId="AD" clId="Web-{399312A4-67AA-471E-8216-4C6A438DE36D}"/>
    <pc:docChg chg="addSld modSld sldOrd">
      <pc:chgData name="Kim, Cliffe" userId="S::clikim@deloitte.com::666aa592-3260-43fa-8cf9-6cf63f424a34" providerId="AD" clId="Web-{399312A4-67AA-471E-8216-4C6A438DE36D}" dt="2020-07-29T20:48:05.614" v="2677" actId="20577"/>
      <pc:docMkLst>
        <pc:docMk/>
      </pc:docMkLst>
      <pc:sldChg chg="modSp">
        <pc:chgData name="Kim, Cliffe" userId="S::clikim@deloitte.com::666aa592-3260-43fa-8cf9-6cf63f424a34" providerId="AD" clId="Web-{399312A4-67AA-471E-8216-4C6A438DE36D}" dt="2020-07-29T20:43:11.047" v="2383" actId="1076"/>
        <pc:sldMkLst>
          <pc:docMk/>
          <pc:sldMk cId="2143535632" sldId="1690"/>
        </pc:sldMkLst>
        <pc:spChg chg="mod">
          <ac:chgData name="Kim, Cliffe" userId="S::clikim@deloitte.com::666aa592-3260-43fa-8cf9-6cf63f424a34" providerId="AD" clId="Web-{399312A4-67AA-471E-8216-4C6A438DE36D}" dt="2020-07-29T20:42:59.749" v="2381" actId="1076"/>
          <ac:spMkLst>
            <pc:docMk/>
            <pc:sldMk cId="2143535632" sldId="1690"/>
            <ac:spMk id="6" creationId="{03DDC946-EDC4-4B18-B361-BFF200524693}"/>
          </ac:spMkLst>
        </pc:spChg>
        <pc:spChg chg="mod">
          <ac:chgData name="Kim, Cliffe" userId="S::clikim@deloitte.com::666aa592-3260-43fa-8cf9-6cf63f424a34" providerId="AD" clId="Web-{399312A4-67AA-471E-8216-4C6A438DE36D}" dt="2020-07-29T20:43:05.781" v="2382" actId="1076"/>
          <ac:spMkLst>
            <pc:docMk/>
            <pc:sldMk cId="2143535632" sldId="1690"/>
            <ac:spMk id="7" creationId="{3441921D-4023-427B-BCDB-E021D67FBE59}"/>
          </ac:spMkLst>
        </pc:spChg>
        <pc:spChg chg="mod">
          <ac:chgData name="Kim, Cliffe" userId="S::clikim@deloitte.com::666aa592-3260-43fa-8cf9-6cf63f424a34" providerId="AD" clId="Web-{399312A4-67AA-471E-8216-4C6A438DE36D}" dt="2020-07-29T20:43:11.047" v="2383" actId="1076"/>
          <ac:spMkLst>
            <pc:docMk/>
            <pc:sldMk cId="2143535632" sldId="1690"/>
            <ac:spMk id="8" creationId="{B399E69A-D39F-4B78-BE5B-E861332461B3}"/>
          </ac:spMkLst>
        </pc:spChg>
      </pc:sldChg>
      <pc:sldChg chg="addSp delSp modSp">
        <pc:chgData name="Kim, Cliffe" userId="S::clikim@deloitte.com::666aa592-3260-43fa-8cf9-6cf63f424a34" providerId="AD" clId="Web-{399312A4-67AA-471E-8216-4C6A438DE36D}" dt="2020-07-29T20:30:32.652" v="1974" actId="20577"/>
        <pc:sldMkLst>
          <pc:docMk/>
          <pc:sldMk cId="2578562670" sldId="1691"/>
        </pc:sldMkLst>
        <pc:spChg chg="del mod">
          <ac:chgData name="Kim, Cliffe" userId="S::clikim@deloitte.com::666aa592-3260-43fa-8cf9-6cf63f424a34" providerId="AD" clId="Web-{399312A4-67AA-471E-8216-4C6A438DE36D}" dt="2020-07-29T20:05:20.082" v="25"/>
          <ac:spMkLst>
            <pc:docMk/>
            <pc:sldMk cId="2578562670" sldId="1691"/>
            <ac:spMk id="2" creationId="{00000000-0000-0000-0000-000000000000}"/>
          </ac:spMkLst>
        </pc:spChg>
        <pc:spChg chg="mod">
          <ac:chgData name="Kim, Cliffe" userId="S::clikim@deloitte.com::666aa592-3260-43fa-8cf9-6cf63f424a34" providerId="AD" clId="Web-{399312A4-67AA-471E-8216-4C6A438DE36D}" dt="2020-07-29T20:29:55.478" v="1968" actId="20577"/>
          <ac:spMkLst>
            <pc:docMk/>
            <pc:sldMk cId="2578562670" sldId="1691"/>
            <ac:spMk id="3" creationId="{3E4BE2EF-46F4-4E06-A690-9501A909D9BE}"/>
          </ac:spMkLst>
        </pc:spChg>
        <pc:spChg chg="add del mod">
          <ac:chgData name="Kim, Cliffe" userId="S::clikim@deloitte.com::666aa592-3260-43fa-8cf9-6cf63f424a34" providerId="AD" clId="Web-{399312A4-67AA-471E-8216-4C6A438DE36D}" dt="2020-07-29T20:10:50.545" v="300"/>
          <ac:spMkLst>
            <pc:docMk/>
            <pc:sldMk cId="2578562670" sldId="1691"/>
            <ac:spMk id="7" creationId="{86FB3F05-545B-47AB-B869-B8663BA3A03B}"/>
          </ac:spMkLst>
        </pc:spChg>
        <pc:spChg chg="add mod">
          <ac:chgData name="Kim, Cliffe" userId="S::clikim@deloitte.com::666aa592-3260-43fa-8cf9-6cf63f424a34" providerId="AD" clId="Web-{399312A4-67AA-471E-8216-4C6A438DE36D}" dt="2020-07-29T20:21:32.710" v="972" actId="20577"/>
          <ac:spMkLst>
            <pc:docMk/>
            <pc:sldMk cId="2578562670" sldId="1691"/>
            <ac:spMk id="8" creationId="{670248C7-7666-4A83-A61F-5DF4C90FE7C8}"/>
          </ac:spMkLst>
        </pc:spChg>
        <pc:spChg chg="add del mod">
          <ac:chgData name="Kim, Cliffe" userId="S::clikim@deloitte.com::666aa592-3260-43fa-8cf9-6cf63f424a34" providerId="AD" clId="Web-{399312A4-67AA-471E-8216-4C6A438DE36D}" dt="2020-07-29T20:21:10.114" v="960"/>
          <ac:spMkLst>
            <pc:docMk/>
            <pc:sldMk cId="2578562670" sldId="1691"/>
            <ac:spMk id="9" creationId="{3027F503-CA07-4384-BFF7-815004C3459E}"/>
          </ac:spMkLst>
        </pc:spChg>
        <pc:spChg chg="add mod">
          <ac:chgData name="Kim, Cliffe" userId="S::clikim@deloitte.com::666aa592-3260-43fa-8cf9-6cf63f424a34" providerId="AD" clId="Web-{399312A4-67AA-471E-8216-4C6A438DE36D}" dt="2020-07-29T20:21:24.444" v="963" actId="1076"/>
          <ac:spMkLst>
            <pc:docMk/>
            <pc:sldMk cId="2578562670" sldId="1691"/>
            <ac:spMk id="12" creationId="{546FF330-3BCD-4E82-BFB7-A8B0B1FFF6AC}"/>
          </ac:spMkLst>
        </pc:spChg>
        <pc:spChg chg="add del mod">
          <ac:chgData name="Kim, Cliffe" userId="S::clikim@deloitte.com::666aa592-3260-43fa-8cf9-6cf63f424a34" providerId="AD" clId="Web-{399312A4-67AA-471E-8216-4C6A438DE36D}" dt="2020-07-29T20:09:48.084" v="180"/>
          <ac:spMkLst>
            <pc:docMk/>
            <pc:sldMk cId="2578562670" sldId="1691"/>
            <ac:spMk id="13" creationId="{FBFF3669-AEE2-4AF1-AB45-841891E7DDAF}"/>
          </ac:spMkLst>
        </pc:spChg>
        <pc:spChg chg="add del mod">
          <ac:chgData name="Kim, Cliffe" userId="S::clikim@deloitte.com::666aa592-3260-43fa-8cf9-6cf63f424a34" providerId="AD" clId="Web-{399312A4-67AA-471E-8216-4C6A438DE36D}" dt="2020-07-29T20:16:29.408" v="756"/>
          <ac:spMkLst>
            <pc:docMk/>
            <pc:sldMk cId="2578562670" sldId="1691"/>
            <ac:spMk id="15" creationId="{7D47F8BB-F3D3-4DA8-A519-CD0B8BF2FBAD}"/>
          </ac:spMkLst>
        </pc:spChg>
        <pc:spChg chg="mod">
          <ac:chgData name="Kim, Cliffe" userId="S::clikim@deloitte.com::666aa592-3260-43fa-8cf9-6cf63f424a34" providerId="AD" clId="Web-{399312A4-67AA-471E-8216-4C6A438DE36D}" dt="2020-07-29T20:23:38.687" v="1218" actId="1076"/>
          <ac:spMkLst>
            <pc:docMk/>
            <pc:sldMk cId="2578562670" sldId="1691"/>
            <ac:spMk id="17" creationId="{22119DF6-6E0B-4FC3-A7DF-14DAA912FF14}"/>
          </ac:spMkLst>
        </pc:spChg>
        <pc:spChg chg="mod">
          <ac:chgData name="Kim, Cliffe" userId="S::clikim@deloitte.com::666aa592-3260-43fa-8cf9-6cf63f424a34" providerId="AD" clId="Web-{399312A4-67AA-471E-8216-4C6A438DE36D}" dt="2020-07-29T20:30:32.652" v="1974" actId="20577"/>
          <ac:spMkLst>
            <pc:docMk/>
            <pc:sldMk cId="2578562670" sldId="1691"/>
            <ac:spMk id="18" creationId="{5E2393D6-469D-4D7D-B08A-4A291CE36261}"/>
          </ac:spMkLst>
        </pc:spChg>
        <pc:spChg chg="add mod">
          <ac:chgData name="Kim, Cliffe" userId="S::clikim@deloitte.com::666aa592-3260-43fa-8cf9-6cf63f424a34" providerId="AD" clId="Web-{399312A4-67AA-471E-8216-4C6A438DE36D}" dt="2020-07-29T20:21:38.413" v="1010" actId="20577"/>
          <ac:spMkLst>
            <pc:docMk/>
            <pc:sldMk cId="2578562670" sldId="1691"/>
            <ac:spMk id="20" creationId="{A6A05896-B2A0-4CAE-A60B-257454458E45}"/>
          </ac:spMkLst>
        </pc:spChg>
        <pc:spChg chg="add del mod">
          <ac:chgData name="Kim, Cliffe" userId="S::clikim@deloitte.com::666aa592-3260-43fa-8cf9-6cf63f424a34" providerId="AD" clId="Web-{399312A4-67AA-471E-8216-4C6A438DE36D}" dt="2020-07-29T20:21:03.348" v="959"/>
          <ac:spMkLst>
            <pc:docMk/>
            <pc:sldMk cId="2578562670" sldId="1691"/>
            <ac:spMk id="21" creationId="{A611E905-12D5-488F-855F-7EFBD350B272}"/>
          </ac:spMkLst>
        </pc:spChg>
        <pc:picChg chg="add mod modCrop">
          <ac:chgData name="Kim, Cliffe" userId="S::clikim@deloitte.com::666aa592-3260-43fa-8cf9-6cf63f424a34" providerId="AD" clId="Web-{399312A4-67AA-471E-8216-4C6A438DE36D}" dt="2020-07-29T20:21:24.381" v="961" actId="1076"/>
          <ac:picMkLst>
            <pc:docMk/>
            <pc:sldMk cId="2578562670" sldId="1691"/>
            <ac:picMk id="5" creationId="{14AFFEC9-39A5-4E8B-90CD-6FED0F8BE4B2}"/>
          </ac:picMkLst>
        </pc:picChg>
        <pc:picChg chg="add mod modCrop">
          <ac:chgData name="Kim, Cliffe" userId="S::clikim@deloitte.com::666aa592-3260-43fa-8cf9-6cf63f424a34" providerId="AD" clId="Web-{399312A4-67AA-471E-8216-4C6A438DE36D}" dt="2020-07-29T20:21:24.428" v="962" actId="1076"/>
          <ac:picMkLst>
            <pc:docMk/>
            <pc:sldMk cId="2578562670" sldId="1691"/>
            <ac:picMk id="6" creationId="{7225267D-20CC-4138-BE5C-F04B9861386D}"/>
          </ac:picMkLst>
        </pc:picChg>
      </pc:sldChg>
      <pc:sldChg chg="modSp">
        <pc:chgData name="Kim, Cliffe" userId="S::clikim@deloitte.com::666aa592-3260-43fa-8cf9-6cf63f424a34" providerId="AD" clId="Web-{399312A4-67AA-471E-8216-4C6A438DE36D}" dt="2020-07-29T20:47:17.097" v="2667" actId="20577"/>
        <pc:sldMkLst>
          <pc:docMk/>
          <pc:sldMk cId="3738235254" sldId="1697"/>
        </pc:sldMkLst>
        <pc:spChg chg="mod">
          <ac:chgData name="Kim, Cliffe" userId="S::clikim@deloitte.com::666aa592-3260-43fa-8cf9-6cf63f424a34" providerId="AD" clId="Web-{399312A4-67AA-471E-8216-4C6A438DE36D}" dt="2020-07-29T20:28:12.549" v="1852" actId="20577"/>
          <ac:spMkLst>
            <pc:docMk/>
            <pc:sldMk cId="3738235254" sldId="1697"/>
            <ac:spMk id="9" creationId="{FBCF5B76-E19A-4E4D-8397-88C3C34B82A6}"/>
          </ac:spMkLst>
        </pc:spChg>
        <pc:spChg chg="mod">
          <ac:chgData name="Kim, Cliffe" userId="S::clikim@deloitte.com::666aa592-3260-43fa-8cf9-6cf63f424a34" providerId="AD" clId="Web-{399312A4-67AA-471E-8216-4C6A438DE36D}" dt="2020-07-29T20:28:31.879" v="1877" actId="20577"/>
          <ac:spMkLst>
            <pc:docMk/>
            <pc:sldMk cId="3738235254" sldId="1697"/>
            <ac:spMk id="12" creationId="{2103C535-4D9B-455A-9242-1C13ABC0919B}"/>
          </ac:spMkLst>
        </pc:spChg>
        <pc:spChg chg="mod">
          <ac:chgData name="Kim, Cliffe" userId="S::clikim@deloitte.com::666aa592-3260-43fa-8cf9-6cf63f424a34" providerId="AD" clId="Web-{399312A4-67AA-471E-8216-4C6A438DE36D}" dt="2020-07-29T20:23:02.638" v="1216" actId="20577"/>
          <ac:spMkLst>
            <pc:docMk/>
            <pc:sldMk cId="3738235254" sldId="1697"/>
            <ac:spMk id="20" creationId="{C56B1F72-F4B2-4A20-8410-760D5256FDE2}"/>
          </ac:spMkLst>
        </pc:spChg>
        <pc:spChg chg="mod">
          <ac:chgData name="Kim, Cliffe" userId="S::clikim@deloitte.com::666aa592-3260-43fa-8cf9-6cf63f424a34" providerId="AD" clId="Web-{399312A4-67AA-471E-8216-4C6A438DE36D}" dt="2020-07-29T20:47:17.097" v="2667" actId="20577"/>
          <ac:spMkLst>
            <pc:docMk/>
            <pc:sldMk cId="3738235254" sldId="1697"/>
            <ac:spMk id="29" creationId="{F2476876-E558-43E2-81A1-BFEABDC3BCCC}"/>
          </ac:spMkLst>
        </pc:spChg>
      </pc:sldChg>
      <pc:sldChg chg="modSp">
        <pc:chgData name="Kim, Cliffe" userId="S::clikim@deloitte.com::666aa592-3260-43fa-8cf9-6cf63f424a34" providerId="AD" clId="Web-{399312A4-67AA-471E-8216-4C6A438DE36D}" dt="2020-07-29T20:45:13.055" v="2408" actId="1076"/>
        <pc:sldMkLst>
          <pc:docMk/>
          <pc:sldMk cId="1420139110" sldId="1699"/>
        </pc:sldMkLst>
        <pc:spChg chg="mod">
          <ac:chgData name="Kim, Cliffe" userId="S::clikim@deloitte.com::666aa592-3260-43fa-8cf9-6cf63f424a34" providerId="AD" clId="Web-{399312A4-67AA-471E-8216-4C6A438DE36D}" dt="2020-07-29T20:45:13.055" v="2408" actId="1076"/>
          <ac:spMkLst>
            <pc:docMk/>
            <pc:sldMk cId="1420139110" sldId="1699"/>
            <ac:spMk id="6" creationId="{03DDC946-EDC4-4B18-B361-BFF200524693}"/>
          </ac:spMkLst>
        </pc:spChg>
      </pc:sldChg>
      <pc:sldChg chg="addSp delSp modSp">
        <pc:chgData name="Kim, Cliffe" userId="S::clikim@deloitte.com::666aa592-3260-43fa-8cf9-6cf63f424a34" providerId="AD" clId="Web-{399312A4-67AA-471E-8216-4C6A438DE36D}" dt="2020-07-29T20:46:38.592" v="2658"/>
        <pc:sldMkLst>
          <pc:docMk/>
          <pc:sldMk cId="4164830625" sldId="1704"/>
        </pc:sldMkLst>
        <pc:spChg chg="add mod">
          <ac:chgData name="Kim, Cliffe" userId="S::clikim@deloitte.com::666aa592-3260-43fa-8cf9-6cf63f424a34" providerId="AD" clId="Web-{399312A4-67AA-471E-8216-4C6A438DE36D}" dt="2020-07-29T20:33:15.773" v="2272" actId="20577"/>
          <ac:spMkLst>
            <pc:docMk/>
            <pc:sldMk cId="4164830625" sldId="1704"/>
            <ac:spMk id="2" creationId="{C93ED28A-F823-4B3C-8B48-A7C17ACA773B}"/>
          </ac:spMkLst>
        </pc:spChg>
        <pc:spChg chg="add">
          <ac:chgData name="Kim, Cliffe" userId="S::clikim@deloitte.com::666aa592-3260-43fa-8cf9-6cf63f424a34" providerId="AD" clId="Web-{399312A4-67AA-471E-8216-4C6A438DE36D}" dt="2020-07-29T20:46:38.592" v="2658"/>
          <ac:spMkLst>
            <pc:docMk/>
            <pc:sldMk cId="4164830625" sldId="1704"/>
            <ac:spMk id="3" creationId="{8B698E27-C7E0-4BD3-A9BB-E64B55A62AC8}"/>
          </ac:spMkLst>
        </pc:spChg>
        <pc:spChg chg="del">
          <ac:chgData name="Kim, Cliffe" userId="S::clikim@deloitte.com::666aa592-3260-43fa-8cf9-6cf63f424a34" providerId="AD" clId="Web-{399312A4-67AA-471E-8216-4C6A438DE36D}" dt="2020-07-29T20:33:06.241" v="2256"/>
          <ac:spMkLst>
            <pc:docMk/>
            <pc:sldMk cId="4164830625" sldId="1704"/>
            <ac:spMk id="5" creationId="{FE544C29-B043-4946-A43E-4C519BD6484E}"/>
          </ac:spMkLst>
        </pc:spChg>
      </pc:sldChg>
      <pc:sldChg chg="addSp delSp modSp add ord replId">
        <pc:chgData name="Kim, Cliffe" userId="S::clikim@deloitte.com::666aa592-3260-43fa-8cf9-6cf63f424a34" providerId="AD" clId="Web-{399312A4-67AA-471E-8216-4C6A438DE36D}" dt="2020-07-29T20:46:34.123" v="2656" actId="20577"/>
        <pc:sldMkLst>
          <pc:docMk/>
          <pc:sldMk cId="1911617261" sldId="1706"/>
        </pc:sldMkLst>
        <pc:spChg chg="add mod">
          <ac:chgData name="Kim, Cliffe" userId="S::clikim@deloitte.com::666aa592-3260-43fa-8cf9-6cf63f424a34" providerId="AD" clId="Web-{399312A4-67AA-471E-8216-4C6A438DE36D}" dt="2020-07-29T20:46:34.123" v="2656" actId="20577"/>
          <ac:spMkLst>
            <pc:docMk/>
            <pc:sldMk cId="1911617261" sldId="1706"/>
            <ac:spMk id="4" creationId="{1EAAEC04-E6F4-4688-993C-83BDC3B988D7}"/>
          </ac:spMkLst>
        </pc:spChg>
        <pc:spChg chg="mod">
          <ac:chgData name="Kim, Cliffe" userId="S::clikim@deloitte.com::666aa592-3260-43fa-8cf9-6cf63f424a34" providerId="AD" clId="Web-{399312A4-67AA-471E-8216-4C6A438DE36D}" dt="2020-07-29T20:32:59.209" v="2253" actId="20577"/>
          <ac:spMkLst>
            <pc:docMk/>
            <pc:sldMk cId="1911617261" sldId="1706"/>
            <ac:spMk id="5" creationId="{FE544C29-B043-4946-A43E-4C519BD6484E}"/>
          </ac:spMkLst>
        </pc:spChg>
        <pc:picChg chg="add mod ord">
          <ac:chgData name="Kim, Cliffe" userId="S::clikim@deloitte.com::666aa592-3260-43fa-8cf9-6cf63f424a34" providerId="AD" clId="Web-{399312A4-67AA-471E-8216-4C6A438DE36D}" dt="2020-07-29T20:31:45.688" v="1987"/>
          <ac:picMkLst>
            <pc:docMk/>
            <pc:sldMk cId="1911617261" sldId="1706"/>
            <ac:picMk id="2" creationId="{A1CD529E-816F-4F39-A51A-ACC87CA71D95}"/>
          </ac:picMkLst>
        </pc:picChg>
        <pc:picChg chg="add del ord">
          <ac:chgData name="Kim, Cliffe" userId="S::clikim@deloitte.com::666aa592-3260-43fa-8cf9-6cf63f424a34" providerId="AD" clId="Web-{399312A4-67AA-471E-8216-4C6A438DE36D}" dt="2020-07-29T20:31:46.860" v="1988"/>
          <ac:picMkLst>
            <pc:docMk/>
            <pc:sldMk cId="1911617261" sldId="1706"/>
            <ac:picMk id="3" creationId="{0BDB4E81-CFF0-43F9-A0D2-EAEF0ECBC56D}"/>
          </ac:picMkLst>
        </pc:picChg>
        <pc:picChg chg="del">
          <ac:chgData name="Kim, Cliffe" userId="S::clikim@deloitte.com::666aa592-3260-43fa-8cf9-6cf63f424a34" providerId="AD" clId="Web-{399312A4-67AA-471E-8216-4C6A438DE36D}" dt="2020-07-29T20:31:05.389" v="1977"/>
          <ac:picMkLst>
            <pc:docMk/>
            <pc:sldMk cId="1911617261" sldId="1706"/>
            <ac:picMk id="9" creationId="{1F66ECC5-F452-4EFE-BDD3-ADA25E0A5731}"/>
          </ac:picMkLst>
        </pc:picChg>
      </pc:sldChg>
      <pc:sldChg chg="addSp delSp modSp add replId">
        <pc:chgData name="Kim, Cliffe" userId="S::clikim@deloitte.com::666aa592-3260-43fa-8cf9-6cf63f424a34" providerId="AD" clId="Web-{399312A4-67AA-471E-8216-4C6A438DE36D}" dt="2020-07-29T20:46:39.139" v="2659"/>
        <pc:sldMkLst>
          <pc:docMk/>
          <pc:sldMk cId="1518415880" sldId="1707"/>
        </pc:sldMkLst>
        <pc:spChg chg="mod">
          <ac:chgData name="Kim, Cliffe" userId="S::clikim@deloitte.com::666aa592-3260-43fa-8cf9-6cf63f424a34" providerId="AD" clId="Web-{399312A4-67AA-471E-8216-4C6A438DE36D}" dt="2020-07-29T20:41:58.042" v="2363" actId="20577"/>
          <ac:spMkLst>
            <pc:docMk/>
            <pc:sldMk cId="1518415880" sldId="1707"/>
            <ac:spMk id="2" creationId="{C93ED28A-F823-4B3C-8B48-A7C17ACA773B}"/>
          </ac:spMkLst>
        </pc:spChg>
        <pc:spChg chg="add">
          <ac:chgData name="Kim, Cliffe" userId="S::clikim@deloitte.com::666aa592-3260-43fa-8cf9-6cf63f424a34" providerId="AD" clId="Web-{399312A4-67AA-471E-8216-4C6A438DE36D}" dt="2020-07-29T20:46:39.139" v="2659"/>
          <ac:spMkLst>
            <pc:docMk/>
            <pc:sldMk cId="1518415880" sldId="1707"/>
            <ac:spMk id="4" creationId="{6CE90FF2-039F-41A9-8B27-696CA0423206}"/>
          </ac:spMkLst>
        </pc:spChg>
        <pc:picChg chg="add mod ord">
          <ac:chgData name="Kim, Cliffe" userId="S::clikim@deloitte.com::666aa592-3260-43fa-8cf9-6cf63f424a34" providerId="AD" clId="Web-{399312A4-67AA-471E-8216-4C6A438DE36D}" dt="2020-07-29T20:34:02.291" v="2288"/>
          <ac:picMkLst>
            <pc:docMk/>
            <pc:sldMk cId="1518415880" sldId="1707"/>
            <ac:picMk id="3" creationId="{D3B7F7D4-5EE5-4A50-A3B1-97F7A4E41EA9}"/>
          </ac:picMkLst>
        </pc:picChg>
        <pc:picChg chg="add del">
          <ac:chgData name="Kim, Cliffe" userId="S::clikim@deloitte.com::666aa592-3260-43fa-8cf9-6cf63f424a34" providerId="AD" clId="Web-{399312A4-67AA-471E-8216-4C6A438DE36D}" dt="2020-07-29T20:34:04.198" v="2289"/>
          <ac:picMkLst>
            <pc:docMk/>
            <pc:sldMk cId="1518415880" sldId="1707"/>
            <ac:picMk id="9" creationId="{1F66ECC5-F452-4EFE-BDD3-ADA25E0A5731}"/>
          </ac:picMkLst>
        </pc:picChg>
      </pc:sldChg>
      <pc:sldChg chg="addSp delSp modSp add replId">
        <pc:chgData name="Kim, Cliffe" userId="S::clikim@deloitte.com::666aa592-3260-43fa-8cf9-6cf63f424a34" providerId="AD" clId="Web-{399312A4-67AA-471E-8216-4C6A438DE36D}" dt="2020-07-29T20:46:40.764" v="2660"/>
        <pc:sldMkLst>
          <pc:docMk/>
          <pc:sldMk cId="1857250779" sldId="1708"/>
        </pc:sldMkLst>
        <pc:spChg chg="del">
          <ac:chgData name="Kim, Cliffe" userId="S::clikim@deloitte.com::666aa592-3260-43fa-8cf9-6cf63f424a34" providerId="AD" clId="Web-{399312A4-67AA-471E-8216-4C6A438DE36D}" dt="2020-07-29T20:42:05.902" v="2366"/>
          <ac:spMkLst>
            <pc:docMk/>
            <pc:sldMk cId="1857250779" sldId="1708"/>
            <ac:spMk id="2" creationId="{C93ED28A-F823-4B3C-8B48-A7C17ACA773B}"/>
          </ac:spMkLst>
        </pc:spChg>
        <pc:spChg chg="add mod">
          <ac:chgData name="Kim, Cliffe" userId="S::clikim@deloitte.com::666aa592-3260-43fa-8cf9-6cf63f424a34" providerId="AD" clId="Web-{399312A4-67AA-471E-8216-4C6A438DE36D}" dt="2020-07-29T20:42:21.059" v="2378" actId="20577"/>
          <ac:spMkLst>
            <pc:docMk/>
            <pc:sldMk cId="1857250779" sldId="1708"/>
            <ac:spMk id="11" creationId="{2245732A-3351-46A7-AD77-CE7A0037E0A9}"/>
          </ac:spMkLst>
        </pc:spChg>
        <pc:spChg chg="add">
          <ac:chgData name="Kim, Cliffe" userId="S::clikim@deloitte.com::666aa592-3260-43fa-8cf9-6cf63f424a34" providerId="AD" clId="Web-{399312A4-67AA-471E-8216-4C6A438DE36D}" dt="2020-07-29T20:46:40.764" v="2660"/>
          <ac:spMkLst>
            <pc:docMk/>
            <pc:sldMk cId="1857250779" sldId="1708"/>
            <ac:spMk id="13" creationId="{F96B4AAC-C660-4EDD-B8CD-85FDC5FFC782}"/>
          </ac:spMkLst>
        </pc:spChg>
        <pc:picChg chg="add del mod">
          <ac:chgData name="Kim, Cliffe" userId="S::clikim@deloitte.com::666aa592-3260-43fa-8cf9-6cf63f424a34" providerId="AD" clId="Web-{399312A4-67AA-471E-8216-4C6A438DE36D}" dt="2020-07-29T20:39:33.720" v="2318"/>
          <ac:picMkLst>
            <pc:docMk/>
            <pc:sldMk cId="1857250779" sldId="1708"/>
            <ac:picMk id="3" creationId="{6939EECB-E202-4CAB-A3C9-B3DC4ADAD7CF}"/>
          </ac:picMkLst>
        </pc:picChg>
        <pc:picChg chg="add del mod">
          <ac:chgData name="Kim, Cliffe" userId="S::clikim@deloitte.com::666aa592-3260-43fa-8cf9-6cf63f424a34" providerId="AD" clId="Web-{399312A4-67AA-471E-8216-4C6A438DE36D}" dt="2020-07-29T20:39:57.175" v="2325"/>
          <ac:picMkLst>
            <pc:docMk/>
            <pc:sldMk cId="1857250779" sldId="1708"/>
            <ac:picMk id="4" creationId="{C3003900-5391-4F01-9F57-AF7581063BB3}"/>
          </ac:picMkLst>
        </pc:picChg>
        <pc:picChg chg="add del ord">
          <ac:chgData name="Kim, Cliffe" userId="S::clikim@deloitte.com::666aa592-3260-43fa-8cf9-6cf63f424a34" providerId="AD" clId="Web-{399312A4-67AA-471E-8216-4C6A438DE36D}" dt="2020-07-29T20:40:17.567" v="2333"/>
          <ac:picMkLst>
            <pc:docMk/>
            <pc:sldMk cId="1857250779" sldId="1708"/>
            <ac:picMk id="5" creationId="{DF4DC044-8EE9-43AC-8E5C-1FF58A9D0A98}"/>
          </ac:picMkLst>
        </pc:picChg>
        <pc:picChg chg="add mod ord">
          <ac:chgData name="Kim, Cliffe" userId="S::clikim@deloitte.com::666aa592-3260-43fa-8cf9-6cf63f424a34" providerId="AD" clId="Web-{399312A4-67AA-471E-8216-4C6A438DE36D}" dt="2020-07-29T20:40:16.395" v="2332"/>
          <ac:picMkLst>
            <pc:docMk/>
            <pc:sldMk cId="1857250779" sldId="1708"/>
            <ac:picMk id="8" creationId="{4E3B855C-AC8E-45B7-AB4F-1CBDB5546EC6}"/>
          </ac:picMkLst>
        </pc:picChg>
        <pc:picChg chg="del">
          <ac:chgData name="Kim, Cliffe" userId="S::clikim@deloitte.com::666aa592-3260-43fa-8cf9-6cf63f424a34" providerId="AD" clId="Web-{399312A4-67AA-471E-8216-4C6A438DE36D}" dt="2020-07-29T20:39:09.421" v="2310"/>
          <ac:picMkLst>
            <pc:docMk/>
            <pc:sldMk cId="1857250779" sldId="1708"/>
            <ac:picMk id="9" creationId="{1F66ECC5-F452-4EFE-BDD3-ADA25E0A5731}"/>
          </ac:picMkLst>
        </pc:picChg>
      </pc:sldChg>
      <pc:sldChg chg="modSp">
        <pc:chgData name="Kim, Cliffe" userId="S::clikim@deloitte.com::666aa592-3260-43fa-8cf9-6cf63f424a34" providerId="AD" clId="Web-{399312A4-67AA-471E-8216-4C6A438DE36D}" dt="2020-07-29T20:48:05.614" v="2676" actId="20577"/>
        <pc:sldMkLst>
          <pc:docMk/>
          <pc:sldMk cId="2366502215" sldId="1709"/>
        </pc:sldMkLst>
        <pc:spChg chg="mod">
          <ac:chgData name="Kim, Cliffe" userId="S::clikim@deloitte.com::666aa592-3260-43fa-8cf9-6cf63f424a34" providerId="AD" clId="Web-{399312A4-67AA-471E-8216-4C6A438DE36D}" dt="2020-07-29T20:48:05.614" v="2676" actId="20577"/>
          <ac:spMkLst>
            <pc:docMk/>
            <pc:sldMk cId="2366502215" sldId="1709"/>
            <ac:spMk id="3" creationId="{C50B286D-1198-4D03-B3C1-83851AD23560}"/>
          </ac:spMkLst>
        </pc:spChg>
      </pc:sldChg>
    </pc:docChg>
  </pc:docChgLst>
  <pc:docChgLst>
    <pc:chgData name="Coiley, Peter" userId="S::pcoiley@deloitte.com::025b827e-c6c5-41fe-831e-7f0eb6b6a8cc" providerId="AD" clId="Web-{00340CAF-EE51-4359-8A66-258FC12092E3}"/>
    <pc:docChg chg="modSld">
      <pc:chgData name="Coiley, Peter" userId="S::pcoiley@deloitte.com::025b827e-c6c5-41fe-831e-7f0eb6b6a8cc" providerId="AD" clId="Web-{00340CAF-EE51-4359-8A66-258FC12092E3}" dt="2020-07-29T12:33:24.300" v="4" actId="20577"/>
      <pc:docMkLst>
        <pc:docMk/>
      </pc:docMkLst>
      <pc:sldChg chg="modSp">
        <pc:chgData name="Coiley, Peter" userId="S::pcoiley@deloitte.com::025b827e-c6c5-41fe-831e-7f0eb6b6a8cc" providerId="AD" clId="Web-{00340CAF-EE51-4359-8A66-258FC12092E3}" dt="2020-07-29T12:33:24.300" v="4" actId="20577"/>
        <pc:sldMkLst>
          <pc:docMk/>
          <pc:sldMk cId="4094167415" sldId="1696"/>
        </pc:sldMkLst>
        <pc:spChg chg="mod">
          <ac:chgData name="Coiley, Peter" userId="S::pcoiley@deloitte.com::025b827e-c6c5-41fe-831e-7f0eb6b6a8cc" providerId="AD" clId="Web-{00340CAF-EE51-4359-8A66-258FC12092E3}" dt="2020-07-29T12:33:24.300" v="4" actId="20577"/>
          <ac:spMkLst>
            <pc:docMk/>
            <pc:sldMk cId="4094167415" sldId="1696"/>
            <ac:spMk id="6" creationId="{44720F5E-F571-403E-A3DF-0F2EDBB0B133}"/>
          </ac:spMkLst>
        </pc:spChg>
      </pc:sldChg>
    </pc:docChg>
  </pc:docChgLst>
  <pc:docChgLst>
    <pc:chgData name="Kim, Cliffe" userId="S::clikim@deloitte.com::666aa592-3260-43fa-8cf9-6cf63f424a34" providerId="AD" clId="Web-{531712A1-76FB-45C3-9B1B-283C8262DD0B}"/>
    <pc:docChg chg="modSld">
      <pc:chgData name="Kim, Cliffe" userId="S::clikim@deloitte.com::666aa592-3260-43fa-8cf9-6cf63f424a34" providerId="AD" clId="Web-{531712A1-76FB-45C3-9B1B-283C8262DD0B}" dt="2020-07-29T19:43:01.106" v="13" actId="20577"/>
      <pc:docMkLst>
        <pc:docMk/>
      </pc:docMkLst>
      <pc:sldChg chg="addSp delSp modSp">
        <pc:chgData name="Kim, Cliffe" userId="S::clikim@deloitte.com::666aa592-3260-43fa-8cf9-6cf63f424a34" providerId="AD" clId="Web-{531712A1-76FB-45C3-9B1B-283C8262DD0B}" dt="2020-07-29T19:43:01.106" v="12" actId="20577"/>
        <pc:sldMkLst>
          <pc:docMk/>
          <pc:sldMk cId="3738235254" sldId="1697"/>
        </pc:sldMkLst>
        <pc:spChg chg="mod">
          <ac:chgData name="Kim, Cliffe" userId="S::clikim@deloitte.com::666aa592-3260-43fa-8cf9-6cf63f424a34" providerId="AD" clId="Web-{531712A1-76FB-45C3-9B1B-283C8262DD0B}" dt="2020-07-29T19:43:01.106" v="12" actId="20577"/>
          <ac:spMkLst>
            <pc:docMk/>
            <pc:sldMk cId="3738235254" sldId="1697"/>
            <ac:spMk id="29" creationId="{F2476876-E558-43E2-81A1-BFEABDC3BCCC}"/>
          </ac:spMkLst>
        </pc:spChg>
        <pc:picChg chg="add mod">
          <ac:chgData name="Kim, Cliffe" userId="S::clikim@deloitte.com::666aa592-3260-43fa-8cf9-6cf63f424a34" providerId="AD" clId="Web-{531712A1-76FB-45C3-9B1B-283C8262DD0B}" dt="2020-07-29T19:42:36.089" v="5" actId="1076"/>
          <ac:picMkLst>
            <pc:docMk/>
            <pc:sldMk cId="3738235254" sldId="1697"/>
            <ac:picMk id="3" creationId="{F00FE0EE-2F57-43CE-9A28-0B2AD6E345A7}"/>
          </ac:picMkLst>
        </pc:picChg>
        <pc:picChg chg="del">
          <ac:chgData name="Kim, Cliffe" userId="S::clikim@deloitte.com::666aa592-3260-43fa-8cf9-6cf63f424a34" providerId="AD" clId="Web-{531712A1-76FB-45C3-9B1B-283C8262DD0B}" dt="2020-07-29T19:42:20.588" v="0"/>
          <ac:picMkLst>
            <pc:docMk/>
            <pc:sldMk cId="3738235254" sldId="1697"/>
            <ac:picMk id="1026" creationId="{EB67AB1B-4EB7-4057-A624-FEFDD1BBFF29}"/>
          </ac:picMkLst>
        </pc:picChg>
      </pc:sldChg>
    </pc:docChg>
  </pc:docChgLst>
  <pc:docChgLst>
    <pc:chgData name="Ammar, Muhammad" userId="S::muammar@deloitte.com::07dcbb4f-bb6b-49f6-a6ee-effc3502ef67" providerId="AD" clId="Web-{6EE18D10-6F89-4FC1-B156-15D750199C78}"/>
    <pc:docChg chg="modSld">
      <pc:chgData name="Ammar, Muhammad" userId="S::muammar@deloitte.com::07dcbb4f-bb6b-49f6-a6ee-effc3502ef67" providerId="AD" clId="Web-{6EE18D10-6F89-4FC1-B156-15D750199C78}" dt="2020-07-29T19:05:28.294" v="552" actId="20577"/>
      <pc:docMkLst>
        <pc:docMk/>
      </pc:docMkLst>
      <pc:sldChg chg="addSp delSp modSp">
        <pc:chgData name="Ammar, Muhammad" userId="S::muammar@deloitte.com::07dcbb4f-bb6b-49f6-a6ee-effc3502ef67" providerId="AD" clId="Web-{6EE18D10-6F89-4FC1-B156-15D750199C78}" dt="2020-07-29T18:44:39.205" v="541" actId="1076"/>
        <pc:sldMkLst>
          <pc:docMk/>
          <pc:sldMk cId="565208467" sldId="1693"/>
        </pc:sldMkLst>
        <pc:spChg chg="mod">
          <ac:chgData name="Ammar, Muhammad" userId="S::muammar@deloitte.com::07dcbb4f-bb6b-49f6-a6ee-effc3502ef67" providerId="AD" clId="Web-{6EE18D10-6F89-4FC1-B156-15D750199C78}" dt="2020-07-29T18:44:39.205" v="541" actId="1076"/>
          <ac:spMkLst>
            <pc:docMk/>
            <pc:sldMk cId="565208467" sldId="1693"/>
            <ac:spMk id="8" creationId="{5F3C36AC-AAB9-41E6-8DED-F1E9BA13EC9D}"/>
          </ac:spMkLst>
        </pc:spChg>
        <pc:spChg chg="add mod">
          <ac:chgData name="Ammar, Muhammad" userId="S::muammar@deloitte.com::07dcbb4f-bb6b-49f6-a6ee-effc3502ef67" providerId="AD" clId="Web-{6EE18D10-6F89-4FC1-B156-15D750199C78}" dt="2020-07-29T18:44:32.846" v="539" actId="20577"/>
          <ac:spMkLst>
            <pc:docMk/>
            <pc:sldMk cId="565208467" sldId="1693"/>
            <ac:spMk id="12" creationId="{6A36F31A-13B0-406F-806D-BCACF01F9B30}"/>
          </ac:spMkLst>
        </pc:spChg>
        <pc:spChg chg="add mod">
          <ac:chgData name="Ammar, Muhammad" userId="S::muammar@deloitte.com::07dcbb4f-bb6b-49f6-a6ee-effc3502ef67" providerId="AD" clId="Web-{6EE18D10-6F89-4FC1-B156-15D750199C78}" dt="2020-07-29T18:41:54.579" v="337" actId="14100"/>
          <ac:spMkLst>
            <pc:docMk/>
            <pc:sldMk cId="565208467" sldId="1693"/>
            <ac:spMk id="13" creationId="{8F7ED8D4-3653-4375-960E-A6373DDF0E4A}"/>
          </ac:spMkLst>
        </pc:spChg>
        <pc:spChg chg="add del">
          <ac:chgData name="Ammar, Muhammad" userId="S::muammar@deloitte.com::07dcbb4f-bb6b-49f6-a6ee-effc3502ef67" providerId="AD" clId="Web-{6EE18D10-6F89-4FC1-B156-15D750199C78}" dt="2020-07-29T18:42:00.860" v="339"/>
          <ac:spMkLst>
            <pc:docMk/>
            <pc:sldMk cId="565208467" sldId="1693"/>
            <ac:spMk id="14" creationId="{A67F3EAB-814C-4478-A503-53B0CECCBA9F}"/>
          </ac:spMkLst>
        </pc:spChg>
        <pc:spChg chg="add mod">
          <ac:chgData name="Ammar, Muhammad" userId="S::muammar@deloitte.com::07dcbb4f-bb6b-49f6-a6ee-effc3502ef67" providerId="AD" clId="Web-{6EE18D10-6F89-4FC1-B156-15D750199C78}" dt="2020-07-29T18:42:24.876" v="345" actId="1076"/>
          <ac:spMkLst>
            <pc:docMk/>
            <pc:sldMk cId="565208467" sldId="1693"/>
            <ac:spMk id="15" creationId="{D7BFB699-C22B-4B12-884C-DF6C38BCC65B}"/>
          </ac:spMkLst>
        </pc:spChg>
        <pc:picChg chg="mod">
          <ac:chgData name="Ammar, Muhammad" userId="S::muammar@deloitte.com::07dcbb4f-bb6b-49f6-a6ee-effc3502ef67" providerId="AD" clId="Web-{6EE18D10-6F89-4FC1-B156-15D750199C78}" dt="2020-07-29T18:38:53.157" v="3" actId="14100"/>
          <ac:picMkLst>
            <pc:docMk/>
            <pc:sldMk cId="565208467" sldId="1693"/>
            <ac:picMk id="7" creationId="{87F934C8-8EBD-449C-8CEB-308968133FBB}"/>
          </ac:picMkLst>
        </pc:picChg>
      </pc:sldChg>
      <pc:sldChg chg="modSp">
        <pc:chgData name="Ammar, Muhammad" userId="S::muammar@deloitte.com::07dcbb4f-bb6b-49f6-a6ee-effc3502ef67" providerId="AD" clId="Web-{6EE18D10-6F89-4FC1-B156-15D750199C78}" dt="2020-07-29T19:00:01.026" v="543"/>
        <pc:sldMkLst>
          <pc:docMk/>
          <pc:sldMk cId="1088425032" sldId="1695"/>
        </pc:sldMkLst>
        <pc:graphicFrameChg chg="mod modGraphic">
          <ac:chgData name="Ammar, Muhammad" userId="S::muammar@deloitte.com::07dcbb4f-bb6b-49f6-a6ee-effc3502ef67" providerId="AD" clId="Web-{6EE18D10-6F89-4FC1-B156-15D750199C78}" dt="2020-07-29T19:00:01.026" v="543"/>
          <ac:graphicFrameMkLst>
            <pc:docMk/>
            <pc:sldMk cId="1088425032" sldId="1695"/>
            <ac:graphicFrameMk id="15" creationId="{B4888DB2-EB9D-4253-BCDE-6F086F7844A9}"/>
          </ac:graphicFrameMkLst>
        </pc:graphicFrameChg>
      </pc:sldChg>
      <pc:sldChg chg="modSp">
        <pc:chgData name="Ammar, Muhammad" userId="S::muammar@deloitte.com::07dcbb4f-bb6b-49f6-a6ee-effc3502ef67" providerId="AD" clId="Web-{6EE18D10-6F89-4FC1-B156-15D750199C78}" dt="2020-07-29T19:05:28.294" v="551" actId="20577"/>
        <pc:sldMkLst>
          <pc:docMk/>
          <pc:sldMk cId="3738235254" sldId="1697"/>
        </pc:sldMkLst>
        <pc:spChg chg="mod">
          <ac:chgData name="Ammar, Muhammad" userId="S::muammar@deloitte.com::07dcbb4f-bb6b-49f6-a6ee-effc3502ef67" providerId="AD" clId="Web-{6EE18D10-6F89-4FC1-B156-15D750199C78}" dt="2020-07-29T19:05:28.294" v="551" actId="20577"/>
          <ac:spMkLst>
            <pc:docMk/>
            <pc:sldMk cId="3738235254" sldId="1697"/>
            <ac:spMk id="12" creationId="{2103C535-4D9B-455A-9242-1C13ABC0919B}"/>
          </ac:spMkLst>
        </pc:spChg>
        <pc:picChg chg="mod">
          <ac:chgData name="Ammar, Muhammad" userId="S::muammar@deloitte.com::07dcbb4f-bb6b-49f6-a6ee-effc3502ef67" providerId="AD" clId="Web-{6EE18D10-6F89-4FC1-B156-15D750199C78}" dt="2020-07-29T19:02:53.699" v="545" actId="1076"/>
          <ac:picMkLst>
            <pc:docMk/>
            <pc:sldMk cId="3738235254" sldId="1697"/>
            <ac:picMk id="21" creationId="{D2FC286F-58FC-4EDD-B9B9-E88AFD95DFE8}"/>
          </ac:picMkLst>
        </pc:picChg>
        <pc:picChg chg="mod">
          <ac:chgData name="Ammar, Muhammad" userId="S::muammar@deloitte.com::07dcbb4f-bb6b-49f6-a6ee-effc3502ef67" providerId="AD" clId="Web-{6EE18D10-6F89-4FC1-B156-15D750199C78}" dt="2020-07-29T19:02:58.996" v="546" actId="1076"/>
          <ac:picMkLst>
            <pc:docMk/>
            <pc:sldMk cId="3738235254" sldId="1697"/>
            <ac:picMk id="32" creationId="{74137CD1-3F93-41BF-AF7A-66FE725A8D74}"/>
          </ac:picMkLst>
        </pc:picChg>
      </pc:sldChg>
    </pc:docChg>
  </pc:docChgLst>
  <pc:docChgLst>
    <pc:chgData name="Ammar, Muhammad" userId="S::muammar@deloitte.com::07dcbb4f-bb6b-49f6-a6ee-effc3502ef67" providerId="AD" clId="Web-{E57858D0-7621-4E6E-8A93-4C6696A21C6D}"/>
    <pc:docChg chg="addSld modSld sldOrd">
      <pc:chgData name="Ammar, Muhammad" userId="S::muammar@deloitte.com::07dcbb4f-bb6b-49f6-a6ee-effc3502ef67" providerId="AD" clId="Web-{E57858D0-7621-4E6E-8A93-4C6696A21C6D}" dt="2020-07-29T20:45:25.087" v="6379"/>
      <pc:docMkLst>
        <pc:docMk/>
      </pc:docMkLst>
      <pc:sldChg chg="addSp modSp">
        <pc:chgData name="Ammar, Muhammad" userId="S::muammar@deloitte.com::07dcbb4f-bb6b-49f6-a6ee-effc3502ef67" providerId="AD" clId="Web-{E57858D0-7621-4E6E-8A93-4C6696A21C6D}" dt="2020-07-29T20:28:47.209" v="6225" actId="1076"/>
        <pc:sldMkLst>
          <pc:docMk/>
          <pc:sldMk cId="2578562670" sldId="1691"/>
        </pc:sldMkLst>
        <pc:spChg chg="mod">
          <ac:chgData name="Ammar, Muhammad" userId="S::muammar@deloitte.com::07dcbb4f-bb6b-49f6-a6ee-effc3502ef67" providerId="AD" clId="Web-{E57858D0-7621-4E6E-8A93-4C6696A21C6D}" dt="2020-07-29T20:28:34.397" v="6224" actId="1076"/>
          <ac:spMkLst>
            <pc:docMk/>
            <pc:sldMk cId="2578562670" sldId="1691"/>
            <ac:spMk id="3" creationId="{3E4BE2EF-46F4-4E06-A690-9501A909D9BE}"/>
          </ac:spMkLst>
        </pc:spChg>
        <pc:spChg chg="add mod">
          <ac:chgData name="Ammar, Muhammad" userId="S::muammar@deloitte.com::07dcbb4f-bb6b-49f6-a6ee-effc3502ef67" providerId="AD" clId="Web-{E57858D0-7621-4E6E-8A93-4C6696A21C6D}" dt="2020-07-29T20:28:13.584" v="6223"/>
          <ac:spMkLst>
            <pc:docMk/>
            <pc:sldMk cId="2578562670" sldId="1691"/>
            <ac:spMk id="14" creationId="{013CC82D-D1FE-454F-9949-C57A02E46542}"/>
          </ac:spMkLst>
        </pc:spChg>
        <pc:spChg chg="mod">
          <ac:chgData name="Ammar, Muhammad" userId="S::muammar@deloitte.com::07dcbb4f-bb6b-49f6-a6ee-effc3502ef67" providerId="AD" clId="Web-{E57858D0-7621-4E6E-8A93-4C6696A21C6D}" dt="2020-07-29T20:28:47.209" v="6225" actId="1076"/>
          <ac:spMkLst>
            <pc:docMk/>
            <pc:sldMk cId="2578562670" sldId="1691"/>
            <ac:spMk id="16" creationId="{04007076-7C5A-4D5D-A9DC-B95FA0CA5A55}"/>
          </ac:spMkLst>
        </pc:spChg>
        <pc:spChg chg="mod">
          <ac:chgData name="Ammar, Muhammad" userId="S::muammar@deloitte.com::07dcbb4f-bb6b-49f6-a6ee-effc3502ef67" providerId="AD" clId="Web-{E57858D0-7621-4E6E-8A93-4C6696A21C6D}" dt="2020-07-29T20:16:15.802" v="4679" actId="1076"/>
          <ac:spMkLst>
            <pc:docMk/>
            <pc:sldMk cId="2578562670" sldId="1691"/>
            <ac:spMk id="17" creationId="{22119DF6-6E0B-4FC3-A7DF-14DAA912FF14}"/>
          </ac:spMkLst>
        </pc:spChg>
        <pc:spChg chg="add mod">
          <ac:chgData name="Ammar, Muhammad" userId="S::muammar@deloitte.com::07dcbb4f-bb6b-49f6-a6ee-effc3502ef67" providerId="AD" clId="Web-{E57858D0-7621-4E6E-8A93-4C6696A21C6D}" dt="2020-07-29T20:25:27.697" v="6219"/>
          <ac:spMkLst>
            <pc:docMk/>
            <pc:sldMk cId="2578562670" sldId="1691"/>
            <ac:spMk id="18" creationId="{5E2393D6-469D-4D7D-B08A-4A291CE36261}"/>
          </ac:spMkLst>
        </pc:spChg>
        <pc:spChg chg="mod">
          <ac:chgData name="Ammar, Muhammad" userId="S::muammar@deloitte.com::07dcbb4f-bb6b-49f6-a6ee-effc3502ef67" providerId="AD" clId="Web-{E57858D0-7621-4E6E-8A93-4C6696A21C6D}" dt="2020-07-29T19:50:44.672" v="2078" actId="14100"/>
          <ac:spMkLst>
            <pc:docMk/>
            <pc:sldMk cId="2578562670" sldId="1691"/>
            <ac:spMk id="19" creationId="{48F1829D-1013-4446-939A-54E0A6A877BF}"/>
          </ac:spMkLst>
        </pc:spChg>
      </pc:sldChg>
      <pc:sldChg chg="modSp">
        <pc:chgData name="Ammar, Muhammad" userId="S::muammar@deloitte.com::07dcbb4f-bb6b-49f6-a6ee-effc3502ef67" providerId="AD" clId="Web-{E57858D0-7621-4E6E-8A93-4C6696A21C6D}" dt="2020-07-29T19:33:31.012" v="1172" actId="20577"/>
        <pc:sldMkLst>
          <pc:docMk/>
          <pc:sldMk cId="565208467" sldId="1693"/>
        </pc:sldMkLst>
        <pc:spChg chg="mod">
          <ac:chgData name="Ammar, Muhammad" userId="S::muammar@deloitte.com::07dcbb4f-bb6b-49f6-a6ee-effc3502ef67" providerId="AD" clId="Web-{E57858D0-7621-4E6E-8A93-4C6696A21C6D}" dt="2020-07-29T19:33:31.012" v="1172" actId="20577"/>
          <ac:spMkLst>
            <pc:docMk/>
            <pc:sldMk cId="565208467" sldId="1693"/>
            <ac:spMk id="3" creationId="{9763A35B-F63D-402D-BE91-E7B287E09335}"/>
          </ac:spMkLst>
        </pc:spChg>
      </pc:sldChg>
      <pc:sldChg chg="modSp">
        <pc:chgData name="Ammar, Muhammad" userId="S::muammar@deloitte.com::07dcbb4f-bb6b-49f6-a6ee-effc3502ef67" providerId="AD" clId="Web-{E57858D0-7621-4E6E-8A93-4C6696A21C6D}" dt="2020-07-29T19:46:40.827" v="2073" actId="20577"/>
        <pc:sldMkLst>
          <pc:docMk/>
          <pc:sldMk cId="1088425032" sldId="1695"/>
        </pc:sldMkLst>
        <pc:spChg chg="mod">
          <ac:chgData name="Ammar, Muhammad" userId="S::muammar@deloitte.com::07dcbb4f-bb6b-49f6-a6ee-effc3502ef67" providerId="AD" clId="Web-{E57858D0-7621-4E6E-8A93-4C6696A21C6D}" dt="2020-07-29T19:46:40.827" v="2073" actId="20577"/>
          <ac:spMkLst>
            <pc:docMk/>
            <pc:sldMk cId="1088425032" sldId="1695"/>
            <ac:spMk id="37" creationId="{A13608E4-BFB4-422D-BD28-53D9AE7ED642}"/>
          </ac:spMkLst>
        </pc:spChg>
      </pc:sldChg>
      <pc:sldChg chg="addSp delSp modSp">
        <pc:chgData name="Ammar, Muhammad" userId="S::muammar@deloitte.com::07dcbb4f-bb6b-49f6-a6ee-effc3502ef67" providerId="AD" clId="Web-{E57858D0-7621-4E6E-8A93-4C6696A21C6D}" dt="2020-07-29T20:05:34.080" v="3601"/>
        <pc:sldMkLst>
          <pc:docMk/>
          <pc:sldMk cId="2400115716" sldId="1702"/>
        </pc:sldMkLst>
        <pc:spChg chg="add mod">
          <ac:chgData name="Ammar, Muhammad" userId="S::muammar@deloitte.com::07dcbb4f-bb6b-49f6-a6ee-effc3502ef67" providerId="AD" clId="Web-{E57858D0-7621-4E6E-8A93-4C6696A21C6D}" dt="2020-07-29T19:43:08.717" v="2060" actId="1076"/>
          <ac:spMkLst>
            <pc:docMk/>
            <pc:sldMk cId="2400115716" sldId="1702"/>
            <ac:spMk id="8" creationId="{E6E0E2DE-9FDA-4479-BCD7-3FBE7DC7EA61}"/>
          </ac:spMkLst>
        </pc:spChg>
        <pc:spChg chg="add del mod">
          <ac:chgData name="Ammar, Muhammad" userId="S::muammar@deloitte.com::07dcbb4f-bb6b-49f6-a6ee-effc3502ef67" providerId="AD" clId="Web-{E57858D0-7621-4E6E-8A93-4C6696A21C6D}" dt="2020-07-29T19:56:28.126" v="2152"/>
          <ac:spMkLst>
            <pc:docMk/>
            <pc:sldMk cId="2400115716" sldId="1702"/>
            <ac:spMk id="10" creationId="{B8AD102A-BBDE-4361-B2BB-93A1C7DF7518}"/>
          </ac:spMkLst>
        </pc:spChg>
        <pc:spChg chg="add">
          <ac:chgData name="Ammar, Muhammad" userId="S::muammar@deloitte.com::07dcbb4f-bb6b-49f6-a6ee-effc3502ef67" providerId="AD" clId="Web-{E57858D0-7621-4E6E-8A93-4C6696A21C6D}" dt="2020-07-29T19:56:28.735" v="2153"/>
          <ac:spMkLst>
            <pc:docMk/>
            <pc:sldMk cId="2400115716" sldId="1702"/>
            <ac:spMk id="12" creationId="{3ED1CB13-40E0-4640-8556-E91CFE7FCE44}"/>
          </ac:spMkLst>
        </pc:spChg>
        <pc:spChg chg="add mod">
          <ac:chgData name="Ammar, Muhammad" userId="S::muammar@deloitte.com::07dcbb4f-bb6b-49f6-a6ee-effc3502ef67" providerId="AD" clId="Web-{E57858D0-7621-4E6E-8A93-4C6696A21C6D}" dt="2020-07-29T20:00:23.986" v="3184" actId="20577"/>
          <ac:spMkLst>
            <pc:docMk/>
            <pc:sldMk cId="2400115716" sldId="1702"/>
            <ac:spMk id="14" creationId="{04129DF7-6D90-48F8-80EF-832A58923218}"/>
          </ac:spMkLst>
        </pc:spChg>
        <pc:spChg chg="add mod">
          <ac:chgData name="Ammar, Muhammad" userId="S::muammar@deloitte.com::07dcbb4f-bb6b-49f6-a6ee-effc3502ef67" providerId="AD" clId="Web-{E57858D0-7621-4E6E-8A93-4C6696A21C6D}" dt="2020-07-29T20:05:34.080" v="3601"/>
          <ac:spMkLst>
            <pc:docMk/>
            <pc:sldMk cId="2400115716" sldId="1702"/>
            <ac:spMk id="17" creationId="{C7177C1F-CFC0-4B67-837B-F575C88AC362}"/>
          </ac:spMkLst>
        </pc:spChg>
        <pc:spChg chg="add mod">
          <ac:chgData name="Ammar, Muhammad" userId="S::muammar@deloitte.com::07dcbb4f-bb6b-49f6-a6ee-effc3502ef67" providerId="AD" clId="Web-{E57858D0-7621-4E6E-8A93-4C6696A21C6D}" dt="2020-07-29T20:05:29.612" v="3600"/>
          <ac:spMkLst>
            <pc:docMk/>
            <pc:sldMk cId="2400115716" sldId="1702"/>
            <ac:spMk id="18" creationId="{E35A1744-89F1-44D8-AF6D-76E9F38E5770}"/>
          </ac:spMkLst>
        </pc:spChg>
        <pc:picChg chg="add del mod">
          <ac:chgData name="Ammar, Muhammad" userId="S::muammar@deloitte.com::07dcbb4f-bb6b-49f6-a6ee-effc3502ef67" providerId="AD" clId="Web-{E57858D0-7621-4E6E-8A93-4C6696A21C6D}" dt="2020-07-29T19:41:40.639" v="2051"/>
          <ac:picMkLst>
            <pc:docMk/>
            <pc:sldMk cId="2400115716" sldId="1702"/>
            <ac:picMk id="2" creationId="{A4261C0E-F785-4F19-8CB0-C4A98894BE88}"/>
          </ac:picMkLst>
        </pc:picChg>
        <pc:picChg chg="add mod">
          <ac:chgData name="Ammar, Muhammad" userId="S::muammar@deloitte.com::07dcbb4f-bb6b-49f6-a6ee-effc3502ef67" providerId="AD" clId="Web-{E57858D0-7621-4E6E-8A93-4C6696A21C6D}" dt="2020-07-29T19:41:09.077" v="2044" actId="1076"/>
          <ac:picMkLst>
            <pc:docMk/>
            <pc:sldMk cId="2400115716" sldId="1702"/>
            <ac:picMk id="4" creationId="{1C4E0F18-E20D-4A75-A691-0F701904F55A}"/>
          </ac:picMkLst>
        </pc:picChg>
        <pc:cxnChg chg="add mod">
          <ac:chgData name="Ammar, Muhammad" userId="S::muammar@deloitte.com::07dcbb4f-bb6b-49f6-a6ee-effc3502ef67" providerId="AD" clId="Web-{E57858D0-7621-4E6E-8A93-4C6696A21C6D}" dt="2020-07-29T20:04:01.299" v="3549" actId="1076"/>
          <ac:cxnSpMkLst>
            <pc:docMk/>
            <pc:sldMk cId="2400115716" sldId="1702"/>
            <ac:cxnSpMk id="15" creationId="{C58BD5DF-1280-49B5-8CF4-0D47BEFE1DF8}"/>
          </ac:cxnSpMkLst>
        </pc:cxnChg>
        <pc:cxnChg chg="add mod">
          <ac:chgData name="Ammar, Muhammad" userId="S::muammar@deloitte.com::07dcbb4f-bb6b-49f6-a6ee-effc3502ef67" providerId="AD" clId="Web-{E57858D0-7621-4E6E-8A93-4C6696A21C6D}" dt="2020-07-29T20:03:52.627" v="3548" actId="14100"/>
          <ac:cxnSpMkLst>
            <pc:docMk/>
            <pc:sldMk cId="2400115716" sldId="1702"/>
            <ac:cxnSpMk id="16" creationId="{4EF70277-5EE9-4109-8868-7734DA75046D}"/>
          </ac:cxnSpMkLst>
        </pc:cxnChg>
      </pc:sldChg>
      <pc:sldChg chg="addSp delSp modSp add replId">
        <pc:chgData name="Ammar, Muhammad" userId="S::muammar@deloitte.com::07dcbb4f-bb6b-49f6-a6ee-effc3502ef67" providerId="AD" clId="Web-{E57858D0-7621-4E6E-8A93-4C6696A21C6D}" dt="2020-07-29T20:11:09.081" v="4166" actId="1076"/>
        <pc:sldMkLst>
          <pc:docMk/>
          <pc:sldMk cId="2495206596" sldId="1703"/>
        </pc:sldMkLst>
        <pc:spChg chg="add mod">
          <ac:chgData name="Ammar, Muhammad" userId="S::muammar@deloitte.com::07dcbb4f-bb6b-49f6-a6ee-effc3502ef67" providerId="AD" clId="Web-{E57858D0-7621-4E6E-8A93-4C6696A21C6D}" dt="2020-07-29T19:43:26.390" v="2063" actId="1076"/>
          <ac:spMkLst>
            <pc:docMk/>
            <pc:sldMk cId="2495206596" sldId="1703"/>
            <ac:spMk id="3" creationId="{C50B286D-1198-4D03-B3C1-83851AD23560}"/>
          </ac:spMkLst>
        </pc:spChg>
        <pc:spChg chg="add mod">
          <ac:chgData name="Ammar, Muhammad" userId="S::muammar@deloitte.com::07dcbb4f-bb6b-49f6-a6ee-effc3502ef67" providerId="AD" clId="Web-{E57858D0-7621-4E6E-8A93-4C6696A21C6D}" dt="2020-07-29T19:56:18.782" v="2151" actId="14100"/>
          <ac:spMkLst>
            <pc:docMk/>
            <pc:sldMk cId="2495206596" sldId="1703"/>
            <ac:spMk id="8" creationId="{BAB47712-0121-434F-8138-7F842AB3BC2B}"/>
          </ac:spMkLst>
        </pc:spChg>
        <pc:spChg chg="add mod">
          <ac:chgData name="Ammar, Muhammad" userId="S::muammar@deloitte.com::07dcbb4f-bb6b-49f6-a6ee-effc3502ef67" providerId="AD" clId="Web-{E57858D0-7621-4E6E-8A93-4C6696A21C6D}" dt="2020-07-29T20:11:09.081" v="4166" actId="1076"/>
          <ac:spMkLst>
            <pc:docMk/>
            <pc:sldMk cId="2495206596" sldId="1703"/>
            <ac:spMk id="10" creationId="{7E727860-FFA2-4E7A-A2E7-9944DE031D33}"/>
          </ac:spMkLst>
        </pc:spChg>
        <pc:spChg chg="add">
          <ac:chgData name="Ammar, Muhammad" userId="S::muammar@deloitte.com::07dcbb4f-bb6b-49f6-a6ee-effc3502ef67" providerId="AD" clId="Web-{E57858D0-7621-4E6E-8A93-4C6696A21C6D}" dt="2020-07-29T20:07:03.519" v="3619"/>
          <ac:spMkLst>
            <pc:docMk/>
            <pc:sldMk cId="2495206596" sldId="1703"/>
            <ac:spMk id="15" creationId="{FF365917-91AE-484D-AB5D-C0E320562AFE}"/>
          </ac:spMkLst>
        </pc:spChg>
        <pc:spChg chg="add mod">
          <ac:chgData name="Ammar, Muhammad" userId="S::muammar@deloitte.com::07dcbb4f-bb6b-49f6-a6ee-effc3502ef67" providerId="AD" clId="Web-{E57858D0-7621-4E6E-8A93-4C6696A21C6D}" dt="2020-07-29T20:07:20.597" v="3621" actId="1076"/>
          <ac:spMkLst>
            <pc:docMk/>
            <pc:sldMk cId="2495206596" sldId="1703"/>
            <ac:spMk id="17" creationId="{283A9722-B58F-4C97-928F-690ED81E0BAC}"/>
          </ac:spMkLst>
        </pc:spChg>
        <pc:picChg chg="mod">
          <ac:chgData name="Ammar, Muhammad" userId="S::muammar@deloitte.com::07dcbb4f-bb6b-49f6-a6ee-effc3502ef67" providerId="AD" clId="Web-{E57858D0-7621-4E6E-8A93-4C6696A21C6D}" dt="2020-07-29T20:06:33.065" v="3613" actId="1076"/>
          <ac:picMkLst>
            <pc:docMk/>
            <pc:sldMk cId="2495206596" sldId="1703"/>
            <ac:picMk id="2" creationId="{A4261C0E-F785-4F19-8CB0-C4A98894BE88}"/>
          </ac:picMkLst>
        </pc:picChg>
        <pc:picChg chg="del">
          <ac:chgData name="Ammar, Muhammad" userId="S::muammar@deloitte.com::07dcbb4f-bb6b-49f6-a6ee-effc3502ef67" providerId="AD" clId="Web-{E57858D0-7621-4E6E-8A93-4C6696A21C6D}" dt="2020-07-29T19:41:16.076" v="2046"/>
          <ac:picMkLst>
            <pc:docMk/>
            <pc:sldMk cId="2495206596" sldId="1703"/>
            <ac:picMk id="4" creationId="{1C4E0F18-E20D-4A75-A691-0F701904F55A}"/>
          </ac:picMkLst>
        </pc:picChg>
        <pc:cxnChg chg="add mod">
          <ac:chgData name="Ammar, Muhammad" userId="S::muammar@deloitte.com::07dcbb4f-bb6b-49f6-a6ee-effc3502ef67" providerId="AD" clId="Web-{E57858D0-7621-4E6E-8A93-4C6696A21C6D}" dt="2020-07-29T20:06:05.643" v="3605"/>
          <ac:cxnSpMkLst>
            <pc:docMk/>
            <pc:sldMk cId="2495206596" sldId="1703"/>
            <ac:cxnSpMk id="11" creationId="{34770569-B626-4E5A-9CA0-1F66654AFB88}"/>
          </ac:cxnSpMkLst>
        </pc:cxnChg>
        <pc:cxnChg chg="add mod">
          <ac:chgData name="Ammar, Muhammad" userId="S::muammar@deloitte.com::07dcbb4f-bb6b-49f6-a6ee-effc3502ef67" providerId="AD" clId="Web-{E57858D0-7621-4E6E-8A93-4C6696A21C6D}" dt="2020-07-29T20:06:45.471" v="3616" actId="1076"/>
          <ac:cxnSpMkLst>
            <pc:docMk/>
            <pc:sldMk cId="2495206596" sldId="1703"/>
            <ac:cxnSpMk id="12" creationId="{D244F0CF-5548-4A7C-AD9F-D8F1D391CBE0}"/>
          </ac:cxnSpMkLst>
        </pc:cxnChg>
        <pc:cxnChg chg="add del mod">
          <ac:chgData name="Ammar, Muhammad" userId="S::muammar@deloitte.com::07dcbb4f-bb6b-49f6-a6ee-effc3502ef67" providerId="AD" clId="Web-{E57858D0-7621-4E6E-8A93-4C6696A21C6D}" dt="2020-07-29T20:06:56.081" v="3618"/>
          <ac:cxnSpMkLst>
            <pc:docMk/>
            <pc:sldMk cId="2495206596" sldId="1703"/>
            <ac:cxnSpMk id="13" creationId="{B1334AD2-BD80-45EA-B879-68395B34188B}"/>
          </ac:cxnSpMkLst>
        </pc:cxnChg>
      </pc:sldChg>
      <pc:sldChg chg="addSp delSp modSp add replId">
        <pc:chgData name="Ammar, Muhammad" userId="S::muammar@deloitte.com::07dcbb4f-bb6b-49f6-a6ee-effc3502ef67" providerId="AD" clId="Web-{E57858D0-7621-4E6E-8A93-4C6696A21C6D}" dt="2020-07-29T19:46:25.765" v="2072" actId="1076"/>
        <pc:sldMkLst>
          <pc:docMk/>
          <pc:sldMk cId="4164830625" sldId="1704"/>
        </pc:sldMkLst>
        <pc:spChg chg="add mod">
          <ac:chgData name="Ammar, Muhammad" userId="S::muammar@deloitte.com::07dcbb4f-bb6b-49f6-a6ee-effc3502ef67" providerId="AD" clId="Web-{E57858D0-7621-4E6E-8A93-4C6696A21C6D}" dt="2020-07-29T19:46:25.765" v="2072" actId="1076"/>
          <ac:spMkLst>
            <pc:docMk/>
            <pc:sldMk cId="4164830625" sldId="1704"/>
            <ac:spMk id="5" creationId="{FE544C29-B043-4946-A43E-4C519BD6484E}"/>
          </ac:spMkLst>
        </pc:spChg>
        <pc:picChg chg="del">
          <ac:chgData name="Ammar, Muhammad" userId="S::muammar@deloitte.com::07dcbb4f-bb6b-49f6-a6ee-effc3502ef67" providerId="AD" clId="Web-{E57858D0-7621-4E6E-8A93-4C6696A21C6D}" dt="2020-07-29T19:41:53.108" v="2054"/>
          <ac:picMkLst>
            <pc:docMk/>
            <pc:sldMk cId="4164830625" sldId="1704"/>
            <ac:picMk id="2" creationId="{A4261C0E-F785-4F19-8CB0-C4A98894BE88}"/>
          </ac:picMkLst>
        </pc:picChg>
        <pc:picChg chg="add del mod">
          <ac:chgData name="Ammar, Muhammad" userId="S::muammar@deloitte.com::07dcbb4f-bb6b-49f6-a6ee-effc3502ef67" providerId="AD" clId="Web-{E57858D0-7621-4E6E-8A93-4C6696A21C6D}" dt="2020-07-29T19:46:07.249" v="2067"/>
          <ac:picMkLst>
            <pc:docMk/>
            <pc:sldMk cId="4164830625" sldId="1704"/>
            <ac:picMk id="3" creationId="{1943C6C2-515C-4B62-B10A-1787D83F36DE}"/>
          </ac:picMkLst>
        </pc:picChg>
        <pc:picChg chg="add mod">
          <ac:chgData name="Ammar, Muhammad" userId="S::muammar@deloitte.com::07dcbb4f-bb6b-49f6-a6ee-effc3502ef67" providerId="AD" clId="Web-{E57858D0-7621-4E6E-8A93-4C6696A21C6D}" dt="2020-07-29T19:46:19.171" v="2071" actId="1076"/>
          <ac:picMkLst>
            <pc:docMk/>
            <pc:sldMk cId="4164830625" sldId="1704"/>
            <ac:picMk id="9" creationId="{1F66ECC5-F452-4EFE-BDD3-ADA25E0A5731}"/>
          </ac:picMkLst>
        </pc:picChg>
      </pc:sldChg>
      <pc:sldChg chg="delSp modSp add ord replId">
        <pc:chgData name="Ammar, Muhammad" userId="S::muammar@deloitte.com::07dcbb4f-bb6b-49f6-a6ee-effc3502ef67" providerId="AD" clId="Web-{E57858D0-7621-4E6E-8A93-4C6696A21C6D}" dt="2020-07-29T20:45:25.087" v="6379"/>
        <pc:sldMkLst>
          <pc:docMk/>
          <pc:sldMk cId="2366502215" sldId="1709"/>
        </pc:sldMkLst>
        <pc:spChg chg="mod">
          <ac:chgData name="Ammar, Muhammad" userId="S::muammar@deloitte.com::07dcbb4f-bb6b-49f6-a6ee-effc3502ef67" providerId="AD" clId="Web-{E57858D0-7621-4E6E-8A93-4C6696A21C6D}" dt="2020-07-29T20:45:25.087" v="6379"/>
          <ac:spMkLst>
            <pc:docMk/>
            <pc:sldMk cId="2366502215" sldId="1709"/>
            <ac:spMk id="3" creationId="{C50B286D-1198-4D03-B3C1-83851AD23560}"/>
          </ac:spMkLst>
        </pc:spChg>
        <pc:spChg chg="mod">
          <ac:chgData name="Ammar, Muhammad" userId="S::muammar@deloitte.com::07dcbb4f-bb6b-49f6-a6ee-effc3502ef67" providerId="AD" clId="Web-{E57858D0-7621-4E6E-8A93-4C6696A21C6D}" dt="2020-07-29T20:40:58.540" v="6231" actId="20577"/>
          <ac:spMkLst>
            <pc:docMk/>
            <pc:sldMk cId="2366502215" sldId="1709"/>
            <ac:spMk id="6" creationId="{44720F5E-F571-403E-A3DF-0F2EDBB0B133}"/>
          </ac:spMkLst>
        </pc:spChg>
        <pc:spChg chg="del">
          <ac:chgData name="Ammar, Muhammad" userId="S::muammar@deloitte.com::07dcbb4f-bb6b-49f6-a6ee-effc3502ef67" providerId="AD" clId="Web-{E57858D0-7621-4E6E-8A93-4C6696A21C6D}" dt="2020-07-29T20:41:04.713" v="6235"/>
          <ac:spMkLst>
            <pc:docMk/>
            <pc:sldMk cId="2366502215" sldId="1709"/>
            <ac:spMk id="8" creationId="{BAB47712-0121-434F-8138-7F842AB3BC2B}"/>
          </ac:spMkLst>
        </pc:spChg>
        <pc:spChg chg="del">
          <ac:chgData name="Ammar, Muhammad" userId="S::muammar@deloitte.com::07dcbb4f-bb6b-49f6-a6ee-effc3502ef67" providerId="AD" clId="Web-{E57858D0-7621-4E6E-8A93-4C6696A21C6D}" dt="2020-07-29T20:41:10.477" v="6238"/>
          <ac:spMkLst>
            <pc:docMk/>
            <pc:sldMk cId="2366502215" sldId="1709"/>
            <ac:spMk id="10" creationId="{7E727860-FFA2-4E7A-A2E7-9944DE031D33}"/>
          </ac:spMkLst>
        </pc:spChg>
        <pc:spChg chg="del">
          <ac:chgData name="Ammar, Muhammad" userId="S::muammar@deloitte.com::07dcbb4f-bb6b-49f6-a6ee-effc3502ef67" providerId="AD" clId="Web-{E57858D0-7621-4E6E-8A93-4C6696A21C6D}" dt="2020-07-29T20:41:08.228" v="6237"/>
          <ac:spMkLst>
            <pc:docMk/>
            <pc:sldMk cId="2366502215" sldId="1709"/>
            <ac:spMk id="15" creationId="{FF365917-91AE-484D-AB5D-C0E320562AFE}"/>
          </ac:spMkLst>
        </pc:spChg>
        <pc:spChg chg="del">
          <ac:chgData name="Ammar, Muhammad" userId="S::muammar@deloitte.com::07dcbb4f-bb6b-49f6-a6ee-effc3502ef67" providerId="AD" clId="Web-{E57858D0-7621-4E6E-8A93-4C6696A21C6D}" dt="2020-07-29T20:41:08.228" v="6236"/>
          <ac:spMkLst>
            <pc:docMk/>
            <pc:sldMk cId="2366502215" sldId="1709"/>
            <ac:spMk id="17" creationId="{283A9722-B58F-4C97-928F-690ED81E0BAC}"/>
          </ac:spMkLst>
        </pc:spChg>
        <pc:picChg chg="del">
          <ac:chgData name="Ammar, Muhammad" userId="S::muammar@deloitte.com::07dcbb4f-bb6b-49f6-a6ee-effc3502ef67" providerId="AD" clId="Web-{E57858D0-7621-4E6E-8A93-4C6696A21C6D}" dt="2020-07-29T20:41:01.649" v="6232"/>
          <ac:picMkLst>
            <pc:docMk/>
            <pc:sldMk cId="2366502215" sldId="1709"/>
            <ac:picMk id="2" creationId="{A4261C0E-F785-4F19-8CB0-C4A98894BE88}"/>
          </ac:picMkLst>
        </pc:picChg>
        <pc:cxnChg chg="del">
          <ac:chgData name="Ammar, Muhammad" userId="S::muammar@deloitte.com::07dcbb4f-bb6b-49f6-a6ee-effc3502ef67" providerId="AD" clId="Web-{E57858D0-7621-4E6E-8A93-4C6696A21C6D}" dt="2020-07-29T20:41:04.713" v="6234"/>
          <ac:cxnSpMkLst>
            <pc:docMk/>
            <pc:sldMk cId="2366502215" sldId="1709"/>
            <ac:cxnSpMk id="11" creationId="{34770569-B626-4E5A-9CA0-1F66654AFB88}"/>
          </ac:cxnSpMkLst>
        </pc:cxnChg>
        <pc:cxnChg chg="del">
          <ac:chgData name="Ammar, Muhammad" userId="S::muammar@deloitte.com::07dcbb4f-bb6b-49f6-a6ee-effc3502ef67" providerId="AD" clId="Web-{E57858D0-7621-4E6E-8A93-4C6696A21C6D}" dt="2020-07-29T20:41:04.713" v="6233"/>
          <ac:cxnSpMkLst>
            <pc:docMk/>
            <pc:sldMk cId="2366502215" sldId="1709"/>
            <ac:cxnSpMk id="12" creationId="{D244F0CF-5548-4A7C-AD9F-D8F1D391CBE0}"/>
          </ac:cxnSpMkLst>
        </pc:cxnChg>
      </pc:sldChg>
    </pc:docChg>
  </pc:docChgLst>
  <pc:docChgLst>
    <pc:chgData name="Ammar, Muhammad" userId="S::muammar@deloitte.com::07dcbb4f-bb6b-49f6-a6ee-effc3502ef67" providerId="AD" clId="Web-{848C163C-D7ED-41B9-BF03-0F8B3D7243B8}"/>
    <pc:docChg chg="modSld">
      <pc:chgData name="Ammar, Muhammad" userId="S::muammar@deloitte.com::07dcbb4f-bb6b-49f6-a6ee-effc3502ef67" providerId="AD" clId="Web-{848C163C-D7ED-41B9-BF03-0F8B3D7243B8}" dt="2020-07-29T16:56:50.438" v="579" actId="1076"/>
      <pc:docMkLst>
        <pc:docMk/>
      </pc:docMkLst>
      <pc:sldChg chg="modSp">
        <pc:chgData name="Ammar, Muhammad" userId="S::muammar@deloitte.com::07dcbb4f-bb6b-49f6-a6ee-effc3502ef67" providerId="AD" clId="Web-{848C163C-D7ED-41B9-BF03-0F8B3D7243B8}" dt="2020-07-29T16:48:34.696" v="36" actId="1076"/>
        <pc:sldMkLst>
          <pc:docMk/>
          <pc:sldMk cId="2143535632" sldId="1690"/>
        </pc:sldMkLst>
        <pc:spChg chg="mod">
          <ac:chgData name="Ammar, Muhammad" userId="S::muammar@deloitte.com::07dcbb4f-bb6b-49f6-a6ee-effc3502ef67" providerId="AD" clId="Web-{848C163C-D7ED-41B9-BF03-0F8B3D7243B8}" dt="2020-07-29T16:47:53.524" v="4" actId="1076"/>
          <ac:spMkLst>
            <pc:docMk/>
            <pc:sldMk cId="2143535632" sldId="1690"/>
            <ac:spMk id="6" creationId="{03DDC946-EDC4-4B18-B361-BFF200524693}"/>
          </ac:spMkLst>
        </pc:spChg>
        <pc:spChg chg="mod">
          <ac:chgData name="Ammar, Muhammad" userId="S::muammar@deloitte.com::07dcbb4f-bb6b-49f6-a6ee-effc3502ef67" providerId="AD" clId="Web-{848C163C-D7ED-41B9-BF03-0F8B3D7243B8}" dt="2020-07-29T16:48:20.431" v="32" actId="20577"/>
          <ac:spMkLst>
            <pc:docMk/>
            <pc:sldMk cId="2143535632" sldId="1690"/>
            <ac:spMk id="7" creationId="{3441921D-4023-427B-BCDB-E021D67FBE59}"/>
          </ac:spMkLst>
        </pc:spChg>
        <pc:spChg chg="mod">
          <ac:chgData name="Ammar, Muhammad" userId="S::muammar@deloitte.com::07dcbb4f-bb6b-49f6-a6ee-effc3502ef67" providerId="AD" clId="Web-{848C163C-D7ED-41B9-BF03-0F8B3D7243B8}" dt="2020-07-29T16:48:34.696" v="36" actId="1076"/>
          <ac:spMkLst>
            <pc:docMk/>
            <pc:sldMk cId="2143535632" sldId="1690"/>
            <ac:spMk id="8" creationId="{B399E69A-D39F-4B78-BE5B-E861332461B3}"/>
          </ac:spMkLst>
        </pc:spChg>
      </pc:sldChg>
      <pc:sldChg chg="addSp modSp">
        <pc:chgData name="Ammar, Muhammad" userId="S::muammar@deloitte.com::07dcbb4f-bb6b-49f6-a6ee-effc3502ef67" providerId="AD" clId="Web-{848C163C-D7ED-41B9-BF03-0F8B3D7243B8}" dt="2020-07-29T16:56:50.438" v="579" actId="1076"/>
        <pc:sldMkLst>
          <pc:docMk/>
          <pc:sldMk cId="565208467" sldId="1693"/>
        </pc:sldMkLst>
        <pc:spChg chg="mod">
          <ac:chgData name="Ammar, Muhammad" userId="S::muammar@deloitte.com::07dcbb4f-bb6b-49f6-a6ee-effc3502ef67" providerId="AD" clId="Web-{848C163C-D7ED-41B9-BF03-0F8B3D7243B8}" dt="2020-07-29T16:56:45.125" v="576" actId="14100"/>
          <ac:spMkLst>
            <pc:docMk/>
            <pc:sldMk cId="565208467" sldId="1693"/>
            <ac:spMk id="2" creationId="{7903A82C-69DE-4D12-8260-BAB1FE54F3FD}"/>
          </ac:spMkLst>
        </pc:spChg>
        <pc:spChg chg="add mod">
          <ac:chgData name="Ammar, Muhammad" userId="S::muammar@deloitte.com::07dcbb4f-bb6b-49f6-a6ee-effc3502ef67" providerId="AD" clId="Web-{848C163C-D7ED-41B9-BF03-0F8B3D7243B8}" dt="2020-07-29T16:56:50.438" v="579" actId="1076"/>
          <ac:spMkLst>
            <pc:docMk/>
            <pc:sldMk cId="565208467" sldId="1693"/>
            <ac:spMk id="3" creationId="{9763A35B-F63D-402D-BE91-E7B287E09335}"/>
          </ac:spMkLst>
        </pc:spChg>
        <pc:spChg chg="mod">
          <ac:chgData name="Ammar, Muhammad" userId="S::muammar@deloitte.com::07dcbb4f-bb6b-49f6-a6ee-effc3502ef67" providerId="AD" clId="Web-{848C163C-D7ED-41B9-BF03-0F8B3D7243B8}" dt="2020-07-29T16:56:37.953" v="575" actId="1076"/>
          <ac:spMkLst>
            <pc:docMk/>
            <pc:sldMk cId="565208467" sldId="1693"/>
            <ac:spMk id="37" creationId="{A13608E4-BFB4-422D-BD28-53D9AE7ED642}"/>
          </ac:spMkLst>
        </pc:spChg>
      </pc:sldChg>
      <pc:sldChg chg="modSp">
        <pc:chgData name="Ammar, Muhammad" userId="S::muammar@deloitte.com::07dcbb4f-bb6b-49f6-a6ee-effc3502ef67" providerId="AD" clId="Web-{848C163C-D7ED-41B9-BF03-0F8B3D7243B8}" dt="2020-07-29T16:47:45.743" v="2" actId="20577"/>
        <pc:sldMkLst>
          <pc:docMk/>
          <pc:sldMk cId="4094167415" sldId="1696"/>
        </pc:sldMkLst>
        <pc:spChg chg="mod">
          <ac:chgData name="Ammar, Muhammad" userId="S::muammar@deloitte.com::07dcbb4f-bb6b-49f6-a6ee-effc3502ef67" providerId="AD" clId="Web-{848C163C-D7ED-41B9-BF03-0F8B3D7243B8}" dt="2020-07-29T16:47:45.743" v="2" actId="20577"/>
          <ac:spMkLst>
            <pc:docMk/>
            <pc:sldMk cId="4094167415" sldId="1696"/>
            <ac:spMk id="9" creationId="{FBCF5B76-E19A-4E4D-8397-88C3C34B82A6}"/>
          </ac:spMkLst>
        </pc:spChg>
      </pc:sldChg>
    </pc:docChg>
  </pc:docChgLst>
  <pc:docChgLst>
    <pc:chgData name="Coiley, Peter" userId="S::pcoiley@deloitte.com::025b827e-c6c5-41fe-831e-7f0eb6b6a8cc" providerId="AD" clId="Web-{68DBC4DE-0061-4683-8DF5-63BAD97F8830}"/>
    <pc:docChg chg="modSld">
      <pc:chgData name="Coiley, Peter" userId="S::pcoiley@deloitte.com::025b827e-c6c5-41fe-831e-7f0eb6b6a8cc" providerId="AD" clId="Web-{68DBC4DE-0061-4683-8DF5-63BAD97F8830}" dt="2020-07-29T15:23:17.634" v="60"/>
      <pc:docMkLst>
        <pc:docMk/>
      </pc:docMkLst>
      <pc:sldChg chg="addSp delSp modSp">
        <pc:chgData name="Coiley, Peter" userId="S::pcoiley@deloitte.com::025b827e-c6c5-41fe-831e-7f0eb6b6a8cc" providerId="AD" clId="Web-{68DBC4DE-0061-4683-8DF5-63BAD97F8830}" dt="2020-07-29T15:23:17.634" v="60"/>
        <pc:sldMkLst>
          <pc:docMk/>
          <pc:sldMk cId="4094167415" sldId="1696"/>
        </pc:sldMkLst>
        <pc:spChg chg="mod">
          <ac:chgData name="Coiley, Peter" userId="S::pcoiley@deloitte.com::025b827e-c6c5-41fe-831e-7f0eb6b6a8cc" providerId="AD" clId="Web-{68DBC4DE-0061-4683-8DF5-63BAD97F8830}" dt="2020-07-29T15:21:45.305" v="45" actId="20577"/>
          <ac:spMkLst>
            <pc:docMk/>
            <pc:sldMk cId="4094167415" sldId="1696"/>
            <ac:spMk id="11" creationId="{045C1BEB-9AB4-477F-AFCE-02A4631A91B5}"/>
          </ac:spMkLst>
        </pc:spChg>
        <pc:picChg chg="add del mod ord">
          <ac:chgData name="Coiley, Peter" userId="S::pcoiley@deloitte.com::025b827e-c6c5-41fe-831e-7f0eb6b6a8cc" providerId="AD" clId="Web-{68DBC4DE-0061-4683-8DF5-63BAD97F8830}" dt="2020-07-29T15:20:02.789" v="8"/>
          <ac:picMkLst>
            <pc:docMk/>
            <pc:sldMk cId="4094167415" sldId="1696"/>
            <ac:picMk id="2" creationId="{EA976AB2-754F-4159-8449-782B43C980B8}"/>
          </ac:picMkLst>
        </pc:picChg>
        <pc:picChg chg="add del mod">
          <ac:chgData name="Coiley, Peter" userId="S::pcoiley@deloitte.com::025b827e-c6c5-41fe-831e-7f0eb6b6a8cc" providerId="AD" clId="Web-{68DBC4DE-0061-4683-8DF5-63BAD97F8830}" dt="2020-07-29T15:21:46.149" v="47"/>
          <ac:picMkLst>
            <pc:docMk/>
            <pc:sldMk cId="4094167415" sldId="1696"/>
            <ac:picMk id="3" creationId="{721B3DDF-8F3C-4659-8D82-49BD2F27DD86}"/>
          </ac:picMkLst>
        </pc:picChg>
        <pc:picChg chg="add del mod">
          <ac:chgData name="Coiley, Peter" userId="S::pcoiley@deloitte.com::025b827e-c6c5-41fe-831e-7f0eb6b6a8cc" providerId="AD" clId="Web-{68DBC4DE-0061-4683-8DF5-63BAD97F8830}" dt="2020-07-29T15:22:36.337" v="55"/>
          <ac:picMkLst>
            <pc:docMk/>
            <pc:sldMk cId="4094167415" sldId="1696"/>
            <ac:picMk id="4" creationId="{2753233F-D0EE-41AA-82DA-17FEFF609A92}"/>
          </ac:picMkLst>
        </pc:picChg>
        <pc:picChg chg="add del mod">
          <ac:chgData name="Coiley, Peter" userId="S::pcoiley@deloitte.com::025b827e-c6c5-41fe-831e-7f0eb6b6a8cc" providerId="AD" clId="Web-{68DBC4DE-0061-4683-8DF5-63BAD97F8830}" dt="2020-07-29T15:23:17.634" v="60"/>
          <ac:picMkLst>
            <pc:docMk/>
            <pc:sldMk cId="4094167415" sldId="1696"/>
            <ac:picMk id="5" creationId="{015E6C37-1575-4E3C-89EB-C8BD10FECF01}"/>
          </ac:picMkLst>
        </pc:picChg>
        <pc:picChg chg="del">
          <ac:chgData name="Coiley, Peter" userId="S::pcoiley@deloitte.com::025b827e-c6c5-41fe-831e-7f0eb6b6a8cc" providerId="AD" clId="Web-{68DBC4DE-0061-4683-8DF5-63BAD97F8830}" dt="2020-07-29T15:19:31.555" v="0"/>
          <ac:picMkLst>
            <pc:docMk/>
            <pc:sldMk cId="4094167415" sldId="1696"/>
            <ac:picMk id="17" creationId="{48FB00A7-5116-4D8D-B77C-7C56C27583D5}"/>
          </ac:picMkLst>
        </pc:picChg>
      </pc:sldChg>
    </pc:docChg>
  </pc:docChgLst>
  <pc:docChgLst>
    <pc:chgData name="Coiley, Peter" userId="025b827e-c6c5-41fe-831e-7f0eb6b6a8cc" providerId="ADAL" clId="{0C4544A4-E58A-4132-AAF8-33C47ADEA79E}"/>
    <pc:docChg chg="undo custSel addSld delSld modSld">
      <pc:chgData name="Coiley, Peter" userId="025b827e-c6c5-41fe-831e-7f0eb6b6a8cc" providerId="ADAL" clId="{0C4544A4-E58A-4132-AAF8-33C47ADEA79E}" dt="2020-07-29T20:35:49.049" v="10208" actId="14100"/>
      <pc:docMkLst>
        <pc:docMk/>
      </pc:docMkLst>
      <pc:sldChg chg="modSp">
        <pc:chgData name="Coiley, Peter" userId="025b827e-c6c5-41fe-831e-7f0eb6b6a8cc" providerId="ADAL" clId="{0C4544A4-E58A-4132-AAF8-33C47ADEA79E}" dt="2020-07-29T19:24:34.817" v="3732" actId="20577"/>
        <pc:sldMkLst>
          <pc:docMk/>
          <pc:sldMk cId="565208467" sldId="1693"/>
        </pc:sldMkLst>
        <pc:spChg chg="mod">
          <ac:chgData name="Coiley, Peter" userId="025b827e-c6c5-41fe-831e-7f0eb6b6a8cc" providerId="ADAL" clId="{0C4544A4-E58A-4132-AAF8-33C47ADEA79E}" dt="2020-07-29T19:24:34.817" v="3732" actId="20577"/>
          <ac:spMkLst>
            <pc:docMk/>
            <pc:sldMk cId="565208467" sldId="1693"/>
            <ac:spMk id="6" creationId="{44720F5E-F571-403E-A3DF-0F2EDBB0B133}"/>
          </ac:spMkLst>
        </pc:spChg>
      </pc:sldChg>
      <pc:sldChg chg="modSp">
        <pc:chgData name="Coiley, Peter" userId="025b827e-c6c5-41fe-831e-7f0eb6b6a8cc" providerId="ADAL" clId="{0C4544A4-E58A-4132-AAF8-33C47ADEA79E}" dt="2020-07-29T19:24:49.521" v="3735" actId="20577"/>
        <pc:sldMkLst>
          <pc:docMk/>
          <pc:sldMk cId="1088425032" sldId="1695"/>
        </pc:sldMkLst>
        <pc:spChg chg="mod">
          <ac:chgData name="Coiley, Peter" userId="025b827e-c6c5-41fe-831e-7f0eb6b6a8cc" providerId="ADAL" clId="{0C4544A4-E58A-4132-AAF8-33C47ADEA79E}" dt="2020-07-29T19:24:49.521" v="3735" actId="20577"/>
          <ac:spMkLst>
            <pc:docMk/>
            <pc:sldMk cId="1088425032" sldId="1695"/>
            <ac:spMk id="6" creationId="{44720F5E-F571-403E-A3DF-0F2EDBB0B133}"/>
          </ac:spMkLst>
        </pc:spChg>
      </pc:sldChg>
      <pc:sldChg chg="addSp delSp modSp">
        <pc:chgData name="Coiley, Peter" userId="025b827e-c6c5-41fe-831e-7f0eb6b6a8cc" providerId="ADAL" clId="{0C4544A4-E58A-4132-AAF8-33C47ADEA79E}" dt="2020-07-29T19:50:15.534" v="6654" actId="20577"/>
        <pc:sldMkLst>
          <pc:docMk/>
          <pc:sldMk cId="4094167415" sldId="1696"/>
        </pc:sldMkLst>
        <pc:spChg chg="mod">
          <ac:chgData name="Coiley, Peter" userId="025b827e-c6c5-41fe-831e-7f0eb6b6a8cc" providerId="ADAL" clId="{0C4544A4-E58A-4132-AAF8-33C47ADEA79E}" dt="2020-07-29T15:37:00.747" v="1723" actId="3064"/>
          <ac:spMkLst>
            <pc:docMk/>
            <pc:sldMk cId="4094167415" sldId="1696"/>
            <ac:spMk id="6" creationId="{44720F5E-F571-403E-A3DF-0F2EDBB0B133}"/>
          </ac:spMkLst>
        </pc:spChg>
        <pc:spChg chg="mod">
          <ac:chgData name="Coiley, Peter" userId="025b827e-c6c5-41fe-831e-7f0eb6b6a8cc" providerId="ADAL" clId="{0C4544A4-E58A-4132-AAF8-33C47ADEA79E}" dt="2020-07-29T19:48:33.243" v="6458" actId="20577"/>
          <ac:spMkLst>
            <pc:docMk/>
            <pc:sldMk cId="4094167415" sldId="1696"/>
            <ac:spMk id="8" creationId="{9139370B-1993-4F96-9C9D-DCA388E7B458}"/>
          </ac:spMkLst>
        </pc:spChg>
        <pc:spChg chg="mod">
          <ac:chgData name="Coiley, Peter" userId="025b827e-c6c5-41fe-831e-7f0eb6b6a8cc" providerId="ADAL" clId="{0C4544A4-E58A-4132-AAF8-33C47ADEA79E}" dt="2020-07-29T19:50:15.534" v="6654" actId="20577"/>
          <ac:spMkLst>
            <pc:docMk/>
            <pc:sldMk cId="4094167415" sldId="1696"/>
            <ac:spMk id="9" creationId="{FBCF5B76-E19A-4E4D-8397-88C3C34B82A6}"/>
          </ac:spMkLst>
        </pc:spChg>
        <pc:spChg chg="mod">
          <ac:chgData name="Coiley, Peter" userId="025b827e-c6c5-41fe-831e-7f0eb6b6a8cc" providerId="ADAL" clId="{0C4544A4-E58A-4132-AAF8-33C47ADEA79E}" dt="2020-07-29T15:46:31.647" v="3380" actId="1076"/>
          <ac:spMkLst>
            <pc:docMk/>
            <pc:sldMk cId="4094167415" sldId="1696"/>
            <ac:spMk id="10" creationId="{56798A02-43F5-4C7A-9668-BD512E8F954C}"/>
          </ac:spMkLst>
        </pc:spChg>
        <pc:spChg chg="mod">
          <ac:chgData name="Coiley, Peter" userId="025b827e-c6c5-41fe-831e-7f0eb6b6a8cc" providerId="ADAL" clId="{0C4544A4-E58A-4132-AAF8-33C47ADEA79E}" dt="2020-07-29T19:48:02.657" v="6292" actId="20577"/>
          <ac:spMkLst>
            <pc:docMk/>
            <pc:sldMk cId="4094167415" sldId="1696"/>
            <ac:spMk id="11" creationId="{045C1BEB-9AB4-477F-AFCE-02A4631A91B5}"/>
          </ac:spMkLst>
        </pc:spChg>
        <pc:spChg chg="mod">
          <ac:chgData name="Coiley, Peter" userId="025b827e-c6c5-41fe-831e-7f0eb6b6a8cc" providerId="ADAL" clId="{0C4544A4-E58A-4132-AAF8-33C47ADEA79E}" dt="2020-07-29T15:32:42.808" v="1044" actId="1076"/>
          <ac:spMkLst>
            <pc:docMk/>
            <pc:sldMk cId="4094167415" sldId="1696"/>
            <ac:spMk id="12" creationId="{2103C535-4D9B-455A-9242-1C13ABC0919B}"/>
          </ac:spMkLst>
        </pc:spChg>
        <pc:spChg chg="mod">
          <ac:chgData name="Coiley, Peter" userId="025b827e-c6c5-41fe-831e-7f0eb6b6a8cc" providerId="ADAL" clId="{0C4544A4-E58A-4132-AAF8-33C47ADEA79E}" dt="2020-07-29T15:47:06.813" v="3417" actId="20577"/>
          <ac:spMkLst>
            <pc:docMk/>
            <pc:sldMk cId="4094167415" sldId="1696"/>
            <ac:spMk id="13" creationId="{28D07C0D-760C-4BE7-98E1-B9D816A19F18}"/>
          </ac:spMkLst>
        </pc:spChg>
        <pc:spChg chg="mod">
          <ac:chgData name="Coiley, Peter" userId="025b827e-c6c5-41fe-831e-7f0eb6b6a8cc" providerId="ADAL" clId="{0C4544A4-E58A-4132-AAF8-33C47ADEA79E}" dt="2020-07-29T15:33:03.918" v="1046" actId="1076"/>
          <ac:spMkLst>
            <pc:docMk/>
            <pc:sldMk cId="4094167415" sldId="1696"/>
            <ac:spMk id="23" creationId="{20CAAFE8-43AF-469F-A1F8-BCE5D865EEC2}"/>
          </ac:spMkLst>
        </pc:spChg>
        <pc:spChg chg="mod">
          <ac:chgData name="Coiley, Peter" userId="025b827e-c6c5-41fe-831e-7f0eb6b6a8cc" providerId="ADAL" clId="{0C4544A4-E58A-4132-AAF8-33C47ADEA79E}" dt="2020-07-29T15:32:52.574" v="1045" actId="1076"/>
          <ac:spMkLst>
            <pc:docMk/>
            <pc:sldMk cId="4094167415" sldId="1696"/>
            <ac:spMk id="24" creationId="{528B0AE9-BBC6-449D-B8D1-B0973E39AC4C}"/>
          </ac:spMkLst>
        </pc:spChg>
        <pc:spChg chg="mod">
          <ac:chgData name="Coiley, Peter" userId="025b827e-c6c5-41fe-831e-7f0eb6b6a8cc" providerId="ADAL" clId="{0C4544A4-E58A-4132-AAF8-33C47ADEA79E}" dt="2020-07-29T15:32:42.808" v="1044" actId="1076"/>
          <ac:spMkLst>
            <pc:docMk/>
            <pc:sldMk cId="4094167415" sldId="1696"/>
            <ac:spMk id="25" creationId="{1FFF3959-DB4A-49F6-8FE7-04AC8A0882F9}"/>
          </ac:spMkLst>
        </pc:spChg>
        <pc:picChg chg="add mod">
          <ac:chgData name="Coiley, Peter" userId="025b827e-c6c5-41fe-831e-7f0eb6b6a8cc" providerId="ADAL" clId="{0C4544A4-E58A-4132-AAF8-33C47ADEA79E}" dt="2020-07-29T15:32:42.808" v="1044" actId="1076"/>
          <ac:picMkLst>
            <pc:docMk/>
            <pc:sldMk cId="4094167415" sldId="1696"/>
            <ac:picMk id="3" creationId="{3C225730-BDD1-4ECF-986E-AF0E6818F5D4}"/>
          </ac:picMkLst>
        </pc:picChg>
        <pc:picChg chg="mod">
          <ac:chgData name="Coiley, Peter" userId="025b827e-c6c5-41fe-831e-7f0eb6b6a8cc" providerId="ADAL" clId="{0C4544A4-E58A-4132-AAF8-33C47ADEA79E}" dt="2020-07-29T16:07:53.328" v="3716" actId="1076"/>
          <ac:picMkLst>
            <pc:docMk/>
            <pc:sldMk cId="4094167415" sldId="1696"/>
            <ac:picMk id="5" creationId="{015E6C37-1575-4E3C-89EB-C8BD10FECF01}"/>
          </ac:picMkLst>
        </pc:picChg>
        <pc:picChg chg="mod">
          <ac:chgData name="Coiley, Peter" userId="025b827e-c6c5-41fe-831e-7f0eb6b6a8cc" providerId="ADAL" clId="{0C4544A4-E58A-4132-AAF8-33C47ADEA79E}" dt="2020-07-29T15:32:52.574" v="1045" actId="1076"/>
          <ac:picMkLst>
            <pc:docMk/>
            <pc:sldMk cId="4094167415" sldId="1696"/>
            <ac:picMk id="19" creationId="{8B9D8F56-A88F-446D-B8FD-D98F4E416D20}"/>
          </ac:picMkLst>
        </pc:picChg>
        <pc:picChg chg="del">
          <ac:chgData name="Coiley, Peter" userId="025b827e-c6c5-41fe-831e-7f0eb6b6a8cc" providerId="ADAL" clId="{0C4544A4-E58A-4132-AAF8-33C47ADEA79E}" dt="2020-07-29T15:28:06.365" v="659" actId="478"/>
          <ac:picMkLst>
            <pc:docMk/>
            <pc:sldMk cId="4094167415" sldId="1696"/>
            <ac:picMk id="21" creationId="{D2FC286F-58FC-4EDD-B9B9-E88AFD95DFE8}"/>
          </ac:picMkLst>
        </pc:picChg>
      </pc:sldChg>
      <pc:sldChg chg="modSp">
        <pc:chgData name="Coiley, Peter" userId="025b827e-c6c5-41fe-831e-7f0eb6b6a8cc" providerId="ADAL" clId="{0C4544A4-E58A-4132-AAF8-33C47ADEA79E}" dt="2020-07-29T19:24:43.026" v="3734" actId="20577"/>
        <pc:sldMkLst>
          <pc:docMk/>
          <pc:sldMk cId="3738235254" sldId="1697"/>
        </pc:sldMkLst>
        <pc:spChg chg="mod">
          <ac:chgData name="Coiley, Peter" userId="025b827e-c6c5-41fe-831e-7f0eb6b6a8cc" providerId="ADAL" clId="{0C4544A4-E58A-4132-AAF8-33C47ADEA79E}" dt="2020-07-29T19:24:43.026" v="3734" actId="20577"/>
          <ac:spMkLst>
            <pc:docMk/>
            <pc:sldMk cId="3738235254" sldId="1697"/>
            <ac:spMk id="6" creationId="{44720F5E-F571-403E-A3DF-0F2EDBB0B133}"/>
          </ac:spMkLst>
        </pc:spChg>
      </pc:sldChg>
      <pc:sldChg chg="delSp add del">
        <pc:chgData name="Coiley, Peter" userId="025b827e-c6c5-41fe-831e-7f0eb6b6a8cc" providerId="ADAL" clId="{0C4544A4-E58A-4132-AAF8-33C47ADEA79E}" dt="2020-07-29T19:25:07.959" v="3739" actId="2696"/>
        <pc:sldMkLst>
          <pc:docMk/>
          <pc:sldMk cId="2143608785" sldId="1698"/>
        </pc:sldMkLst>
        <pc:spChg chg="del">
          <ac:chgData name="Coiley, Peter" userId="025b827e-c6c5-41fe-831e-7f0eb6b6a8cc" providerId="ADAL" clId="{0C4544A4-E58A-4132-AAF8-33C47ADEA79E}" dt="2020-07-29T19:25:01.528" v="3737" actId="478"/>
          <ac:spMkLst>
            <pc:docMk/>
            <pc:sldMk cId="2143608785" sldId="1698"/>
            <ac:spMk id="2" creationId="{142FD69D-8046-4C6C-B60E-F94DFEC2E661}"/>
          </ac:spMkLst>
        </pc:spChg>
      </pc:sldChg>
      <pc:sldChg chg="addSp delSp modSp add">
        <pc:chgData name="Coiley, Peter" userId="025b827e-c6c5-41fe-831e-7f0eb6b6a8cc" providerId="ADAL" clId="{0C4544A4-E58A-4132-AAF8-33C47ADEA79E}" dt="2020-07-29T19:25:37.408" v="3755" actId="1076"/>
        <pc:sldMkLst>
          <pc:docMk/>
          <pc:sldMk cId="1420139110" sldId="1699"/>
        </pc:sldMkLst>
        <pc:spChg chg="mod">
          <ac:chgData name="Coiley, Peter" userId="025b827e-c6c5-41fe-831e-7f0eb6b6a8cc" providerId="ADAL" clId="{0C4544A4-E58A-4132-AAF8-33C47ADEA79E}" dt="2020-07-29T19:25:37.408" v="3755" actId="1076"/>
          <ac:spMkLst>
            <pc:docMk/>
            <pc:sldMk cId="1420139110" sldId="1699"/>
            <ac:spMk id="6" creationId="{03DDC946-EDC4-4B18-B361-BFF200524693}"/>
          </ac:spMkLst>
        </pc:spChg>
        <pc:spChg chg="del mod">
          <ac:chgData name="Coiley, Peter" userId="025b827e-c6c5-41fe-831e-7f0eb6b6a8cc" providerId="ADAL" clId="{0C4544A4-E58A-4132-AAF8-33C47ADEA79E}" dt="2020-07-29T19:25:29.768" v="3752" actId="478"/>
          <ac:spMkLst>
            <pc:docMk/>
            <pc:sldMk cId="1420139110" sldId="1699"/>
            <ac:spMk id="7" creationId="{3441921D-4023-427B-BCDB-E021D67FBE59}"/>
          </ac:spMkLst>
        </pc:spChg>
        <pc:spChg chg="del">
          <ac:chgData name="Coiley, Peter" userId="025b827e-c6c5-41fe-831e-7f0eb6b6a8cc" providerId="ADAL" clId="{0C4544A4-E58A-4132-AAF8-33C47ADEA79E}" dt="2020-07-29T19:25:21.207" v="3748" actId="478"/>
          <ac:spMkLst>
            <pc:docMk/>
            <pc:sldMk cId="1420139110" sldId="1699"/>
            <ac:spMk id="8" creationId="{B399E69A-D39F-4B78-BE5B-E861332461B3}"/>
          </ac:spMkLst>
        </pc:spChg>
        <pc:spChg chg="add del">
          <ac:chgData name="Coiley, Peter" userId="025b827e-c6c5-41fe-831e-7f0eb6b6a8cc" providerId="ADAL" clId="{0C4544A4-E58A-4132-AAF8-33C47ADEA79E}" dt="2020-07-29T19:25:26.269" v="3751" actId="478"/>
          <ac:spMkLst>
            <pc:docMk/>
            <pc:sldMk cId="1420139110" sldId="1699"/>
            <ac:spMk id="10" creationId="{8C50E6E3-A9E3-457F-BD8A-7721EFA59763}"/>
          </ac:spMkLst>
        </pc:spChg>
        <pc:spChg chg="add mod">
          <ac:chgData name="Coiley, Peter" userId="025b827e-c6c5-41fe-831e-7f0eb6b6a8cc" providerId="ADAL" clId="{0C4544A4-E58A-4132-AAF8-33C47ADEA79E}" dt="2020-07-29T19:25:35.043" v="3754" actId="571"/>
          <ac:spMkLst>
            <pc:docMk/>
            <pc:sldMk cId="1420139110" sldId="1699"/>
            <ac:spMk id="11" creationId="{309E5854-CFB1-4ED4-8884-A8CEE0A8C793}"/>
          </ac:spMkLst>
        </pc:spChg>
      </pc:sldChg>
      <pc:sldChg chg="add del">
        <pc:chgData name="Coiley, Peter" userId="025b827e-c6c5-41fe-831e-7f0eb6b6a8cc" providerId="ADAL" clId="{0C4544A4-E58A-4132-AAF8-33C47ADEA79E}" dt="2020-07-29T19:25:51.092" v="3758" actId="2696"/>
        <pc:sldMkLst>
          <pc:docMk/>
          <pc:sldMk cId="3610605044" sldId="1700"/>
        </pc:sldMkLst>
      </pc:sldChg>
      <pc:sldChg chg="addSp delSp modSp add">
        <pc:chgData name="Coiley, Peter" userId="025b827e-c6c5-41fe-831e-7f0eb6b6a8cc" providerId="ADAL" clId="{0C4544A4-E58A-4132-AAF8-33C47ADEA79E}" dt="2020-07-29T19:51:27.214" v="6849" actId="5793"/>
        <pc:sldMkLst>
          <pc:docMk/>
          <pc:sldMk cId="3701991579" sldId="1701"/>
        </pc:sldMkLst>
        <pc:spChg chg="del mod">
          <ac:chgData name="Coiley, Peter" userId="025b827e-c6c5-41fe-831e-7f0eb6b6a8cc" providerId="ADAL" clId="{0C4544A4-E58A-4132-AAF8-33C47ADEA79E}" dt="2020-07-29T19:26:28.512" v="3763" actId="478"/>
          <ac:spMkLst>
            <pc:docMk/>
            <pc:sldMk cId="3701991579" sldId="1701"/>
            <ac:spMk id="2" creationId="{7903A82C-69DE-4D12-8260-BAB1FE54F3FD}"/>
          </ac:spMkLst>
        </pc:spChg>
        <pc:spChg chg="mod">
          <ac:chgData name="Coiley, Peter" userId="025b827e-c6c5-41fe-831e-7f0eb6b6a8cc" providerId="ADAL" clId="{0C4544A4-E58A-4132-AAF8-33C47ADEA79E}" dt="2020-07-29T19:27:02.114" v="3812" actId="20577"/>
          <ac:spMkLst>
            <pc:docMk/>
            <pc:sldMk cId="3701991579" sldId="1701"/>
            <ac:spMk id="6" creationId="{44720F5E-F571-403E-A3DF-0F2EDBB0B133}"/>
          </ac:spMkLst>
        </pc:spChg>
        <pc:spChg chg="add mod">
          <ac:chgData name="Coiley, Peter" userId="025b827e-c6c5-41fe-831e-7f0eb6b6a8cc" providerId="ADAL" clId="{0C4544A4-E58A-4132-AAF8-33C47ADEA79E}" dt="2020-07-29T19:29:55.941" v="4184" actId="1076"/>
          <ac:spMkLst>
            <pc:docMk/>
            <pc:sldMk cId="3701991579" sldId="1701"/>
            <ac:spMk id="12" creationId="{1C5FB4E7-F7F6-47F3-9B27-A480E96116CE}"/>
          </ac:spMkLst>
        </pc:spChg>
        <pc:spChg chg="del">
          <ac:chgData name="Coiley, Peter" userId="025b827e-c6c5-41fe-831e-7f0eb6b6a8cc" providerId="ADAL" clId="{0C4544A4-E58A-4132-AAF8-33C47ADEA79E}" dt="2020-07-29T19:26:26.317" v="3762" actId="478"/>
          <ac:spMkLst>
            <pc:docMk/>
            <pc:sldMk cId="3701991579" sldId="1701"/>
            <ac:spMk id="14" creationId="{DFF9B97E-6C4E-4070-9C0A-966883AD2BE6}"/>
          </ac:spMkLst>
        </pc:spChg>
        <pc:spChg chg="add mod">
          <ac:chgData name="Coiley, Peter" userId="025b827e-c6c5-41fe-831e-7f0eb6b6a8cc" providerId="ADAL" clId="{0C4544A4-E58A-4132-AAF8-33C47ADEA79E}" dt="2020-07-29T19:38:28.113" v="4556" actId="20577"/>
          <ac:spMkLst>
            <pc:docMk/>
            <pc:sldMk cId="3701991579" sldId="1701"/>
            <ac:spMk id="16" creationId="{F0583257-0490-4F92-B791-3F3AF842A3AC}"/>
          </ac:spMkLst>
        </pc:spChg>
        <pc:spChg chg="del">
          <ac:chgData name="Coiley, Peter" userId="025b827e-c6c5-41fe-831e-7f0eb6b6a8cc" providerId="ADAL" clId="{0C4544A4-E58A-4132-AAF8-33C47ADEA79E}" dt="2020-07-29T19:26:26.317" v="3762" actId="478"/>
          <ac:spMkLst>
            <pc:docMk/>
            <pc:sldMk cId="3701991579" sldId="1701"/>
            <ac:spMk id="18" creationId="{A7B62FD4-1669-4A7F-A022-4520F876A046}"/>
          </ac:spMkLst>
        </pc:spChg>
        <pc:spChg chg="del">
          <ac:chgData name="Coiley, Peter" userId="025b827e-c6c5-41fe-831e-7f0eb6b6a8cc" providerId="ADAL" clId="{0C4544A4-E58A-4132-AAF8-33C47ADEA79E}" dt="2020-07-29T19:26:26.317" v="3762" actId="478"/>
          <ac:spMkLst>
            <pc:docMk/>
            <pc:sldMk cId="3701991579" sldId="1701"/>
            <ac:spMk id="20" creationId="{6804DB82-C2A2-4D6A-9068-0F8F4E1D1463}"/>
          </ac:spMkLst>
        </pc:spChg>
        <pc:spChg chg="del">
          <ac:chgData name="Coiley, Peter" userId="025b827e-c6c5-41fe-831e-7f0eb6b6a8cc" providerId="ADAL" clId="{0C4544A4-E58A-4132-AAF8-33C47ADEA79E}" dt="2020-07-29T19:26:30.992" v="3764" actId="478"/>
          <ac:spMkLst>
            <pc:docMk/>
            <pc:sldMk cId="3701991579" sldId="1701"/>
            <ac:spMk id="37" creationId="{A13608E4-BFB4-422D-BD28-53D9AE7ED642}"/>
          </ac:spMkLst>
        </pc:spChg>
        <pc:graphicFrameChg chg="add del mod">
          <ac:chgData name="Coiley, Peter" userId="025b827e-c6c5-41fe-831e-7f0eb6b6a8cc" providerId="ADAL" clId="{0C4544A4-E58A-4132-AAF8-33C47ADEA79E}" dt="2020-07-29T19:34:04.498" v="4339" actId="478"/>
          <ac:graphicFrameMkLst>
            <pc:docMk/>
            <pc:sldMk cId="3701991579" sldId="1701"/>
            <ac:graphicFrameMk id="3" creationId="{12C08ACD-E8B2-4A53-B126-8E48D5684EC5}"/>
          </ac:graphicFrameMkLst>
        </pc:graphicFrameChg>
        <pc:graphicFrameChg chg="add del mod">
          <ac:chgData name="Coiley, Peter" userId="025b827e-c6c5-41fe-831e-7f0eb6b6a8cc" providerId="ADAL" clId="{0C4544A4-E58A-4132-AAF8-33C47ADEA79E}" dt="2020-07-29T19:34:20.214" v="4342" actId="478"/>
          <ac:graphicFrameMkLst>
            <pc:docMk/>
            <pc:sldMk cId="3701991579" sldId="1701"/>
            <ac:graphicFrameMk id="5" creationId="{936ABF14-E9D0-49C2-8153-B9D62BBCD8AD}"/>
          </ac:graphicFrameMkLst>
        </pc:graphicFrameChg>
        <pc:graphicFrameChg chg="add del mod">
          <ac:chgData name="Coiley, Peter" userId="025b827e-c6c5-41fe-831e-7f0eb6b6a8cc" providerId="ADAL" clId="{0C4544A4-E58A-4132-AAF8-33C47ADEA79E}" dt="2020-07-29T19:35:06.844" v="4346" actId="478"/>
          <ac:graphicFrameMkLst>
            <pc:docMk/>
            <pc:sldMk cId="3701991579" sldId="1701"/>
            <ac:graphicFrameMk id="7" creationId="{8470D9CD-16BB-4C08-9F05-8C192052FA3D}"/>
          </ac:graphicFrameMkLst>
        </pc:graphicFrameChg>
        <pc:graphicFrameChg chg="add del mod">
          <ac:chgData name="Coiley, Peter" userId="025b827e-c6c5-41fe-831e-7f0eb6b6a8cc" providerId="ADAL" clId="{0C4544A4-E58A-4132-AAF8-33C47ADEA79E}" dt="2020-07-29T19:36:06.661" v="4355" actId="478"/>
          <ac:graphicFrameMkLst>
            <pc:docMk/>
            <pc:sldMk cId="3701991579" sldId="1701"/>
            <ac:graphicFrameMk id="8" creationId="{F5B9671B-57C1-44D3-915D-BC6136935281}"/>
          </ac:graphicFrameMkLst>
        </pc:graphicFrameChg>
        <pc:graphicFrameChg chg="add mod">
          <ac:chgData name="Coiley, Peter" userId="025b827e-c6c5-41fe-831e-7f0eb6b6a8cc" providerId="ADAL" clId="{0C4544A4-E58A-4132-AAF8-33C47ADEA79E}" dt="2020-07-29T19:51:27.214" v="6849" actId="5793"/>
          <ac:graphicFrameMkLst>
            <pc:docMk/>
            <pc:sldMk cId="3701991579" sldId="1701"/>
            <ac:graphicFrameMk id="9" creationId="{7291360B-4613-4818-B51A-5A2BAF78C5AE}"/>
          </ac:graphicFrameMkLst>
        </pc:graphicFrameChg>
        <pc:graphicFrameChg chg="del modGraphic">
          <ac:chgData name="Coiley, Peter" userId="025b827e-c6c5-41fe-831e-7f0eb6b6a8cc" providerId="ADAL" clId="{0C4544A4-E58A-4132-AAF8-33C47ADEA79E}" dt="2020-07-29T19:26:12.194" v="3761" actId="478"/>
          <ac:graphicFrameMkLst>
            <pc:docMk/>
            <pc:sldMk cId="3701991579" sldId="1701"/>
            <ac:graphicFrameMk id="15" creationId="{B4888DB2-EB9D-4253-BCDE-6F086F7844A9}"/>
          </ac:graphicFrameMkLst>
        </pc:graphicFrameChg>
        <pc:picChg chg="del">
          <ac:chgData name="Coiley, Peter" userId="025b827e-c6c5-41fe-831e-7f0eb6b6a8cc" providerId="ADAL" clId="{0C4544A4-E58A-4132-AAF8-33C47ADEA79E}" dt="2020-07-29T19:26:26.317" v="3762" actId="478"/>
          <ac:picMkLst>
            <pc:docMk/>
            <pc:sldMk cId="3701991579" sldId="1701"/>
            <ac:picMk id="4" creationId="{6BC6343C-3144-4DA1-9FD0-876D4FB850B3}"/>
          </ac:picMkLst>
        </pc:picChg>
        <pc:picChg chg="del">
          <ac:chgData name="Coiley, Peter" userId="025b827e-c6c5-41fe-831e-7f0eb6b6a8cc" providerId="ADAL" clId="{0C4544A4-E58A-4132-AAF8-33C47ADEA79E}" dt="2020-07-29T19:26:26.317" v="3762" actId="478"/>
          <ac:picMkLst>
            <pc:docMk/>
            <pc:sldMk cId="3701991579" sldId="1701"/>
            <ac:picMk id="11" creationId="{F6BAD6FF-6DC4-47C4-9616-468B45617BA1}"/>
          </ac:picMkLst>
        </pc:picChg>
        <pc:picChg chg="del">
          <ac:chgData name="Coiley, Peter" userId="025b827e-c6c5-41fe-831e-7f0eb6b6a8cc" providerId="ADAL" clId="{0C4544A4-E58A-4132-AAF8-33C47ADEA79E}" dt="2020-07-29T19:26:26.317" v="3762" actId="478"/>
          <ac:picMkLst>
            <pc:docMk/>
            <pc:sldMk cId="3701991579" sldId="1701"/>
            <ac:picMk id="13" creationId="{25F7194C-038F-4DA7-A30D-709AF23AC724}"/>
          </ac:picMkLst>
        </pc:picChg>
      </pc:sldChg>
      <pc:sldChg chg="modSp add">
        <pc:chgData name="Coiley, Peter" userId="025b827e-c6c5-41fe-831e-7f0eb6b6a8cc" providerId="ADAL" clId="{0C4544A4-E58A-4132-AAF8-33C47ADEA79E}" dt="2020-07-29T19:51:55.769" v="6853" actId="20577"/>
        <pc:sldMkLst>
          <pc:docMk/>
          <pc:sldMk cId="2400115716" sldId="1702"/>
        </pc:sldMkLst>
        <pc:spChg chg="mod">
          <ac:chgData name="Coiley, Peter" userId="025b827e-c6c5-41fe-831e-7f0eb6b6a8cc" providerId="ADAL" clId="{0C4544A4-E58A-4132-AAF8-33C47ADEA79E}" dt="2020-07-29T19:51:55.769" v="6853" actId="20577"/>
          <ac:spMkLst>
            <pc:docMk/>
            <pc:sldMk cId="2400115716" sldId="1702"/>
            <ac:spMk id="6" creationId="{44720F5E-F571-403E-A3DF-0F2EDBB0B133}"/>
          </ac:spMkLst>
        </pc:spChg>
      </pc:sldChg>
      <pc:sldChg chg="modSp">
        <pc:chgData name="Coiley, Peter" userId="025b827e-c6c5-41fe-831e-7f0eb6b6a8cc" providerId="ADAL" clId="{0C4544A4-E58A-4132-AAF8-33C47ADEA79E}" dt="2020-07-29T19:52:00.707" v="6855" actId="20577"/>
        <pc:sldMkLst>
          <pc:docMk/>
          <pc:sldMk cId="2495206596" sldId="1703"/>
        </pc:sldMkLst>
        <pc:spChg chg="mod">
          <ac:chgData name="Coiley, Peter" userId="025b827e-c6c5-41fe-831e-7f0eb6b6a8cc" providerId="ADAL" clId="{0C4544A4-E58A-4132-AAF8-33C47ADEA79E}" dt="2020-07-29T19:52:00.707" v="6855" actId="20577"/>
          <ac:spMkLst>
            <pc:docMk/>
            <pc:sldMk cId="2495206596" sldId="1703"/>
            <ac:spMk id="6" creationId="{44720F5E-F571-403E-A3DF-0F2EDBB0B133}"/>
          </ac:spMkLst>
        </pc:spChg>
      </pc:sldChg>
      <pc:sldChg chg="modSp">
        <pc:chgData name="Coiley, Peter" userId="025b827e-c6c5-41fe-831e-7f0eb6b6a8cc" providerId="ADAL" clId="{0C4544A4-E58A-4132-AAF8-33C47ADEA79E}" dt="2020-07-29T19:52:04.477" v="6857" actId="20577"/>
        <pc:sldMkLst>
          <pc:docMk/>
          <pc:sldMk cId="4164830625" sldId="1704"/>
        </pc:sldMkLst>
        <pc:spChg chg="mod">
          <ac:chgData name="Coiley, Peter" userId="025b827e-c6c5-41fe-831e-7f0eb6b6a8cc" providerId="ADAL" clId="{0C4544A4-E58A-4132-AAF8-33C47ADEA79E}" dt="2020-07-29T19:52:04.477" v="6857" actId="20577"/>
          <ac:spMkLst>
            <pc:docMk/>
            <pc:sldMk cId="4164830625" sldId="1704"/>
            <ac:spMk id="6" creationId="{44720F5E-F571-403E-A3DF-0F2EDBB0B133}"/>
          </ac:spMkLst>
        </pc:spChg>
      </pc:sldChg>
      <pc:sldChg chg="addSp delSp modSp add">
        <pc:chgData name="Coiley, Peter" userId="025b827e-c6c5-41fe-831e-7f0eb6b6a8cc" providerId="ADAL" clId="{0C4544A4-E58A-4132-AAF8-33C47ADEA79E}" dt="2020-07-29T20:35:49.049" v="10208" actId="14100"/>
        <pc:sldMkLst>
          <pc:docMk/>
          <pc:sldMk cId="185359925" sldId="1705"/>
        </pc:sldMkLst>
        <pc:spChg chg="mod">
          <ac:chgData name="Coiley, Peter" userId="025b827e-c6c5-41fe-831e-7f0eb6b6a8cc" providerId="ADAL" clId="{0C4544A4-E58A-4132-AAF8-33C47ADEA79E}" dt="2020-07-29T20:26:29.617" v="10201" actId="20577"/>
          <ac:spMkLst>
            <pc:docMk/>
            <pc:sldMk cId="185359925" sldId="1705"/>
            <ac:spMk id="6" creationId="{44720F5E-F571-403E-A3DF-0F2EDBB0B133}"/>
          </ac:spMkLst>
        </pc:spChg>
        <pc:spChg chg="mod">
          <ac:chgData name="Coiley, Peter" userId="025b827e-c6c5-41fe-831e-7f0eb6b6a8cc" providerId="ADAL" clId="{0C4544A4-E58A-4132-AAF8-33C47ADEA79E}" dt="2020-07-29T20:10:24.424" v="8840" actId="1076"/>
          <ac:spMkLst>
            <pc:docMk/>
            <pc:sldMk cId="185359925" sldId="1705"/>
            <ac:spMk id="12" creationId="{1C5FB4E7-F7F6-47F3-9B27-A480E96116CE}"/>
          </ac:spMkLst>
        </pc:spChg>
        <pc:spChg chg="mod">
          <ac:chgData name="Coiley, Peter" userId="025b827e-c6c5-41fe-831e-7f0eb6b6a8cc" providerId="ADAL" clId="{0C4544A4-E58A-4132-AAF8-33C47ADEA79E}" dt="2020-07-29T20:15:17.971" v="9309" actId="20577"/>
          <ac:spMkLst>
            <pc:docMk/>
            <pc:sldMk cId="185359925" sldId="1705"/>
            <ac:spMk id="16" creationId="{F0583257-0490-4F92-B791-3F3AF842A3AC}"/>
          </ac:spMkLst>
        </pc:spChg>
        <pc:graphicFrameChg chg="add del mod">
          <ac:chgData name="Coiley, Peter" userId="025b827e-c6c5-41fe-831e-7f0eb6b6a8cc" providerId="ADAL" clId="{0C4544A4-E58A-4132-AAF8-33C47ADEA79E}" dt="2020-07-29T19:56:00.869" v="7551" actId="478"/>
          <ac:graphicFrameMkLst>
            <pc:docMk/>
            <pc:sldMk cId="185359925" sldId="1705"/>
            <ac:graphicFrameMk id="2" creationId="{5F748443-BFA6-432C-83ED-62E614966A64}"/>
          </ac:graphicFrameMkLst>
        </pc:graphicFrameChg>
        <pc:graphicFrameChg chg="add del mod">
          <ac:chgData name="Coiley, Peter" userId="025b827e-c6c5-41fe-831e-7f0eb6b6a8cc" providerId="ADAL" clId="{0C4544A4-E58A-4132-AAF8-33C47ADEA79E}" dt="2020-07-29T20:11:21.330" v="8851" actId="478"/>
          <ac:graphicFrameMkLst>
            <pc:docMk/>
            <pc:sldMk cId="185359925" sldId="1705"/>
            <ac:graphicFrameMk id="3" creationId="{25838B31-C707-452D-A735-6A89A6AA40E5}"/>
          </ac:graphicFrameMkLst>
        </pc:graphicFrameChg>
        <pc:graphicFrameChg chg="add del mod">
          <ac:chgData name="Coiley, Peter" userId="025b827e-c6c5-41fe-831e-7f0eb6b6a8cc" providerId="ADAL" clId="{0C4544A4-E58A-4132-AAF8-33C47ADEA79E}" dt="2020-07-29T20:18:52.433" v="9488" actId="478"/>
          <ac:graphicFrameMkLst>
            <pc:docMk/>
            <pc:sldMk cId="185359925" sldId="1705"/>
            <ac:graphicFrameMk id="7" creationId="{2E1450D3-4D5B-42AE-A537-D345F688ABFA}"/>
          </ac:graphicFrameMkLst>
        </pc:graphicFrameChg>
        <pc:graphicFrameChg chg="add del mod">
          <ac:chgData name="Coiley, Peter" userId="025b827e-c6c5-41fe-831e-7f0eb6b6a8cc" providerId="ADAL" clId="{0C4544A4-E58A-4132-AAF8-33C47ADEA79E}" dt="2020-07-29T20:19:30.522" v="9548" actId="478"/>
          <ac:graphicFrameMkLst>
            <pc:docMk/>
            <pc:sldMk cId="185359925" sldId="1705"/>
            <ac:graphicFrameMk id="8" creationId="{EEA32354-2D67-4677-AA44-00506D9247A3}"/>
          </ac:graphicFrameMkLst>
        </pc:graphicFrameChg>
        <pc:graphicFrameChg chg="del">
          <ac:chgData name="Coiley, Peter" userId="025b827e-c6c5-41fe-831e-7f0eb6b6a8cc" providerId="ADAL" clId="{0C4544A4-E58A-4132-AAF8-33C47ADEA79E}" dt="2020-07-29T19:54:02.289" v="7378" actId="478"/>
          <ac:graphicFrameMkLst>
            <pc:docMk/>
            <pc:sldMk cId="185359925" sldId="1705"/>
            <ac:graphicFrameMk id="9" creationId="{7291360B-4613-4818-B51A-5A2BAF78C5AE}"/>
          </ac:graphicFrameMkLst>
        </pc:graphicFrameChg>
        <pc:graphicFrameChg chg="add del mod">
          <ac:chgData name="Coiley, Peter" userId="025b827e-c6c5-41fe-831e-7f0eb6b6a8cc" providerId="ADAL" clId="{0C4544A4-E58A-4132-AAF8-33C47ADEA79E}" dt="2020-07-29T20:20:03.777" v="9552" actId="478"/>
          <ac:graphicFrameMkLst>
            <pc:docMk/>
            <pc:sldMk cId="185359925" sldId="1705"/>
            <ac:graphicFrameMk id="10" creationId="{C3B06E86-907F-48AD-9E78-76D093DD1683}"/>
          </ac:graphicFrameMkLst>
        </pc:graphicFrameChg>
        <pc:graphicFrameChg chg="add del mod">
          <ac:chgData name="Coiley, Peter" userId="025b827e-c6c5-41fe-831e-7f0eb6b6a8cc" providerId="ADAL" clId="{0C4544A4-E58A-4132-AAF8-33C47ADEA79E}" dt="2020-07-29T20:17:51.153" v="9438" actId="478"/>
          <ac:graphicFrameMkLst>
            <pc:docMk/>
            <pc:sldMk cId="185359925" sldId="1705"/>
            <ac:graphicFrameMk id="11" creationId="{EF239737-C761-4116-982D-F07454FB2187}"/>
          </ac:graphicFrameMkLst>
        </pc:graphicFrameChg>
        <pc:graphicFrameChg chg="add mod">
          <ac:chgData name="Coiley, Peter" userId="025b827e-c6c5-41fe-831e-7f0eb6b6a8cc" providerId="ADAL" clId="{0C4544A4-E58A-4132-AAF8-33C47ADEA79E}" dt="2020-07-29T20:35:49.049" v="10208" actId="14100"/>
          <ac:graphicFrameMkLst>
            <pc:docMk/>
            <pc:sldMk cId="185359925" sldId="1705"/>
            <ac:graphicFrameMk id="13" creationId="{6DF39352-5A36-4A6F-8EB8-4AC1988F5E86}"/>
          </ac:graphicFrameMkLst>
        </pc:graphicFrameChg>
      </pc:sldChg>
      <pc:sldChg chg="add del">
        <pc:chgData name="Coiley, Peter" userId="025b827e-c6c5-41fe-831e-7f0eb6b6a8cc" providerId="ADAL" clId="{0C4544A4-E58A-4132-AAF8-33C47ADEA79E}" dt="2020-07-29T19:51:52.280" v="6851" actId="2696"/>
        <pc:sldMkLst>
          <pc:docMk/>
          <pc:sldMk cId="2823441697" sldId="1705"/>
        </pc:sldMkLst>
      </pc:sldChg>
    </pc:docChg>
  </pc:docChgLst>
  <pc:docChgLst>
    <pc:chgData name="Coiley, Peter" userId="S::pcoiley@deloitte.com::025b827e-c6c5-41fe-831e-7f0eb6b6a8cc" providerId="AD" clId="Web-{589C33D3-C21D-4F84-AEE4-74A16853840D}"/>
    <pc:docChg chg="modSld">
      <pc:chgData name="Coiley, Peter" userId="S::pcoiley@deloitte.com::025b827e-c6c5-41fe-831e-7f0eb6b6a8cc" providerId="AD" clId="Web-{589C33D3-C21D-4F84-AEE4-74A16853840D}" dt="2020-07-29T18:34:28.903" v="1129" actId="14100"/>
      <pc:docMkLst>
        <pc:docMk/>
      </pc:docMkLst>
      <pc:sldChg chg="modSp">
        <pc:chgData name="Coiley, Peter" userId="S::pcoiley@deloitte.com::025b827e-c6c5-41fe-831e-7f0eb6b6a8cc" providerId="AD" clId="Web-{589C33D3-C21D-4F84-AEE4-74A16853840D}" dt="2020-07-29T18:34:28.903" v="1129" actId="14100"/>
        <pc:sldMkLst>
          <pc:docMk/>
          <pc:sldMk cId="4094167415" sldId="1696"/>
        </pc:sldMkLst>
        <pc:spChg chg="mod">
          <ac:chgData name="Coiley, Peter" userId="S::pcoiley@deloitte.com::025b827e-c6c5-41fe-831e-7f0eb6b6a8cc" providerId="AD" clId="Web-{589C33D3-C21D-4F84-AEE4-74A16853840D}" dt="2020-07-29T18:34:28.903" v="1129" actId="14100"/>
          <ac:spMkLst>
            <pc:docMk/>
            <pc:sldMk cId="4094167415" sldId="1696"/>
            <ac:spMk id="9" creationId="{FBCF5B76-E19A-4E4D-8397-88C3C34B82A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592BD9-7C99-4650-9AB0-79B58396FD5C}"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771153B1-EAE4-4C26-91C6-277631D5A4E5}">
      <dgm:prSet phldrT="[Text]"/>
      <dgm:spPr>
        <a:solidFill>
          <a:srgbClr val="012352"/>
        </a:solidFill>
        <a:ln>
          <a:solidFill>
            <a:srgbClr val="012352"/>
          </a:solidFill>
        </a:ln>
      </dgm:spPr>
      <dgm:t>
        <a:bodyPr/>
        <a:lstStyle/>
        <a:p>
          <a:r>
            <a:rPr lang="en-US"/>
            <a:t>AWS S3</a:t>
          </a:r>
        </a:p>
      </dgm:t>
    </dgm:pt>
    <dgm:pt modelId="{19E42637-8EB2-4183-ABEF-091CE4F9D9C8}" type="parTrans" cxnId="{A6665DDC-16CD-4F9D-91E0-F59840D3661D}">
      <dgm:prSet/>
      <dgm:spPr/>
      <dgm:t>
        <a:bodyPr/>
        <a:lstStyle/>
        <a:p>
          <a:endParaRPr lang="en-US"/>
        </a:p>
      </dgm:t>
    </dgm:pt>
    <dgm:pt modelId="{0107E000-88F7-4A7C-89D3-7A78FA6171D3}" type="sibTrans" cxnId="{A6665DDC-16CD-4F9D-91E0-F59840D3661D}">
      <dgm:prSet/>
      <dgm:spPr/>
      <dgm:t>
        <a:bodyPr/>
        <a:lstStyle/>
        <a:p>
          <a:endParaRPr lang="en-US"/>
        </a:p>
      </dgm:t>
    </dgm:pt>
    <dgm:pt modelId="{F04309D0-B546-4F1D-B2EC-0FA7A7371B3A}">
      <dgm:prSet phldrT="[Text]"/>
      <dgm:spPr/>
      <dgm:t>
        <a:bodyPr/>
        <a:lstStyle/>
        <a:p>
          <a:r>
            <a:rPr lang="en-US"/>
            <a:t>Store Scripts and Table Data</a:t>
          </a:r>
        </a:p>
      </dgm:t>
    </dgm:pt>
    <dgm:pt modelId="{338083B6-C599-48EE-8E36-0833C94B923B}" type="parTrans" cxnId="{B51EE2A6-51AE-492D-BE94-45FFE4B7C261}">
      <dgm:prSet/>
      <dgm:spPr/>
      <dgm:t>
        <a:bodyPr/>
        <a:lstStyle/>
        <a:p>
          <a:endParaRPr lang="en-US"/>
        </a:p>
      </dgm:t>
    </dgm:pt>
    <dgm:pt modelId="{76876EFD-F044-4840-B04E-7EB5A6ACFE61}" type="sibTrans" cxnId="{B51EE2A6-51AE-492D-BE94-45FFE4B7C261}">
      <dgm:prSet/>
      <dgm:spPr/>
      <dgm:t>
        <a:bodyPr/>
        <a:lstStyle/>
        <a:p>
          <a:endParaRPr lang="en-US"/>
        </a:p>
      </dgm:t>
    </dgm:pt>
    <dgm:pt modelId="{481CEF0B-D06E-4F92-A45C-B4B182E0E13E}">
      <dgm:prSet phldrT="[Text]"/>
      <dgm:spPr/>
      <dgm:t>
        <a:bodyPr/>
        <a:lstStyle/>
        <a:p>
          <a:r>
            <a:rPr lang="en-US"/>
            <a:t>Contains the Python script that uploads tracking data and scrapes player weights</a:t>
          </a:r>
        </a:p>
      </dgm:t>
    </dgm:pt>
    <dgm:pt modelId="{0B165398-BF6C-4095-8132-14E7D77AB27E}" type="parTrans" cxnId="{153CE980-2929-4AD2-9BF6-DA7B51C855B7}">
      <dgm:prSet/>
      <dgm:spPr/>
      <dgm:t>
        <a:bodyPr/>
        <a:lstStyle/>
        <a:p>
          <a:endParaRPr lang="en-US"/>
        </a:p>
      </dgm:t>
    </dgm:pt>
    <dgm:pt modelId="{8B368598-EDFA-4014-870B-5E96738B7E71}" type="sibTrans" cxnId="{153CE980-2929-4AD2-9BF6-DA7B51C855B7}">
      <dgm:prSet/>
      <dgm:spPr/>
      <dgm:t>
        <a:bodyPr/>
        <a:lstStyle/>
        <a:p>
          <a:endParaRPr lang="en-US"/>
        </a:p>
      </dgm:t>
    </dgm:pt>
    <dgm:pt modelId="{02B5FAEE-089D-45CC-8469-AF3FF1B61A68}">
      <dgm:prSet phldrT="[Text]"/>
      <dgm:spPr>
        <a:solidFill>
          <a:srgbClr val="A30D2D"/>
        </a:solidFill>
        <a:ln>
          <a:solidFill>
            <a:srgbClr val="A30D2D"/>
          </a:solidFill>
        </a:ln>
      </dgm:spPr>
      <dgm:t>
        <a:bodyPr/>
        <a:lstStyle/>
        <a:p>
          <a:r>
            <a:rPr lang="en-US"/>
            <a:t>AWS Glue</a:t>
          </a:r>
        </a:p>
      </dgm:t>
    </dgm:pt>
    <dgm:pt modelId="{BF6499BC-8D3D-4A2D-A80D-B4F044379E29}" type="parTrans" cxnId="{BE4BBFA6-6E22-43D0-B2E0-67757ED73FA3}">
      <dgm:prSet/>
      <dgm:spPr/>
      <dgm:t>
        <a:bodyPr/>
        <a:lstStyle/>
        <a:p>
          <a:endParaRPr lang="en-US"/>
        </a:p>
      </dgm:t>
    </dgm:pt>
    <dgm:pt modelId="{7DD73C4D-94B2-4F13-9DFF-CA96C44C7489}" type="sibTrans" cxnId="{BE4BBFA6-6E22-43D0-B2E0-67757ED73FA3}">
      <dgm:prSet/>
      <dgm:spPr/>
      <dgm:t>
        <a:bodyPr/>
        <a:lstStyle/>
        <a:p>
          <a:endParaRPr lang="en-US"/>
        </a:p>
      </dgm:t>
    </dgm:pt>
    <dgm:pt modelId="{CD483BE8-E481-47A4-BF7E-F828D7A6F278}">
      <dgm:prSet phldrT="[Text]"/>
      <dgm:spPr/>
      <dgm:t>
        <a:bodyPr/>
        <a:lstStyle/>
        <a:p>
          <a:r>
            <a:rPr lang="en-US"/>
            <a:t>Streamline ETL with Jobs and Crawlers</a:t>
          </a:r>
        </a:p>
      </dgm:t>
    </dgm:pt>
    <dgm:pt modelId="{F74A2063-9763-4BAA-B006-30FA46CA33E2}" type="parTrans" cxnId="{AE2F20EC-D061-4A34-9CC5-9CC6C660F272}">
      <dgm:prSet/>
      <dgm:spPr/>
      <dgm:t>
        <a:bodyPr/>
        <a:lstStyle/>
        <a:p>
          <a:endParaRPr lang="en-US"/>
        </a:p>
      </dgm:t>
    </dgm:pt>
    <dgm:pt modelId="{DC6EB0DC-3185-4DB3-82A3-20983B1C28D1}" type="sibTrans" cxnId="{AE2F20EC-D061-4A34-9CC5-9CC6C660F272}">
      <dgm:prSet/>
      <dgm:spPr/>
      <dgm:t>
        <a:bodyPr/>
        <a:lstStyle/>
        <a:p>
          <a:endParaRPr lang="en-US"/>
        </a:p>
      </dgm:t>
    </dgm:pt>
    <dgm:pt modelId="{48406DC4-85EC-4FE8-8AA8-FDB48D85CBBF}">
      <dgm:prSet phldrT="[Text]"/>
      <dgm:spPr/>
      <dgm:t>
        <a:bodyPr/>
        <a:lstStyle/>
        <a:p>
          <a:r>
            <a:rPr lang="en-US"/>
            <a:t>AWS Glue leverages jobs that can be set off by triggers with its workflow capability to run scripts on a timed basis</a:t>
          </a:r>
        </a:p>
      </dgm:t>
    </dgm:pt>
    <dgm:pt modelId="{694FB6D0-F244-44C2-B9F0-1D3290792E74}" type="parTrans" cxnId="{5215B29A-9D9B-42DF-B931-B72198F1239E}">
      <dgm:prSet/>
      <dgm:spPr/>
      <dgm:t>
        <a:bodyPr/>
        <a:lstStyle/>
        <a:p>
          <a:endParaRPr lang="en-US"/>
        </a:p>
      </dgm:t>
    </dgm:pt>
    <dgm:pt modelId="{1265C279-475A-4742-9727-7177AC7E15A1}" type="sibTrans" cxnId="{5215B29A-9D9B-42DF-B931-B72198F1239E}">
      <dgm:prSet/>
      <dgm:spPr/>
      <dgm:t>
        <a:bodyPr/>
        <a:lstStyle/>
        <a:p>
          <a:endParaRPr lang="en-US"/>
        </a:p>
      </dgm:t>
    </dgm:pt>
    <dgm:pt modelId="{A4122111-C724-4832-A5E8-08F236F4236A}">
      <dgm:prSet phldrT="[Text]"/>
      <dgm:spPr>
        <a:solidFill>
          <a:srgbClr val="9BA1A2"/>
        </a:solidFill>
        <a:ln>
          <a:solidFill>
            <a:srgbClr val="9BA1A2"/>
          </a:solidFill>
        </a:ln>
      </dgm:spPr>
      <dgm:t>
        <a:bodyPr/>
        <a:lstStyle/>
        <a:p>
          <a:r>
            <a:rPr lang="en-US"/>
            <a:t>AWS Sagemaker</a:t>
          </a:r>
        </a:p>
      </dgm:t>
    </dgm:pt>
    <dgm:pt modelId="{1AE1B2D9-8E99-45AE-9455-193AC804003D}" type="parTrans" cxnId="{11B66EDB-7006-41AD-9B47-3DE059BA5673}">
      <dgm:prSet/>
      <dgm:spPr/>
      <dgm:t>
        <a:bodyPr/>
        <a:lstStyle/>
        <a:p>
          <a:endParaRPr lang="en-US"/>
        </a:p>
      </dgm:t>
    </dgm:pt>
    <dgm:pt modelId="{BE5B6AF3-97A9-4D29-A6E2-57FD5CF7DA08}" type="sibTrans" cxnId="{11B66EDB-7006-41AD-9B47-3DE059BA5673}">
      <dgm:prSet/>
      <dgm:spPr/>
      <dgm:t>
        <a:bodyPr/>
        <a:lstStyle/>
        <a:p>
          <a:endParaRPr lang="en-US"/>
        </a:p>
      </dgm:t>
    </dgm:pt>
    <dgm:pt modelId="{9DE0A16A-2B56-43CC-B743-9CD9DCE40D45}">
      <dgm:prSet phldrT="[Text]"/>
      <dgm:spPr/>
      <dgm:t>
        <a:bodyPr/>
        <a:lstStyle/>
        <a:p>
          <a:r>
            <a:rPr lang="en-US"/>
            <a:t>Build, Train, and Deploy Models</a:t>
          </a:r>
        </a:p>
      </dgm:t>
    </dgm:pt>
    <dgm:pt modelId="{13BE51F2-D75B-4813-BA9E-381CDB9AB7B4}" type="parTrans" cxnId="{237F6DE0-A11E-4217-B726-19911E4B35B3}">
      <dgm:prSet/>
      <dgm:spPr/>
      <dgm:t>
        <a:bodyPr/>
        <a:lstStyle/>
        <a:p>
          <a:endParaRPr lang="en-US"/>
        </a:p>
      </dgm:t>
    </dgm:pt>
    <dgm:pt modelId="{70D95B0D-1F7F-4E73-B114-4A9A82B8B8C9}" type="sibTrans" cxnId="{237F6DE0-A11E-4217-B726-19911E4B35B3}">
      <dgm:prSet/>
      <dgm:spPr/>
      <dgm:t>
        <a:bodyPr/>
        <a:lstStyle/>
        <a:p>
          <a:endParaRPr lang="en-US"/>
        </a:p>
      </dgm:t>
    </dgm:pt>
    <dgm:pt modelId="{AEA8134D-76C2-415E-9044-726A0F34BC9F}">
      <dgm:prSet phldrT="[Text]"/>
      <dgm:spPr/>
      <dgm:t>
        <a:bodyPr/>
        <a:lstStyle/>
        <a:p>
          <a:r>
            <a:rPr lang="en-US"/>
            <a:t>AWS </a:t>
          </a:r>
          <a:r>
            <a:rPr lang="en-US" err="1"/>
            <a:t>Sagemaker’s</a:t>
          </a:r>
          <a:r>
            <a:rPr lang="en-US"/>
            <a:t> Jupyter IDE maintains the notebook that creates and trains the space ownership model to be fed to the path optimization algorithm. </a:t>
          </a:r>
        </a:p>
      </dgm:t>
    </dgm:pt>
    <dgm:pt modelId="{B15AAB39-6020-430E-961D-2202F9E7975F}" type="parTrans" cxnId="{19A89703-A5A8-49BC-8285-B4C5F41319A4}">
      <dgm:prSet/>
      <dgm:spPr/>
      <dgm:t>
        <a:bodyPr/>
        <a:lstStyle/>
        <a:p>
          <a:endParaRPr lang="en-US"/>
        </a:p>
      </dgm:t>
    </dgm:pt>
    <dgm:pt modelId="{ED6FEAF8-21F6-4A00-A48D-AD9C551A2746}" type="sibTrans" cxnId="{19A89703-A5A8-49BC-8285-B4C5F41319A4}">
      <dgm:prSet/>
      <dgm:spPr/>
      <dgm:t>
        <a:bodyPr/>
        <a:lstStyle/>
        <a:p>
          <a:endParaRPr lang="en-US"/>
        </a:p>
      </dgm:t>
    </dgm:pt>
    <dgm:pt modelId="{A7C88E8A-9213-4869-88D5-ED96D2DA848A}">
      <dgm:prSet phldrT="[Text]"/>
      <dgm:spPr/>
      <dgm:t>
        <a:bodyPr/>
        <a:lstStyle/>
        <a:p>
          <a:r>
            <a:rPr lang="en-US"/>
            <a:t>Contains the table data and acts as the trigger to set off an AWS Glue Crawler to store metadata and make available for query into Sagemaker</a:t>
          </a:r>
        </a:p>
      </dgm:t>
    </dgm:pt>
    <dgm:pt modelId="{5505405B-105A-4BBE-9600-E457B73B50D3}" type="parTrans" cxnId="{1094FAF0-4587-49B9-833D-8D4C0DC5D1A0}">
      <dgm:prSet/>
      <dgm:spPr/>
      <dgm:t>
        <a:bodyPr/>
        <a:lstStyle/>
        <a:p>
          <a:endParaRPr lang="en-US"/>
        </a:p>
      </dgm:t>
    </dgm:pt>
    <dgm:pt modelId="{9B8AD4D6-A2AD-4AFD-9AFD-F2CF1F4B0810}" type="sibTrans" cxnId="{1094FAF0-4587-49B9-833D-8D4C0DC5D1A0}">
      <dgm:prSet/>
      <dgm:spPr/>
      <dgm:t>
        <a:bodyPr/>
        <a:lstStyle/>
        <a:p>
          <a:endParaRPr lang="en-US"/>
        </a:p>
      </dgm:t>
    </dgm:pt>
    <dgm:pt modelId="{F0247D60-2885-467C-AEBF-A89FEE86B7DF}">
      <dgm:prSet phldrT="[Text]"/>
      <dgm:spPr/>
      <dgm:t>
        <a:bodyPr/>
        <a:lstStyle/>
        <a:p>
          <a:r>
            <a:rPr lang="en-US"/>
            <a:t>These jobs take an existing Python script that creates the aforementioned data and then sends the data to S3 for the Crawler to use</a:t>
          </a:r>
        </a:p>
      </dgm:t>
    </dgm:pt>
    <dgm:pt modelId="{B7408ADC-FC04-4B0C-B417-2B0D8E70BCE2}" type="parTrans" cxnId="{7BAA6819-C2D5-4386-996E-E9C9B7381738}">
      <dgm:prSet/>
      <dgm:spPr/>
      <dgm:t>
        <a:bodyPr/>
        <a:lstStyle/>
        <a:p>
          <a:endParaRPr lang="en-US"/>
        </a:p>
      </dgm:t>
    </dgm:pt>
    <dgm:pt modelId="{EAE0CC67-278F-4116-A811-30B1E338D063}" type="sibTrans" cxnId="{7BAA6819-C2D5-4386-996E-E9C9B7381738}">
      <dgm:prSet/>
      <dgm:spPr/>
      <dgm:t>
        <a:bodyPr/>
        <a:lstStyle/>
        <a:p>
          <a:endParaRPr lang="en-US"/>
        </a:p>
      </dgm:t>
    </dgm:pt>
    <dgm:pt modelId="{DB8308AF-102A-4C6D-9BBA-1FD92938FB6B}">
      <dgm:prSet phldrT="[Text]"/>
      <dgm:spPr/>
      <dgm:t>
        <a:bodyPr/>
        <a:lstStyle/>
        <a:p>
          <a:r>
            <a:rPr lang="en-US"/>
            <a:t>Using the model’s .predict() method call, new data can be fed in and easily extracted and operationalized</a:t>
          </a:r>
        </a:p>
      </dgm:t>
    </dgm:pt>
    <dgm:pt modelId="{999B348C-CF0E-4188-A050-8416947F29DF}" type="parTrans" cxnId="{0F21C364-EE77-485D-89CD-922F5A710B2A}">
      <dgm:prSet/>
      <dgm:spPr/>
      <dgm:t>
        <a:bodyPr/>
        <a:lstStyle/>
        <a:p>
          <a:endParaRPr lang="en-US"/>
        </a:p>
      </dgm:t>
    </dgm:pt>
    <dgm:pt modelId="{7C7E1608-D35B-4238-A612-25433AAB0C4E}" type="sibTrans" cxnId="{0F21C364-EE77-485D-89CD-922F5A710B2A}">
      <dgm:prSet/>
      <dgm:spPr/>
      <dgm:t>
        <a:bodyPr/>
        <a:lstStyle/>
        <a:p>
          <a:endParaRPr lang="en-US"/>
        </a:p>
      </dgm:t>
    </dgm:pt>
    <dgm:pt modelId="{4B4AC12F-6710-4BF1-93CB-7CE45A192E14}">
      <dgm:prSet phldrT="[Text]"/>
      <dgm:spPr/>
      <dgm:t>
        <a:bodyPr/>
        <a:lstStyle/>
        <a:p>
          <a:r>
            <a:rPr lang="en-US"/>
            <a:t>If cost is of concern, users can leverage AWS Athena to query the data in multiple iterations. This is what we used given limitations. See Appendix B</a:t>
          </a:r>
        </a:p>
      </dgm:t>
    </dgm:pt>
    <dgm:pt modelId="{B5215C4B-F242-4015-B80E-FEA78044E189}" type="parTrans" cxnId="{CF9EDB35-9D2D-42C5-9817-ABE1A0110D55}">
      <dgm:prSet/>
      <dgm:spPr/>
      <dgm:t>
        <a:bodyPr/>
        <a:lstStyle/>
        <a:p>
          <a:endParaRPr lang="en-US"/>
        </a:p>
      </dgm:t>
    </dgm:pt>
    <dgm:pt modelId="{228F9FDC-69EE-4B1F-85F7-09F893DAF61B}" type="sibTrans" cxnId="{CF9EDB35-9D2D-42C5-9817-ABE1A0110D55}">
      <dgm:prSet/>
      <dgm:spPr/>
      <dgm:t>
        <a:bodyPr/>
        <a:lstStyle/>
        <a:p>
          <a:endParaRPr lang="en-US"/>
        </a:p>
      </dgm:t>
    </dgm:pt>
    <dgm:pt modelId="{6AF8F225-5904-4FC9-BDFC-12535BA20175}" type="pres">
      <dgm:prSet presAssocID="{F4592BD9-7C99-4650-9AB0-79B58396FD5C}" presName="Name0" presStyleCnt="0">
        <dgm:presLayoutVars>
          <dgm:chMax/>
          <dgm:chPref val="3"/>
          <dgm:dir/>
          <dgm:animOne val="branch"/>
          <dgm:animLvl val="lvl"/>
        </dgm:presLayoutVars>
      </dgm:prSet>
      <dgm:spPr/>
    </dgm:pt>
    <dgm:pt modelId="{AC7E30E7-C2F9-4A3B-8567-511AF15C8B72}" type="pres">
      <dgm:prSet presAssocID="{771153B1-EAE4-4C26-91C6-277631D5A4E5}" presName="composite" presStyleCnt="0"/>
      <dgm:spPr/>
    </dgm:pt>
    <dgm:pt modelId="{0F1FB275-0F83-4FE4-A009-1848539B63F1}" type="pres">
      <dgm:prSet presAssocID="{771153B1-EAE4-4C26-91C6-277631D5A4E5}" presName="FirstChild" presStyleLbl="revTx" presStyleIdx="0" presStyleCnt="6">
        <dgm:presLayoutVars>
          <dgm:chMax val="0"/>
          <dgm:chPref val="0"/>
          <dgm:bulletEnabled val="1"/>
        </dgm:presLayoutVars>
      </dgm:prSet>
      <dgm:spPr/>
    </dgm:pt>
    <dgm:pt modelId="{8DE425EF-5F4D-4E10-BFB9-A34EA7EA7B46}" type="pres">
      <dgm:prSet presAssocID="{771153B1-EAE4-4C26-91C6-277631D5A4E5}" presName="Parent" presStyleLbl="alignNode1" presStyleIdx="0" presStyleCnt="3">
        <dgm:presLayoutVars>
          <dgm:chMax val="3"/>
          <dgm:chPref val="3"/>
          <dgm:bulletEnabled val="1"/>
        </dgm:presLayoutVars>
      </dgm:prSet>
      <dgm:spPr/>
    </dgm:pt>
    <dgm:pt modelId="{C3BAA51C-E522-480C-B1F2-B25E89492DCC}" type="pres">
      <dgm:prSet presAssocID="{771153B1-EAE4-4C26-91C6-277631D5A4E5}" presName="Accent" presStyleLbl="parChTrans1D1" presStyleIdx="0" presStyleCnt="3"/>
      <dgm:spPr/>
    </dgm:pt>
    <dgm:pt modelId="{7A223B36-0F22-46DB-AB33-80C65E7D0518}" type="pres">
      <dgm:prSet presAssocID="{771153B1-EAE4-4C26-91C6-277631D5A4E5}" presName="Child" presStyleLbl="revTx" presStyleIdx="1" presStyleCnt="6">
        <dgm:presLayoutVars>
          <dgm:chMax val="0"/>
          <dgm:chPref val="0"/>
          <dgm:bulletEnabled val="1"/>
        </dgm:presLayoutVars>
      </dgm:prSet>
      <dgm:spPr/>
    </dgm:pt>
    <dgm:pt modelId="{1AD3CF06-0C32-406F-9346-CFF4DCC89135}" type="pres">
      <dgm:prSet presAssocID="{0107E000-88F7-4A7C-89D3-7A78FA6171D3}" presName="sibTrans" presStyleCnt="0"/>
      <dgm:spPr/>
    </dgm:pt>
    <dgm:pt modelId="{BAEC2C35-B477-4870-AC6D-8CFCCE00ED42}" type="pres">
      <dgm:prSet presAssocID="{02B5FAEE-089D-45CC-8469-AF3FF1B61A68}" presName="composite" presStyleCnt="0"/>
      <dgm:spPr/>
    </dgm:pt>
    <dgm:pt modelId="{22D05DCC-2607-4D9A-9EDC-67C1C6B61903}" type="pres">
      <dgm:prSet presAssocID="{02B5FAEE-089D-45CC-8469-AF3FF1B61A68}" presName="FirstChild" presStyleLbl="revTx" presStyleIdx="2" presStyleCnt="6">
        <dgm:presLayoutVars>
          <dgm:chMax val="0"/>
          <dgm:chPref val="0"/>
          <dgm:bulletEnabled val="1"/>
        </dgm:presLayoutVars>
      </dgm:prSet>
      <dgm:spPr/>
    </dgm:pt>
    <dgm:pt modelId="{F42083ED-70CA-4AA1-9FA1-DEB266E3BDA4}" type="pres">
      <dgm:prSet presAssocID="{02B5FAEE-089D-45CC-8469-AF3FF1B61A68}" presName="Parent" presStyleLbl="alignNode1" presStyleIdx="1" presStyleCnt="3">
        <dgm:presLayoutVars>
          <dgm:chMax val="3"/>
          <dgm:chPref val="3"/>
          <dgm:bulletEnabled val="1"/>
        </dgm:presLayoutVars>
      </dgm:prSet>
      <dgm:spPr/>
    </dgm:pt>
    <dgm:pt modelId="{209CFB42-18DD-4552-BD51-F68C4E1D3848}" type="pres">
      <dgm:prSet presAssocID="{02B5FAEE-089D-45CC-8469-AF3FF1B61A68}" presName="Accent" presStyleLbl="parChTrans1D1" presStyleIdx="1" presStyleCnt="3"/>
      <dgm:spPr/>
    </dgm:pt>
    <dgm:pt modelId="{2E035233-6ADE-4B91-B8E0-A6CC7C892A8E}" type="pres">
      <dgm:prSet presAssocID="{02B5FAEE-089D-45CC-8469-AF3FF1B61A68}" presName="Child" presStyleLbl="revTx" presStyleIdx="3" presStyleCnt="6">
        <dgm:presLayoutVars>
          <dgm:chMax val="0"/>
          <dgm:chPref val="0"/>
          <dgm:bulletEnabled val="1"/>
        </dgm:presLayoutVars>
      </dgm:prSet>
      <dgm:spPr/>
    </dgm:pt>
    <dgm:pt modelId="{B39EC4ED-BE32-4F7A-8350-0529C83FB412}" type="pres">
      <dgm:prSet presAssocID="{7DD73C4D-94B2-4F13-9DFF-CA96C44C7489}" presName="sibTrans" presStyleCnt="0"/>
      <dgm:spPr/>
    </dgm:pt>
    <dgm:pt modelId="{7B51414A-9B72-4C60-8495-C0C576D4FAC9}" type="pres">
      <dgm:prSet presAssocID="{A4122111-C724-4832-A5E8-08F236F4236A}" presName="composite" presStyleCnt="0"/>
      <dgm:spPr/>
    </dgm:pt>
    <dgm:pt modelId="{6ED09BF7-78CC-4FE3-A4FD-227432294AD8}" type="pres">
      <dgm:prSet presAssocID="{A4122111-C724-4832-A5E8-08F236F4236A}" presName="FirstChild" presStyleLbl="revTx" presStyleIdx="4" presStyleCnt="6">
        <dgm:presLayoutVars>
          <dgm:chMax val="0"/>
          <dgm:chPref val="0"/>
          <dgm:bulletEnabled val="1"/>
        </dgm:presLayoutVars>
      </dgm:prSet>
      <dgm:spPr/>
    </dgm:pt>
    <dgm:pt modelId="{96AE7517-3A0E-40AB-99D4-3DBFBD060EB0}" type="pres">
      <dgm:prSet presAssocID="{A4122111-C724-4832-A5E8-08F236F4236A}" presName="Parent" presStyleLbl="alignNode1" presStyleIdx="2" presStyleCnt="3">
        <dgm:presLayoutVars>
          <dgm:chMax val="3"/>
          <dgm:chPref val="3"/>
          <dgm:bulletEnabled val="1"/>
        </dgm:presLayoutVars>
      </dgm:prSet>
      <dgm:spPr/>
    </dgm:pt>
    <dgm:pt modelId="{7996EDE3-A625-47F2-B480-91222B6A1D37}" type="pres">
      <dgm:prSet presAssocID="{A4122111-C724-4832-A5E8-08F236F4236A}" presName="Accent" presStyleLbl="parChTrans1D1" presStyleIdx="2" presStyleCnt="3"/>
      <dgm:spPr/>
    </dgm:pt>
    <dgm:pt modelId="{0F2166A9-5F39-4FA9-830A-3E56FA44FC9A}" type="pres">
      <dgm:prSet presAssocID="{A4122111-C724-4832-A5E8-08F236F4236A}" presName="Child" presStyleLbl="revTx" presStyleIdx="5" presStyleCnt="6">
        <dgm:presLayoutVars>
          <dgm:chMax val="0"/>
          <dgm:chPref val="0"/>
          <dgm:bulletEnabled val="1"/>
        </dgm:presLayoutVars>
      </dgm:prSet>
      <dgm:spPr/>
    </dgm:pt>
  </dgm:ptLst>
  <dgm:cxnLst>
    <dgm:cxn modelId="{19A89703-A5A8-49BC-8285-B4C5F41319A4}" srcId="{A4122111-C724-4832-A5E8-08F236F4236A}" destId="{AEA8134D-76C2-415E-9044-726A0F34BC9F}" srcOrd="1" destOrd="0" parTransId="{B15AAB39-6020-430E-961D-2202F9E7975F}" sibTransId="{ED6FEAF8-21F6-4A00-A48D-AD9C551A2746}"/>
    <dgm:cxn modelId="{8AC38F11-542E-41C6-BB30-4D1344E3359C}" type="presOf" srcId="{CD483BE8-E481-47A4-BF7E-F828D7A6F278}" destId="{22D05DCC-2607-4D9A-9EDC-67C1C6B61903}" srcOrd="0" destOrd="0" presId="urn:microsoft.com/office/officeart/2011/layout/TabList"/>
    <dgm:cxn modelId="{7BAA6819-C2D5-4386-996E-E9C9B7381738}" srcId="{02B5FAEE-089D-45CC-8469-AF3FF1B61A68}" destId="{F0247D60-2885-467C-AEBF-A89FEE86B7DF}" srcOrd="2" destOrd="0" parTransId="{B7408ADC-FC04-4B0C-B417-2B0D8E70BCE2}" sibTransId="{EAE0CC67-278F-4116-A811-30B1E338D063}"/>
    <dgm:cxn modelId="{397A8B27-6B4D-4746-A16B-C5E6CF9B317F}" type="presOf" srcId="{A4122111-C724-4832-A5E8-08F236F4236A}" destId="{96AE7517-3A0E-40AB-99D4-3DBFBD060EB0}" srcOrd="0" destOrd="0" presId="urn:microsoft.com/office/officeart/2011/layout/TabList"/>
    <dgm:cxn modelId="{3B0B2C2E-335A-4400-9CB4-80189B3CEE44}" type="presOf" srcId="{AEA8134D-76C2-415E-9044-726A0F34BC9F}" destId="{0F2166A9-5F39-4FA9-830A-3E56FA44FC9A}" srcOrd="0" destOrd="0" presId="urn:microsoft.com/office/officeart/2011/layout/TabList"/>
    <dgm:cxn modelId="{CF9EDB35-9D2D-42C5-9817-ABE1A0110D55}" srcId="{02B5FAEE-089D-45CC-8469-AF3FF1B61A68}" destId="{4B4AC12F-6710-4BF1-93CB-7CE45A192E14}" srcOrd="3" destOrd="0" parTransId="{B5215C4B-F242-4015-B80E-FEA78044E189}" sibTransId="{228F9FDC-69EE-4B1F-85F7-09F893DAF61B}"/>
    <dgm:cxn modelId="{A6A1E73B-798F-4304-BC3F-8AE5E75DE5B8}" type="presOf" srcId="{F4592BD9-7C99-4650-9AB0-79B58396FD5C}" destId="{6AF8F225-5904-4FC9-BDFC-12535BA20175}" srcOrd="0" destOrd="0" presId="urn:microsoft.com/office/officeart/2011/layout/TabList"/>
    <dgm:cxn modelId="{0F21C364-EE77-485D-89CD-922F5A710B2A}" srcId="{A4122111-C724-4832-A5E8-08F236F4236A}" destId="{DB8308AF-102A-4C6D-9BBA-1FD92938FB6B}" srcOrd="2" destOrd="0" parTransId="{999B348C-CF0E-4188-A050-8416947F29DF}" sibTransId="{7C7E1608-D35B-4238-A612-25433AAB0C4E}"/>
    <dgm:cxn modelId="{0C61EB64-9F40-43C9-87F2-176342CD6DD7}" type="presOf" srcId="{F04309D0-B546-4F1D-B2EC-0FA7A7371B3A}" destId="{0F1FB275-0F83-4FE4-A009-1848539B63F1}" srcOrd="0" destOrd="0" presId="urn:microsoft.com/office/officeart/2011/layout/TabList"/>
    <dgm:cxn modelId="{3AEBFC7A-1B19-4793-81F9-42ECB6E698AC}" type="presOf" srcId="{DB8308AF-102A-4C6D-9BBA-1FD92938FB6B}" destId="{0F2166A9-5F39-4FA9-830A-3E56FA44FC9A}" srcOrd="0" destOrd="1" presId="urn:microsoft.com/office/officeart/2011/layout/TabList"/>
    <dgm:cxn modelId="{153CE980-2929-4AD2-9BF6-DA7B51C855B7}" srcId="{771153B1-EAE4-4C26-91C6-277631D5A4E5}" destId="{481CEF0B-D06E-4F92-A45C-B4B182E0E13E}" srcOrd="1" destOrd="0" parTransId="{0B165398-BF6C-4095-8132-14E7D77AB27E}" sibTransId="{8B368598-EDFA-4014-870B-5E96738B7E71}"/>
    <dgm:cxn modelId="{5215B29A-9D9B-42DF-B931-B72198F1239E}" srcId="{02B5FAEE-089D-45CC-8469-AF3FF1B61A68}" destId="{48406DC4-85EC-4FE8-8AA8-FDB48D85CBBF}" srcOrd="1" destOrd="0" parTransId="{694FB6D0-F244-44C2-B9F0-1D3290792E74}" sibTransId="{1265C279-475A-4742-9727-7177AC7E15A1}"/>
    <dgm:cxn modelId="{01B2F6A3-46E8-4197-8ABD-0AF2A07D37E4}" type="presOf" srcId="{771153B1-EAE4-4C26-91C6-277631D5A4E5}" destId="{8DE425EF-5F4D-4E10-BFB9-A34EA7EA7B46}" srcOrd="0" destOrd="0" presId="urn:microsoft.com/office/officeart/2011/layout/TabList"/>
    <dgm:cxn modelId="{BE4BBFA6-6E22-43D0-B2E0-67757ED73FA3}" srcId="{F4592BD9-7C99-4650-9AB0-79B58396FD5C}" destId="{02B5FAEE-089D-45CC-8469-AF3FF1B61A68}" srcOrd="1" destOrd="0" parTransId="{BF6499BC-8D3D-4A2D-A80D-B4F044379E29}" sibTransId="{7DD73C4D-94B2-4F13-9DFF-CA96C44C7489}"/>
    <dgm:cxn modelId="{B51EE2A6-51AE-492D-BE94-45FFE4B7C261}" srcId="{771153B1-EAE4-4C26-91C6-277631D5A4E5}" destId="{F04309D0-B546-4F1D-B2EC-0FA7A7371B3A}" srcOrd="0" destOrd="0" parTransId="{338083B6-C599-48EE-8E36-0833C94B923B}" sibTransId="{76876EFD-F044-4840-B04E-7EB5A6ACFE61}"/>
    <dgm:cxn modelId="{A4042AB0-9589-4568-AF0B-36BD1AE80706}" type="presOf" srcId="{9DE0A16A-2B56-43CC-B743-9CD9DCE40D45}" destId="{6ED09BF7-78CC-4FE3-A4FD-227432294AD8}" srcOrd="0" destOrd="0" presId="urn:microsoft.com/office/officeart/2011/layout/TabList"/>
    <dgm:cxn modelId="{A4F62BB4-A2E0-4DBB-88B5-AA3EF97FF46E}" type="presOf" srcId="{F0247D60-2885-467C-AEBF-A89FEE86B7DF}" destId="{2E035233-6ADE-4B91-B8E0-A6CC7C892A8E}" srcOrd="0" destOrd="1" presId="urn:microsoft.com/office/officeart/2011/layout/TabList"/>
    <dgm:cxn modelId="{A19D29B9-5E65-4A9E-9B98-A108F753D277}" type="presOf" srcId="{481CEF0B-D06E-4F92-A45C-B4B182E0E13E}" destId="{7A223B36-0F22-46DB-AB33-80C65E7D0518}" srcOrd="0" destOrd="0" presId="urn:microsoft.com/office/officeart/2011/layout/TabList"/>
    <dgm:cxn modelId="{A86D62BB-CC7D-4333-B482-AFA439F7889D}" type="presOf" srcId="{A7C88E8A-9213-4869-88D5-ED96D2DA848A}" destId="{7A223B36-0F22-46DB-AB33-80C65E7D0518}" srcOrd="0" destOrd="1" presId="urn:microsoft.com/office/officeart/2011/layout/TabList"/>
    <dgm:cxn modelId="{8E9B75CB-84A7-4EFA-B1BC-70E90715DA7E}" type="presOf" srcId="{02B5FAEE-089D-45CC-8469-AF3FF1B61A68}" destId="{F42083ED-70CA-4AA1-9FA1-DEB266E3BDA4}" srcOrd="0" destOrd="0" presId="urn:microsoft.com/office/officeart/2011/layout/TabList"/>
    <dgm:cxn modelId="{128B2BD2-CE45-4542-BDCE-9393DC10A142}" type="presOf" srcId="{48406DC4-85EC-4FE8-8AA8-FDB48D85CBBF}" destId="{2E035233-6ADE-4B91-B8E0-A6CC7C892A8E}" srcOrd="0" destOrd="0" presId="urn:microsoft.com/office/officeart/2011/layout/TabList"/>
    <dgm:cxn modelId="{91C5E6D8-618F-4F42-8822-20BBE41E8F7D}" type="presOf" srcId="{4B4AC12F-6710-4BF1-93CB-7CE45A192E14}" destId="{2E035233-6ADE-4B91-B8E0-A6CC7C892A8E}" srcOrd="0" destOrd="2" presId="urn:microsoft.com/office/officeart/2011/layout/TabList"/>
    <dgm:cxn modelId="{11B66EDB-7006-41AD-9B47-3DE059BA5673}" srcId="{F4592BD9-7C99-4650-9AB0-79B58396FD5C}" destId="{A4122111-C724-4832-A5E8-08F236F4236A}" srcOrd="2" destOrd="0" parTransId="{1AE1B2D9-8E99-45AE-9455-193AC804003D}" sibTransId="{BE5B6AF3-97A9-4D29-A6E2-57FD5CF7DA08}"/>
    <dgm:cxn modelId="{A6665DDC-16CD-4F9D-91E0-F59840D3661D}" srcId="{F4592BD9-7C99-4650-9AB0-79B58396FD5C}" destId="{771153B1-EAE4-4C26-91C6-277631D5A4E5}" srcOrd="0" destOrd="0" parTransId="{19E42637-8EB2-4183-ABEF-091CE4F9D9C8}" sibTransId="{0107E000-88F7-4A7C-89D3-7A78FA6171D3}"/>
    <dgm:cxn modelId="{237F6DE0-A11E-4217-B726-19911E4B35B3}" srcId="{A4122111-C724-4832-A5E8-08F236F4236A}" destId="{9DE0A16A-2B56-43CC-B743-9CD9DCE40D45}" srcOrd="0" destOrd="0" parTransId="{13BE51F2-D75B-4813-BA9E-381CDB9AB7B4}" sibTransId="{70D95B0D-1F7F-4E73-B114-4A9A82B8B8C9}"/>
    <dgm:cxn modelId="{AE2F20EC-D061-4A34-9CC5-9CC6C660F272}" srcId="{02B5FAEE-089D-45CC-8469-AF3FF1B61A68}" destId="{CD483BE8-E481-47A4-BF7E-F828D7A6F278}" srcOrd="0" destOrd="0" parTransId="{F74A2063-9763-4BAA-B006-30FA46CA33E2}" sibTransId="{DC6EB0DC-3185-4DB3-82A3-20983B1C28D1}"/>
    <dgm:cxn modelId="{1094FAF0-4587-49B9-833D-8D4C0DC5D1A0}" srcId="{771153B1-EAE4-4C26-91C6-277631D5A4E5}" destId="{A7C88E8A-9213-4869-88D5-ED96D2DA848A}" srcOrd="2" destOrd="0" parTransId="{5505405B-105A-4BBE-9600-E457B73B50D3}" sibTransId="{9B8AD4D6-A2AD-4AFD-9AFD-F2CF1F4B0810}"/>
    <dgm:cxn modelId="{00C8BC3C-35CC-4E05-857E-D124AB6717CD}" type="presParOf" srcId="{6AF8F225-5904-4FC9-BDFC-12535BA20175}" destId="{AC7E30E7-C2F9-4A3B-8567-511AF15C8B72}" srcOrd="0" destOrd="0" presId="urn:microsoft.com/office/officeart/2011/layout/TabList"/>
    <dgm:cxn modelId="{E979D09F-3B1D-4823-B2DC-734654049A77}" type="presParOf" srcId="{AC7E30E7-C2F9-4A3B-8567-511AF15C8B72}" destId="{0F1FB275-0F83-4FE4-A009-1848539B63F1}" srcOrd="0" destOrd="0" presId="urn:microsoft.com/office/officeart/2011/layout/TabList"/>
    <dgm:cxn modelId="{4475A46A-AB65-4D33-A164-505305FF2096}" type="presParOf" srcId="{AC7E30E7-C2F9-4A3B-8567-511AF15C8B72}" destId="{8DE425EF-5F4D-4E10-BFB9-A34EA7EA7B46}" srcOrd="1" destOrd="0" presId="urn:microsoft.com/office/officeart/2011/layout/TabList"/>
    <dgm:cxn modelId="{DFC59584-83BB-4805-864C-1156F08AAF1E}" type="presParOf" srcId="{AC7E30E7-C2F9-4A3B-8567-511AF15C8B72}" destId="{C3BAA51C-E522-480C-B1F2-B25E89492DCC}" srcOrd="2" destOrd="0" presId="urn:microsoft.com/office/officeart/2011/layout/TabList"/>
    <dgm:cxn modelId="{BCFFF453-BABA-42CE-84D6-37A970671D20}" type="presParOf" srcId="{6AF8F225-5904-4FC9-BDFC-12535BA20175}" destId="{7A223B36-0F22-46DB-AB33-80C65E7D0518}" srcOrd="1" destOrd="0" presId="urn:microsoft.com/office/officeart/2011/layout/TabList"/>
    <dgm:cxn modelId="{260D027D-D413-4262-8D5B-514584021752}" type="presParOf" srcId="{6AF8F225-5904-4FC9-BDFC-12535BA20175}" destId="{1AD3CF06-0C32-406F-9346-CFF4DCC89135}" srcOrd="2" destOrd="0" presId="urn:microsoft.com/office/officeart/2011/layout/TabList"/>
    <dgm:cxn modelId="{50D69FC3-FDBA-4387-B2CC-BC3006CF1A0D}" type="presParOf" srcId="{6AF8F225-5904-4FC9-BDFC-12535BA20175}" destId="{BAEC2C35-B477-4870-AC6D-8CFCCE00ED42}" srcOrd="3" destOrd="0" presId="urn:microsoft.com/office/officeart/2011/layout/TabList"/>
    <dgm:cxn modelId="{1B43926A-0815-4AF3-A0D1-0673CFF6F50B}" type="presParOf" srcId="{BAEC2C35-B477-4870-AC6D-8CFCCE00ED42}" destId="{22D05DCC-2607-4D9A-9EDC-67C1C6B61903}" srcOrd="0" destOrd="0" presId="urn:microsoft.com/office/officeart/2011/layout/TabList"/>
    <dgm:cxn modelId="{06A73F85-C0B3-4BEC-BC10-F4A20447F004}" type="presParOf" srcId="{BAEC2C35-B477-4870-AC6D-8CFCCE00ED42}" destId="{F42083ED-70CA-4AA1-9FA1-DEB266E3BDA4}" srcOrd="1" destOrd="0" presId="urn:microsoft.com/office/officeart/2011/layout/TabList"/>
    <dgm:cxn modelId="{D8B2AACD-1938-40CE-9A28-9592B3F439BF}" type="presParOf" srcId="{BAEC2C35-B477-4870-AC6D-8CFCCE00ED42}" destId="{209CFB42-18DD-4552-BD51-F68C4E1D3848}" srcOrd="2" destOrd="0" presId="urn:microsoft.com/office/officeart/2011/layout/TabList"/>
    <dgm:cxn modelId="{72E667CB-7F9F-4E1B-A87C-9D780214CC3E}" type="presParOf" srcId="{6AF8F225-5904-4FC9-BDFC-12535BA20175}" destId="{2E035233-6ADE-4B91-B8E0-A6CC7C892A8E}" srcOrd="4" destOrd="0" presId="urn:microsoft.com/office/officeart/2011/layout/TabList"/>
    <dgm:cxn modelId="{A6A86440-D49E-403F-9099-70B3BDF43988}" type="presParOf" srcId="{6AF8F225-5904-4FC9-BDFC-12535BA20175}" destId="{B39EC4ED-BE32-4F7A-8350-0529C83FB412}" srcOrd="5" destOrd="0" presId="urn:microsoft.com/office/officeart/2011/layout/TabList"/>
    <dgm:cxn modelId="{BE9CB5B5-0145-490F-92C5-D7BD72BFD2A1}" type="presParOf" srcId="{6AF8F225-5904-4FC9-BDFC-12535BA20175}" destId="{7B51414A-9B72-4C60-8495-C0C576D4FAC9}" srcOrd="6" destOrd="0" presId="urn:microsoft.com/office/officeart/2011/layout/TabList"/>
    <dgm:cxn modelId="{0CE0329B-F921-40D9-BAA8-C9613FF85425}" type="presParOf" srcId="{7B51414A-9B72-4C60-8495-C0C576D4FAC9}" destId="{6ED09BF7-78CC-4FE3-A4FD-227432294AD8}" srcOrd="0" destOrd="0" presId="urn:microsoft.com/office/officeart/2011/layout/TabList"/>
    <dgm:cxn modelId="{7C202AFB-A42E-4372-8FA1-6216D971D64A}" type="presParOf" srcId="{7B51414A-9B72-4C60-8495-C0C576D4FAC9}" destId="{96AE7517-3A0E-40AB-99D4-3DBFBD060EB0}" srcOrd="1" destOrd="0" presId="urn:microsoft.com/office/officeart/2011/layout/TabList"/>
    <dgm:cxn modelId="{E00B2FEA-8C54-4417-9407-7E289DE4C7AD}" type="presParOf" srcId="{7B51414A-9B72-4C60-8495-C0C576D4FAC9}" destId="{7996EDE3-A625-47F2-B480-91222B6A1D37}" srcOrd="2" destOrd="0" presId="urn:microsoft.com/office/officeart/2011/layout/TabList"/>
    <dgm:cxn modelId="{00916CE6-8415-4867-98A4-A2F59CDE9034}" type="presParOf" srcId="{6AF8F225-5904-4FC9-BDFC-12535BA20175}" destId="{0F2166A9-5F39-4FA9-830A-3E56FA44FC9A}" srcOrd="7"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F8ACE9-3015-40CF-BC6F-8AC29041761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2DBB2A54-1BF2-40A3-894D-3A76628EECC6}">
      <dgm:prSet phldrT="[Text]" custT="1"/>
      <dgm:spPr>
        <a:solidFill>
          <a:srgbClr val="A30D2D"/>
        </a:solidFill>
        <a:ln>
          <a:solidFill>
            <a:srgbClr val="A30D2D"/>
          </a:solidFill>
        </a:ln>
      </dgm:spPr>
      <dgm:t>
        <a:bodyPr/>
        <a:lstStyle/>
        <a:p>
          <a:r>
            <a:rPr lang="en-US" sz="1200"/>
            <a:t>Initial Tracking Data</a:t>
          </a:r>
        </a:p>
      </dgm:t>
    </dgm:pt>
    <dgm:pt modelId="{126067C2-BB10-41BB-A16D-1C7F27B169E2}" type="parTrans" cxnId="{021AD9E0-8561-4F9E-BAD4-132E458465E9}">
      <dgm:prSet/>
      <dgm:spPr/>
      <dgm:t>
        <a:bodyPr/>
        <a:lstStyle/>
        <a:p>
          <a:endParaRPr lang="en-US"/>
        </a:p>
      </dgm:t>
    </dgm:pt>
    <dgm:pt modelId="{5BF357B8-4066-46BA-AC4B-832A6A15D8D1}" type="sibTrans" cxnId="{021AD9E0-8561-4F9E-BAD4-132E458465E9}">
      <dgm:prSet/>
      <dgm:spPr/>
      <dgm:t>
        <a:bodyPr/>
        <a:lstStyle/>
        <a:p>
          <a:endParaRPr lang="en-US"/>
        </a:p>
      </dgm:t>
    </dgm:pt>
    <dgm:pt modelId="{5067ADAA-67DD-4960-A1A3-A972B02CE5C6}">
      <dgm:prSet phldrT="[Text]"/>
      <dgm:spPr>
        <a:ln>
          <a:solidFill>
            <a:srgbClr val="9BA1A2"/>
          </a:solidFill>
        </a:ln>
      </dgm:spPr>
      <dgm:t>
        <a:bodyPr/>
        <a:lstStyle/>
        <a:p>
          <a:r>
            <a:rPr lang="en-US"/>
            <a:t>Home_tracking and away_tracking </a:t>
          </a:r>
        </a:p>
      </dgm:t>
    </dgm:pt>
    <dgm:pt modelId="{02956D01-D37A-44BB-B6CE-D25B4CBAE50E}" type="parTrans" cxnId="{D38FEB5E-2FB0-46AC-AB33-15712E58199C}">
      <dgm:prSet/>
      <dgm:spPr/>
      <dgm:t>
        <a:bodyPr/>
        <a:lstStyle/>
        <a:p>
          <a:endParaRPr lang="en-US"/>
        </a:p>
      </dgm:t>
    </dgm:pt>
    <dgm:pt modelId="{B51A8435-681E-4EF8-B2C8-DD0B3AA1221D}" type="sibTrans" cxnId="{D38FEB5E-2FB0-46AC-AB33-15712E58199C}">
      <dgm:prSet/>
      <dgm:spPr/>
      <dgm:t>
        <a:bodyPr/>
        <a:lstStyle/>
        <a:p>
          <a:endParaRPr lang="en-US"/>
        </a:p>
      </dgm:t>
    </dgm:pt>
    <dgm:pt modelId="{D219FC25-FC60-4BCD-A0FA-3BF09E7BC13B}">
      <dgm:prSet phldrT="[Text]" custT="1"/>
      <dgm:spPr>
        <a:solidFill>
          <a:srgbClr val="A30D2D"/>
        </a:solidFill>
        <a:ln>
          <a:solidFill>
            <a:srgbClr val="A30D2D"/>
          </a:solidFill>
        </a:ln>
      </dgm:spPr>
      <dgm:t>
        <a:bodyPr/>
        <a:lstStyle/>
        <a:p>
          <a:r>
            <a:rPr lang="en-US" sz="1200"/>
            <a:t>Adding </a:t>
          </a:r>
          <a:r>
            <a:rPr lang="en-US" sz="1200" err="1"/>
            <a:t>PlayIDs</a:t>
          </a:r>
          <a:r>
            <a:rPr lang="en-US" sz="1200"/>
            <a:t> and for Runs and Passes</a:t>
          </a:r>
        </a:p>
      </dgm:t>
    </dgm:pt>
    <dgm:pt modelId="{9BEE9AD5-53CD-4772-9830-51D0EF914D9F}" type="parTrans" cxnId="{E35DF68E-16D8-4A2F-82EA-860D42605ACA}">
      <dgm:prSet/>
      <dgm:spPr/>
      <dgm:t>
        <a:bodyPr/>
        <a:lstStyle/>
        <a:p>
          <a:endParaRPr lang="en-US"/>
        </a:p>
      </dgm:t>
    </dgm:pt>
    <dgm:pt modelId="{70995CB0-1F31-41FB-B078-5D5FC5250292}" type="sibTrans" cxnId="{E35DF68E-16D8-4A2F-82EA-860D42605ACA}">
      <dgm:prSet/>
      <dgm:spPr/>
      <dgm:t>
        <a:bodyPr/>
        <a:lstStyle/>
        <a:p>
          <a:endParaRPr lang="en-US"/>
        </a:p>
      </dgm:t>
    </dgm:pt>
    <dgm:pt modelId="{25C88E1E-C30F-4896-9831-2A55F11630E2}">
      <dgm:prSet phldrT="[Text]"/>
      <dgm:spPr>
        <a:ln>
          <a:solidFill>
            <a:srgbClr val="9BA1A2"/>
          </a:solidFill>
        </a:ln>
      </dgm:spPr>
      <dgm:t>
        <a:bodyPr/>
        <a:lstStyle/>
        <a:p>
          <a:r>
            <a:rPr lang="en-US" err="1"/>
            <a:t>Nflscrapr_data</a:t>
          </a:r>
          <a:endParaRPr lang="en-US"/>
        </a:p>
      </dgm:t>
    </dgm:pt>
    <dgm:pt modelId="{95CE3629-E899-4777-B5B7-28ADCFC75B08}" type="parTrans" cxnId="{AB2D96BD-1C52-4C9B-A40A-93EE6E30D0DD}">
      <dgm:prSet/>
      <dgm:spPr/>
      <dgm:t>
        <a:bodyPr/>
        <a:lstStyle/>
        <a:p>
          <a:endParaRPr lang="en-US"/>
        </a:p>
      </dgm:t>
    </dgm:pt>
    <dgm:pt modelId="{EFAC6C89-6AF3-43EC-9DF4-DAE2E9C28DB9}" type="sibTrans" cxnId="{AB2D96BD-1C52-4C9B-A40A-93EE6E30D0DD}">
      <dgm:prSet/>
      <dgm:spPr/>
      <dgm:t>
        <a:bodyPr/>
        <a:lstStyle/>
        <a:p>
          <a:endParaRPr lang="en-US"/>
        </a:p>
      </dgm:t>
    </dgm:pt>
    <dgm:pt modelId="{8373C009-DC15-4644-BA58-DCF3428FCECF}">
      <dgm:prSet phldrT="[Text]"/>
      <dgm:spPr>
        <a:ln>
          <a:solidFill>
            <a:srgbClr val="9BA1A2"/>
          </a:solidFill>
        </a:ln>
      </dgm:spPr>
      <dgm:t>
        <a:bodyPr/>
        <a:lstStyle/>
        <a:p>
          <a:r>
            <a:rPr lang="en-US"/>
            <a:t>Tracking_playid_w_playtype</a:t>
          </a:r>
        </a:p>
      </dgm:t>
    </dgm:pt>
    <dgm:pt modelId="{B048CF4D-14C6-48EE-B279-AC349A87D38F}" type="parTrans" cxnId="{E877F2FA-034F-409B-8B5B-E9B9AFCFD865}">
      <dgm:prSet/>
      <dgm:spPr/>
      <dgm:t>
        <a:bodyPr/>
        <a:lstStyle/>
        <a:p>
          <a:endParaRPr lang="en-US"/>
        </a:p>
      </dgm:t>
    </dgm:pt>
    <dgm:pt modelId="{E384BD99-78B3-4185-8960-E781C851646C}" type="sibTrans" cxnId="{E877F2FA-034F-409B-8B5B-E9B9AFCFD865}">
      <dgm:prSet/>
      <dgm:spPr/>
      <dgm:t>
        <a:bodyPr/>
        <a:lstStyle/>
        <a:p>
          <a:endParaRPr lang="en-US"/>
        </a:p>
      </dgm:t>
    </dgm:pt>
    <dgm:pt modelId="{925771CC-C586-4210-9F41-D3337E3D7EF8}">
      <dgm:prSet phldrT="[Text]" custT="1"/>
      <dgm:spPr>
        <a:solidFill>
          <a:srgbClr val="A30D2D"/>
        </a:solidFill>
        <a:ln>
          <a:solidFill>
            <a:srgbClr val="A30D2D"/>
          </a:solidFill>
        </a:ln>
      </dgm:spPr>
      <dgm:t>
        <a:bodyPr/>
        <a:lstStyle/>
        <a:p>
          <a:r>
            <a:rPr lang="en-US" sz="1400"/>
            <a:t>Final </a:t>
          </a:r>
          <a:r>
            <a:rPr lang="en-US" sz="1200"/>
            <a:t>table</a:t>
          </a:r>
          <a:r>
            <a:rPr lang="en-US" sz="1400"/>
            <a:t> product</a:t>
          </a:r>
        </a:p>
      </dgm:t>
    </dgm:pt>
    <dgm:pt modelId="{FC81665B-2385-48C5-8212-074E3A29EF3C}" type="parTrans" cxnId="{C3F5BB7C-D966-4FA0-8D51-95A6DB6A1A85}">
      <dgm:prSet/>
      <dgm:spPr/>
      <dgm:t>
        <a:bodyPr/>
        <a:lstStyle/>
        <a:p>
          <a:endParaRPr lang="en-US"/>
        </a:p>
      </dgm:t>
    </dgm:pt>
    <dgm:pt modelId="{66CAE484-2FFE-4001-86A2-EECE3307AE1D}" type="sibTrans" cxnId="{C3F5BB7C-D966-4FA0-8D51-95A6DB6A1A85}">
      <dgm:prSet/>
      <dgm:spPr/>
      <dgm:t>
        <a:bodyPr/>
        <a:lstStyle/>
        <a:p>
          <a:endParaRPr lang="en-US"/>
        </a:p>
      </dgm:t>
    </dgm:pt>
    <dgm:pt modelId="{A2ABBCC5-7634-41C9-BAB3-1C6EB6282EEA}">
      <dgm:prSet phldrT="[Text]"/>
      <dgm:spPr>
        <a:ln>
          <a:solidFill>
            <a:srgbClr val="9BA1A2"/>
          </a:solidFill>
        </a:ln>
      </dgm:spPr>
      <dgm:t>
        <a:bodyPr/>
        <a:lstStyle/>
        <a:p>
          <a:r>
            <a:rPr lang="en-US" dirty="0"/>
            <a:t>Weight </a:t>
          </a:r>
          <a:r>
            <a:rPr lang="en-US"/>
            <a:t>and Height Scraper.py (then uses Crawler to ad to S3, this is in Jupyter notebook run in Sagemaker)</a:t>
          </a:r>
          <a:endParaRPr lang="en-US" dirty="0"/>
        </a:p>
      </dgm:t>
    </dgm:pt>
    <dgm:pt modelId="{ADEB1607-94C0-4066-B9BA-6FFC78A3BE6D}" type="parTrans" cxnId="{6C79C654-4D3A-441A-A2D9-5846F88CA927}">
      <dgm:prSet/>
      <dgm:spPr/>
      <dgm:t>
        <a:bodyPr/>
        <a:lstStyle/>
        <a:p>
          <a:endParaRPr lang="en-US"/>
        </a:p>
      </dgm:t>
    </dgm:pt>
    <dgm:pt modelId="{696263C8-1B1A-4058-B84C-481998AE2394}" type="sibTrans" cxnId="{6C79C654-4D3A-441A-A2D9-5846F88CA927}">
      <dgm:prSet/>
      <dgm:spPr/>
      <dgm:t>
        <a:bodyPr/>
        <a:lstStyle/>
        <a:p>
          <a:endParaRPr lang="en-US"/>
        </a:p>
      </dgm:t>
    </dgm:pt>
    <dgm:pt modelId="{DCA2CCCD-A663-4AD8-BE13-947EBDC0F86A}">
      <dgm:prSet phldrT="[Text]"/>
      <dgm:spPr>
        <a:ln>
          <a:solidFill>
            <a:srgbClr val="9BA1A2"/>
          </a:solidFill>
        </a:ln>
      </dgm:spPr>
      <dgm:t>
        <a:bodyPr/>
        <a:lstStyle/>
        <a:p>
          <a:r>
            <a:rPr lang="en-US" dirty="0"/>
            <a:t>Tracking_data_weight_nulls</a:t>
          </a:r>
        </a:p>
      </dgm:t>
    </dgm:pt>
    <dgm:pt modelId="{4313884F-0D91-4287-B1B4-C487AC6953C7}" type="parTrans" cxnId="{F8D70230-6C44-41B5-B188-AE4E85B254B3}">
      <dgm:prSet/>
      <dgm:spPr/>
      <dgm:t>
        <a:bodyPr/>
        <a:lstStyle/>
        <a:p>
          <a:endParaRPr lang="en-US"/>
        </a:p>
      </dgm:t>
    </dgm:pt>
    <dgm:pt modelId="{0C520E24-B3C9-4D28-BF73-DA46B16E5065}" type="sibTrans" cxnId="{F8D70230-6C44-41B5-B188-AE4E85B254B3}">
      <dgm:prSet/>
      <dgm:spPr/>
      <dgm:t>
        <a:bodyPr/>
        <a:lstStyle/>
        <a:p>
          <a:endParaRPr lang="en-US"/>
        </a:p>
      </dgm:t>
    </dgm:pt>
    <dgm:pt modelId="{F93584AA-0807-453C-99F4-EA60183559A4}">
      <dgm:prSet phldrT="[Text]"/>
      <dgm:spPr>
        <a:ln>
          <a:solidFill>
            <a:srgbClr val="9BA1A2"/>
          </a:solidFill>
        </a:ln>
      </dgm:spPr>
      <dgm:t>
        <a:bodyPr/>
        <a:lstStyle/>
        <a:p>
          <a:r>
            <a:rPr lang="en-US"/>
            <a:t>Years need to be changed for all tables as load times for multiple years will timeout</a:t>
          </a:r>
        </a:p>
      </dgm:t>
    </dgm:pt>
    <dgm:pt modelId="{083C00B1-0888-4E20-BBBE-DF5E04E4BF47}" type="parTrans" cxnId="{42800A6F-F23A-4C66-A2F8-BC01D6CA4050}">
      <dgm:prSet/>
      <dgm:spPr/>
      <dgm:t>
        <a:bodyPr/>
        <a:lstStyle/>
        <a:p>
          <a:endParaRPr lang="en-US"/>
        </a:p>
      </dgm:t>
    </dgm:pt>
    <dgm:pt modelId="{C15ED479-3511-4C00-8350-B5EAC73128C4}" type="sibTrans" cxnId="{42800A6F-F23A-4C66-A2F8-BC01D6CA4050}">
      <dgm:prSet/>
      <dgm:spPr/>
      <dgm:t>
        <a:bodyPr/>
        <a:lstStyle/>
        <a:p>
          <a:endParaRPr lang="en-US"/>
        </a:p>
      </dgm:t>
    </dgm:pt>
    <dgm:pt modelId="{B3C166F4-3D4A-46A7-B84F-2C0DACF70922}">
      <dgm:prSet phldrT="[Text]"/>
      <dgm:spPr>
        <a:ln>
          <a:solidFill>
            <a:srgbClr val="9BA1A2"/>
          </a:solidFill>
        </a:ln>
      </dgm:spPr>
      <dgm:t>
        <a:bodyPr/>
        <a:lstStyle/>
        <a:p>
          <a:r>
            <a:rPr lang="en-US"/>
            <a:t>Balltracking_data</a:t>
          </a:r>
        </a:p>
      </dgm:t>
    </dgm:pt>
    <dgm:pt modelId="{7A3CFAF9-EA59-45D7-BFAA-6091CFC1A28F}" type="parTrans" cxnId="{35BA02B5-78C9-4CDC-8743-133EFF0A770D}">
      <dgm:prSet/>
      <dgm:spPr/>
      <dgm:t>
        <a:bodyPr/>
        <a:lstStyle/>
        <a:p>
          <a:endParaRPr lang="en-US"/>
        </a:p>
      </dgm:t>
    </dgm:pt>
    <dgm:pt modelId="{0F9D9847-7E78-4330-B09F-FC62280330F8}" type="sibTrans" cxnId="{35BA02B5-78C9-4CDC-8743-133EFF0A770D}">
      <dgm:prSet/>
      <dgm:spPr/>
      <dgm:t>
        <a:bodyPr/>
        <a:lstStyle/>
        <a:p>
          <a:endParaRPr lang="en-US"/>
        </a:p>
      </dgm:t>
    </dgm:pt>
    <dgm:pt modelId="{9B6F0897-CECC-4CBD-BE71-DFE76EE446E2}">
      <dgm:prSet phldrT="[Text]"/>
      <dgm:spPr>
        <a:ln>
          <a:solidFill>
            <a:srgbClr val="9BA1A2"/>
          </a:solidFill>
        </a:ln>
      </dgm:spPr>
      <dgm:t>
        <a:bodyPr/>
        <a:lstStyle/>
        <a:p>
          <a:r>
            <a:rPr lang="en-US"/>
            <a:t>Tracking_ball_and_player_data</a:t>
          </a:r>
        </a:p>
      </dgm:t>
    </dgm:pt>
    <dgm:pt modelId="{105DB4B7-5C8F-48C9-8266-5F63F00F18AE}" type="parTrans" cxnId="{10AEC7BC-B9D8-4420-B6BA-02E8E66139FE}">
      <dgm:prSet/>
      <dgm:spPr/>
      <dgm:t>
        <a:bodyPr/>
        <a:lstStyle/>
        <a:p>
          <a:endParaRPr lang="en-US"/>
        </a:p>
      </dgm:t>
    </dgm:pt>
    <dgm:pt modelId="{0F8AC031-E614-4297-A68C-32634F3A8593}" type="sibTrans" cxnId="{10AEC7BC-B9D8-4420-B6BA-02E8E66139FE}">
      <dgm:prSet/>
      <dgm:spPr/>
      <dgm:t>
        <a:bodyPr/>
        <a:lstStyle/>
        <a:p>
          <a:endParaRPr lang="en-US"/>
        </a:p>
      </dgm:t>
    </dgm:pt>
    <dgm:pt modelId="{935A5CE2-09FD-45F4-A9D4-BB2628E7A348}">
      <dgm:prSet phldrT="[Text]"/>
      <dgm:spPr>
        <a:ln>
          <a:solidFill>
            <a:srgbClr val="9BA1A2"/>
          </a:solidFill>
        </a:ln>
      </dgm:spPr>
      <dgm:t>
        <a:bodyPr/>
        <a:lstStyle/>
        <a:p>
          <a:r>
            <a:rPr lang="en-US" err="1"/>
            <a:t>Tracking_data_pre_weights</a:t>
          </a:r>
          <a:endParaRPr lang="en-US"/>
        </a:p>
      </dgm:t>
    </dgm:pt>
    <dgm:pt modelId="{1A6C7FDD-1A35-4984-9F5E-792CD67B3CFA}" type="parTrans" cxnId="{35EEBEDF-6DB7-4A07-AB9D-0B3CC710F500}">
      <dgm:prSet/>
      <dgm:spPr/>
      <dgm:t>
        <a:bodyPr/>
        <a:lstStyle/>
        <a:p>
          <a:endParaRPr lang="en-US"/>
        </a:p>
      </dgm:t>
    </dgm:pt>
    <dgm:pt modelId="{F41169A3-3FBD-4B67-ABD9-F52D1B077FEB}" type="sibTrans" cxnId="{35EEBEDF-6DB7-4A07-AB9D-0B3CC710F500}">
      <dgm:prSet/>
      <dgm:spPr/>
      <dgm:t>
        <a:bodyPr/>
        <a:lstStyle/>
        <a:p>
          <a:endParaRPr lang="en-US"/>
        </a:p>
      </dgm:t>
    </dgm:pt>
    <dgm:pt modelId="{DE8027C5-E399-4BD1-B859-96536C18E8BF}">
      <dgm:prSet phldrT="[Text]"/>
      <dgm:spPr>
        <a:ln>
          <a:solidFill>
            <a:srgbClr val="9BA1A2"/>
          </a:solidFill>
        </a:ln>
      </dgm:spPr>
      <dgm:t>
        <a:bodyPr/>
        <a:lstStyle/>
        <a:p>
          <a:r>
            <a:rPr lang="en-US" err="1"/>
            <a:t>Weightand_height_averages</a:t>
          </a:r>
          <a:endParaRPr lang="en-US"/>
        </a:p>
      </dgm:t>
    </dgm:pt>
    <dgm:pt modelId="{6C67CDA7-4D5E-4161-9EA3-3E1291BB68E6}" type="parTrans" cxnId="{8F07EBC2-4D90-42A3-A59D-2928FD8A621D}">
      <dgm:prSet/>
      <dgm:spPr/>
      <dgm:t>
        <a:bodyPr/>
        <a:lstStyle/>
        <a:p>
          <a:endParaRPr lang="en-US"/>
        </a:p>
      </dgm:t>
    </dgm:pt>
    <dgm:pt modelId="{AF284E77-2021-4A3C-B5EF-DFD934CA7E20}" type="sibTrans" cxnId="{8F07EBC2-4D90-42A3-A59D-2928FD8A621D}">
      <dgm:prSet/>
      <dgm:spPr/>
      <dgm:t>
        <a:bodyPr/>
        <a:lstStyle/>
        <a:p>
          <a:endParaRPr lang="en-US"/>
        </a:p>
      </dgm:t>
    </dgm:pt>
    <dgm:pt modelId="{72BEE912-791D-4DC7-926D-15C604785ABB}">
      <dgm:prSet phldrT="[Text]"/>
      <dgm:spPr>
        <a:ln>
          <a:solidFill>
            <a:srgbClr val="9BA1A2"/>
          </a:solidFill>
        </a:ln>
      </dgm:spPr>
      <dgm:t>
        <a:bodyPr/>
        <a:lstStyle/>
        <a:p>
          <a:r>
            <a:rPr lang="en-US" err="1"/>
            <a:t>All_tracking_data</a:t>
          </a:r>
          <a:endParaRPr lang="en-US"/>
        </a:p>
      </dgm:t>
    </dgm:pt>
    <dgm:pt modelId="{9FA370F4-46B4-4F41-99D4-F3B35385DAC5}" type="parTrans" cxnId="{312F8A7B-EA57-4E3A-8E90-07DD99EDE77F}">
      <dgm:prSet/>
      <dgm:spPr/>
      <dgm:t>
        <a:bodyPr/>
        <a:lstStyle/>
        <a:p>
          <a:endParaRPr lang="en-US"/>
        </a:p>
      </dgm:t>
    </dgm:pt>
    <dgm:pt modelId="{9AAADB81-E854-474B-873A-255E27AF4001}" type="sibTrans" cxnId="{312F8A7B-EA57-4E3A-8E90-07DD99EDE77F}">
      <dgm:prSet/>
      <dgm:spPr/>
      <dgm:t>
        <a:bodyPr/>
        <a:lstStyle/>
        <a:p>
          <a:endParaRPr lang="en-US"/>
        </a:p>
      </dgm:t>
    </dgm:pt>
    <dgm:pt modelId="{A83E9393-68FA-45F4-BAD8-6B699672A87D}" type="pres">
      <dgm:prSet presAssocID="{7CF8ACE9-3015-40CF-BC6F-8AC290417615}" presName="linearFlow" presStyleCnt="0">
        <dgm:presLayoutVars>
          <dgm:dir/>
          <dgm:animLvl val="lvl"/>
          <dgm:resizeHandles val="exact"/>
        </dgm:presLayoutVars>
      </dgm:prSet>
      <dgm:spPr/>
    </dgm:pt>
    <dgm:pt modelId="{9EA19DD2-2775-4EF1-99FA-B476E633CA16}" type="pres">
      <dgm:prSet presAssocID="{2DBB2A54-1BF2-40A3-894D-3A76628EECC6}" presName="composite" presStyleCnt="0"/>
      <dgm:spPr/>
    </dgm:pt>
    <dgm:pt modelId="{C1770C16-5359-46F7-88D0-FCEB944709D8}" type="pres">
      <dgm:prSet presAssocID="{2DBB2A54-1BF2-40A3-894D-3A76628EECC6}" presName="parentText" presStyleLbl="alignNode1" presStyleIdx="0" presStyleCnt="3" custLinFactNeighborY="-1453">
        <dgm:presLayoutVars>
          <dgm:chMax val="1"/>
          <dgm:bulletEnabled val="1"/>
        </dgm:presLayoutVars>
      </dgm:prSet>
      <dgm:spPr/>
    </dgm:pt>
    <dgm:pt modelId="{1182EFD8-95F4-484E-B9CA-8E9DC08A1710}" type="pres">
      <dgm:prSet presAssocID="{2DBB2A54-1BF2-40A3-894D-3A76628EECC6}" presName="descendantText" presStyleLbl="alignAcc1" presStyleIdx="0" presStyleCnt="3">
        <dgm:presLayoutVars>
          <dgm:bulletEnabled val="1"/>
        </dgm:presLayoutVars>
      </dgm:prSet>
      <dgm:spPr/>
    </dgm:pt>
    <dgm:pt modelId="{2893D8B3-4B3B-4AF8-B3C3-8C06198D00D6}" type="pres">
      <dgm:prSet presAssocID="{5BF357B8-4066-46BA-AC4B-832A6A15D8D1}" presName="sp" presStyleCnt="0"/>
      <dgm:spPr/>
    </dgm:pt>
    <dgm:pt modelId="{BF08DCEA-1004-4FD0-95E6-EB23C729CE00}" type="pres">
      <dgm:prSet presAssocID="{D219FC25-FC60-4BCD-A0FA-3BF09E7BC13B}" presName="composite" presStyleCnt="0"/>
      <dgm:spPr/>
    </dgm:pt>
    <dgm:pt modelId="{1647399B-EA3F-44C9-83F2-2633B0AFA37B}" type="pres">
      <dgm:prSet presAssocID="{D219FC25-FC60-4BCD-A0FA-3BF09E7BC13B}" presName="parentText" presStyleLbl="alignNode1" presStyleIdx="1" presStyleCnt="3">
        <dgm:presLayoutVars>
          <dgm:chMax val="1"/>
          <dgm:bulletEnabled val="1"/>
        </dgm:presLayoutVars>
      </dgm:prSet>
      <dgm:spPr/>
    </dgm:pt>
    <dgm:pt modelId="{5AE09280-CBCE-46FE-AB0C-2EC72DA3C2D5}" type="pres">
      <dgm:prSet presAssocID="{D219FC25-FC60-4BCD-A0FA-3BF09E7BC13B}" presName="descendantText" presStyleLbl="alignAcc1" presStyleIdx="1" presStyleCnt="3">
        <dgm:presLayoutVars>
          <dgm:bulletEnabled val="1"/>
        </dgm:presLayoutVars>
      </dgm:prSet>
      <dgm:spPr/>
    </dgm:pt>
    <dgm:pt modelId="{2759CFC7-CB2A-4AC2-BCC9-AFF2127C6DC6}" type="pres">
      <dgm:prSet presAssocID="{70995CB0-1F31-41FB-B078-5D5FC5250292}" presName="sp" presStyleCnt="0"/>
      <dgm:spPr/>
    </dgm:pt>
    <dgm:pt modelId="{39C3ADE8-EABD-4A6C-B1BB-A470D9655A33}" type="pres">
      <dgm:prSet presAssocID="{925771CC-C586-4210-9F41-D3337E3D7EF8}" presName="composite" presStyleCnt="0"/>
      <dgm:spPr/>
    </dgm:pt>
    <dgm:pt modelId="{A0F5D484-6A25-434B-AD7B-B7B40C44405F}" type="pres">
      <dgm:prSet presAssocID="{925771CC-C586-4210-9F41-D3337E3D7EF8}" presName="parentText" presStyleLbl="alignNode1" presStyleIdx="2" presStyleCnt="3">
        <dgm:presLayoutVars>
          <dgm:chMax val="1"/>
          <dgm:bulletEnabled val="1"/>
        </dgm:presLayoutVars>
      </dgm:prSet>
      <dgm:spPr/>
    </dgm:pt>
    <dgm:pt modelId="{9938A584-2B18-49C7-A14A-87417A6702A9}" type="pres">
      <dgm:prSet presAssocID="{925771CC-C586-4210-9F41-D3337E3D7EF8}" presName="descendantText" presStyleLbl="alignAcc1" presStyleIdx="2" presStyleCnt="3">
        <dgm:presLayoutVars>
          <dgm:bulletEnabled val="1"/>
        </dgm:presLayoutVars>
      </dgm:prSet>
      <dgm:spPr/>
    </dgm:pt>
  </dgm:ptLst>
  <dgm:cxnLst>
    <dgm:cxn modelId="{6A450819-85CE-4536-8743-5B3AB4EB98F0}" type="presOf" srcId="{925771CC-C586-4210-9F41-D3337E3D7EF8}" destId="{A0F5D484-6A25-434B-AD7B-B7B40C44405F}" srcOrd="0" destOrd="0" presId="urn:microsoft.com/office/officeart/2005/8/layout/chevron2"/>
    <dgm:cxn modelId="{262E531D-404E-4A86-9FA5-428F02345D6F}" type="presOf" srcId="{7CF8ACE9-3015-40CF-BC6F-8AC290417615}" destId="{A83E9393-68FA-45F4-BAD8-6B699672A87D}" srcOrd="0" destOrd="0" presId="urn:microsoft.com/office/officeart/2005/8/layout/chevron2"/>
    <dgm:cxn modelId="{D161D826-4844-40B0-A938-FCAB0368A6CE}" type="presOf" srcId="{8373C009-DC15-4644-BA58-DCF3428FCECF}" destId="{5AE09280-CBCE-46FE-AB0C-2EC72DA3C2D5}" srcOrd="0" destOrd="1" presId="urn:microsoft.com/office/officeart/2005/8/layout/chevron2"/>
    <dgm:cxn modelId="{086F9627-4B84-432C-A54F-6C523F0B5E72}" type="presOf" srcId="{72BEE912-791D-4DC7-926D-15C604785ABB}" destId="{9938A584-2B18-49C7-A14A-87417A6702A9}" srcOrd="0" destOrd="3" presId="urn:microsoft.com/office/officeart/2005/8/layout/chevron2"/>
    <dgm:cxn modelId="{C42BB52E-2CEA-4B45-8D1D-59C744689D97}" type="presOf" srcId="{F93584AA-0807-453C-99F4-EA60183559A4}" destId="{1182EFD8-95F4-484E-B9CA-8E9DC08A1710}" srcOrd="0" destOrd="1" presId="urn:microsoft.com/office/officeart/2005/8/layout/chevron2"/>
    <dgm:cxn modelId="{F8D70230-6C44-41B5-B188-AE4E85B254B3}" srcId="{925771CC-C586-4210-9F41-D3337E3D7EF8}" destId="{DCA2CCCD-A663-4AD8-BE13-947EBDC0F86A}" srcOrd="1" destOrd="0" parTransId="{4313884F-0D91-4287-B1B4-C487AC6953C7}" sibTransId="{0C520E24-B3C9-4D28-BF73-DA46B16E5065}"/>
    <dgm:cxn modelId="{D38FEB5E-2FB0-46AC-AB33-15712E58199C}" srcId="{2DBB2A54-1BF2-40A3-894D-3A76628EECC6}" destId="{5067ADAA-67DD-4960-A1A3-A972B02CE5C6}" srcOrd="0" destOrd="0" parTransId="{02956D01-D37A-44BB-B6CE-D25B4CBAE50E}" sibTransId="{B51A8435-681E-4EF8-B2C8-DD0B3AA1221D}"/>
    <dgm:cxn modelId="{BD462E6C-E427-4B23-913E-1161F5C4B50F}" type="presOf" srcId="{5067ADAA-67DD-4960-A1A3-A972B02CE5C6}" destId="{1182EFD8-95F4-484E-B9CA-8E9DC08A1710}" srcOrd="0" destOrd="0" presId="urn:microsoft.com/office/officeart/2005/8/layout/chevron2"/>
    <dgm:cxn modelId="{62BB626E-38F1-4298-95A0-C6067873E786}" type="presOf" srcId="{DE8027C5-E399-4BD1-B859-96536C18E8BF}" destId="{9938A584-2B18-49C7-A14A-87417A6702A9}" srcOrd="0" destOrd="2" presId="urn:microsoft.com/office/officeart/2005/8/layout/chevron2"/>
    <dgm:cxn modelId="{42800A6F-F23A-4C66-A2F8-BC01D6CA4050}" srcId="{5067ADAA-67DD-4960-A1A3-A972B02CE5C6}" destId="{F93584AA-0807-453C-99F4-EA60183559A4}" srcOrd="0" destOrd="0" parTransId="{083C00B1-0888-4E20-BBBE-DF5E04E4BF47}" sibTransId="{C15ED479-3511-4C00-8350-B5EAC73128C4}"/>
    <dgm:cxn modelId="{6C26FB4F-F998-4B57-AA87-BFE625DF66A3}" type="presOf" srcId="{A2ABBCC5-7634-41C9-BAB3-1C6EB6282EEA}" destId="{9938A584-2B18-49C7-A14A-87417A6702A9}" srcOrd="0" destOrd="0" presId="urn:microsoft.com/office/officeart/2005/8/layout/chevron2"/>
    <dgm:cxn modelId="{6C79C654-4D3A-441A-A2D9-5846F88CA927}" srcId="{925771CC-C586-4210-9F41-D3337E3D7EF8}" destId="{A2ABBCC5-7634-41C9-BAB3-1C6EB6282EEA}" srcOrd="0" destOrd="0" parTransId="{ADEB1607-94C0-4066-B9BA-6FFC78A3BE6D}" sibTransId="{696263C8-1B1A-4058-B84C-481998AE2394}"/>
    <dgm:cxn modelId="{312F8A7B-EA57-4E3A-8E90-07DD99EDE77F}" srcId="{925771CC-C586-4210-9F41-D3337E3D7EF8}" destId="{72BEE912-791D-4DC7-926D-15C604785ABB}" srcOrd="3" destOrd="0" parTransId="{9FA370F4-46B4-4F41-99D4-F3B35385DAC5}" sibTransId="{9AAADB81-E854-474B-873A-255E27AF4001}"/>
    <dgm:cxn modelId="{C3F5BB7C-D966-4FA0-8D51-95A6DB6A1A85}" srcId="{7CF8ACE9-3015-40CF-BC6F-8AC290417615}" destId="{925771CC-C586-4210-9F41-D3337E3D7EF8}" srcOrd="2" destOrd="0" parTransId="{FC81665B-2385-48C5-8212-074E3A29EF3C}" sibTransId="{66CAE484-2FFE-4001-86A2-EECE3307AE1D}"/>
    <dgm:cxn modelId="{E35DF68E-16D8-4A2F-82EA-860D42605ACA}" srcId="{7CF8ACE9-3015-40CF-BC6F-8AC290417615}" destId="{D219FC25-FC60-4BCD-A0FA-3BF09E7BC13B}" srcOrd="1" destOrd="0" parTransId="{9BEE9AD5-53CD-4772-9830-51D0EF914D9F}" sibTransId="{70995CB0-1F31-41FB-B078-5D5FC5250292}"/>
    <dgm:cxn modelId="{43EB00AF-0B1B-4963-87B4-3A3068207D1D}" type="presOf" srcId="{935A5CE2-09FD-45F4-A9D4-BB2628E7A348}" destId="{5AE09280-CBCE-46FE-AB0C-2EC72DA3C2D5}" srcOrd="0" destOrd="2" presId="urn:microsoft.com/office/officeart/2005/8/layout/chevron2"/>
    <dgm:cxn modelId="{35BA02B5-78C9-4CDC-8743-133EFF0A770D}" srcId="{2DBB2A54-1BF2-40A3-894D-3A76628EECC6}" destId="{B3C166F4-3D4A-46A7-B84F-2C0DACF70922}" srcOrd="1" destOrd="0" parTransId="{7A3CFAF9-EA59-45D7-BFAA-6091CFC1A28F}" sibTransId="{0F9D9847-7E78-4330-B09F-FC62280330F8}"/>
    <dgm:cxn modelId="{10AEC7BC-B9D8-4420-B6BA-02E8E66139FE}" srcId="{2DBB2A54-1BF2-40A3-894D-3A76628EECC6}" destId="{9B6F0897-CECC-4CBD-BE71-DFE76EE446E2}" srcOrd="2" destOrd="0" parTransId="{105DB4B7-5C8F-48C9-8266-5F63F00F18AE}" sibTransId="{0F8AC031-E614-4297-A68C-32634F3A8593}"/>
    <dgm:cxn modelId="{AB2D96BD-1C52-4C9B-A40A-93EE6E30D0DD}" srcId="{D219FC25-FC60-4BCD-A0FA-3BF09E7BC13B}" destId="{25C88E1E-C30F-4896-9831-2A55F11630E2}" srcOrd="0" destOrd="0" parTransId="{95CE3629-E899-4777-B5B7-28ADCFC75B08}" sibTransId="{EFAC6C89-6AF3-43EC-9DF4-DAE2E9C28DB9}"/>
    <dgm:cxn modelId="{8F07EBC2-4D90-42A3-A59D-2928FD8A621D}" srcId="{925771CC-C586-4210-9F41-D3337E3D7EF8}" destId="{DE8027C5-E399-4BD1-B859-96536C18E8BF}" srcOrd="2" destOrd="0" parTransId="{6C67CDA7-4D5E-4161-9EA3-3E1291BB68E6}" sibTransId="{AF284E77-2021-4A3C-B5EF-DFD934CA7E20}"/>
    <dgm:cxn modelId="{213B57CB-4D52-486C-A866-240685E996BD}" type="presOf" srcId="{B3C166F4-3D4A-46A7-B84F-2C0DACF70922}" destId="{1182EFD8-95F4-484E-B9CA-8E9DC08A1710}" srcOrd="0" destOrd="2" presId="urn:microsoft.com/office/officeart/2005/8/layout/chevron2"/>
    <dgm:cxn modelId="{1ABF10CF-E430-4774-9C4F-5E6B51CC94D1}" type="presOf" srcId="{9B6F0897-CECC-4CBD-BE71-DFE76EE446E2}" destId="{1182EFD8-95F4-484E-B9CA-8E9DC08A1710}" srcOrd="0" destOrd="3" presId="urn:microsoft.com/office/officeart/2005/8/layout/chevron2"/>
    <dgm:cxn modelId="{D9605AD2-5204-4D3D-92E5-6D06798DADDE}" type="presOf" srcId="{DCA2CCCD-A663-4AD8-BE13-947EBDC0F86A}" destId="{9938A584-2B18-49C7-A14A-87417A6702A9}" srcOrd="0" destOrd="1" presId="urn:microsoft.com/office/officeart/2005/8/layout/chevron2"/>
    <dgm:cxn modelId="{35EEBEDF-6DB7-4A07-AB9D-0B3CC710F500}" srcId="{D219FC25-FC60-4BCD-A0FA-3BF09E7BC13B}" destId="{935A5CE2-09FD-45F4-A9D4-BB2628E7A348}" srcOrd="2" destOrd="0" parTransId="{1A6C7FDD-1A35-4984-9F5E-792CD67B3CFA}" sibTransId="{F41169A3-3FBD-4B67-ABD9-F52D1B077FEB}"/>
    <dgm:cxn modelId="{8CB684E0-EF05-44E8-A965-308C147D1891}" type="presOf" srcId="{25C88E1E-C30F-4896-9831-2A55F11630E2}" destId="{5AE09280-CBCE-46FE-AB0C-2EC72DA3C2D5}" srcOrd="0" destOrd="0" presId="urn:microsoft.com/office/officeart/2005/8/layout/chevron2"/>
    <dgm:cxn modelId="{021AD9E0-8561-4F9E-BAD4-132E458465E9}" srcId="{7CF8ACE9-3015-40CF-BC6F-8AC290417615}" destId="{2DBB2A54-1BF2-40A3-894D-3A76628EECC6}" srcOrd="0" destOrd="0" parTransId="{126067C2-BB10-41BB-A16D-1C7F27B169E2}" sibTransId="{5BF357B8-4066-46BA-AC4B-832A6A15D8D1}"/>
    <dgm:cxn modelId="{B8D5B2E9-C5C6-4588-AAEB-987BCF6DC10B}" type="presOf" srcId="{2DBB2A54-1BF2-40A3-894D-3A76628EECC6}" destId="{C1770C16-5359-46F7-88D0-FCEB944709D8}" srcOrd="0" destOrd="0" presId="urn:microsoft.com/office/officeart/2005/8/layout/chevron2"/>
    <dgm:cxn modelId="{243B4EEC-3E88-4D40-8028-29AB0A224C8A}" type="presOf" srcId="{D219FC25-FC60-4BCD-A0FA-3BF09E7BC13B}" destId="{1647399B-EA3F-44C9-83F2-2633B0AFA37B}" srcOrd="0" destOrd="0" presId="urn:microsoft.com/office/officeart/2005/8/layout/chevron2"/>
    <dgm:cxn modelId="{E877F2FA-034F-409B-8B5B-E9B9AFCFD865}" srcId="{D219FC25-FC60-4BCD-A0FA-3BF09E7BC13B}" destId="{8373C009-DC15-4644-BA58-DCF3428FCECF}" srcOrd="1" destOrd="0" parTransId="{B048CF4D-14C6-48EE-B279-AC349A87D38F}" sibTransId="{E384BD99-78B3-4185-8960-E781C851646C}"/>
    <dgm:cxn modelId="{18D22D53-43AC-4B95-ABD7-CD452A0D5FBE}" type="presParOf" srcId="{A83E9393-68FA-45F4-BAD8-6B699672A87D}" destId="{9EA19DD2-2775-4EF1-99FA-B476E633CA16}" srcOrd="0" destOrd="0" presId="urn:microsoft.com/office/officeart/2005/8/layout/chevron2"/>
    <dgm:cxn modelId="{41B608BD-E649-4188-8387-936985923F3F}" type="presParOf" srcId="{9EA19DD2-2775-4EF1-99FA-B476E633CA16}" destId="{C1770C16-5359-46F7-88D0-FCEB944709D8}" srcOrd="0" destOrd="0" presId="urn:microsoft.com/office/officeart/2005/8/layout/chevron2"/>
    <dgm:cxn modelId="{4BA8C463-3FC8-4B5C-A58A-48DED480F49C}" type="presParOf" srcId="{9EA19DD2-2775-4EF1-99FA-B476E633CA16}" destId="{1182EFD8-95F4-484E-B9CA-8E9DC08A1710}" srcOrd="1" destOrd="0" presId="urn:microsoft.com/office/officeart/2005/8/layout/chevron2"/>
    <dgm:cxn modelId="{E882815D-0D64-4AE1-9EBE-6FF81E472103}" type="presParOf" srcId="{A83E9393-68FA-45F4-BAD8-6B699672A87D}" destId="{2893D8B3-4B3B-4AF8-B3C3-8C06198D00D6}" srcOrd="1" destOrd="0" presId="urn:microsoft.com/office/officeart/2005/8/layout/chevron2"/>
    <dgm:cxn modelId="{5559B46C-560D-4859-A84F-F33870EF50B5}" type="presParOf" srcId="{A83E9393-68FA-45F4-BAD8-6B699672A87D}" destId="{BF08DCEA-1004-4FD0-95E6-EB23C729CE00}" srcOrd="2" destOrd="0" presId="urn:microsoft.com/office/officeart/2005/8/layout/chevron2"/>
    <dgm:cxn modelId="{7510C810-15EF-404F-BBC0-76D31035A18E}" type="presParOf" srcId="{BF08DCEA-1004-4FD0-95E6-EB23C729CE00}" destId="{1647399B-EA3F-44C9-83F2-2633B0AFA37B}" srcOrd="0" destOrd="0" presId="urn:microsoft.com/office/officeart/2005/8/layout/chevron2"/>
    <dgm:cxn modelId="{B2535495-4E4D-47DC-8A3C-938536C5780F}" type="presParOf" srcId="{BF08DCEA-1004-4FD0-95E6-EB23C729CE00}" destId="{5AE09280-CBCE-46FE-AB0C-2EC72DA3C2D5}" srcOrd="1" destOrd="0" presId="urn:microsoft.com/office/officeart/2005/8/layout/chevron2"/>
    <dgm:cxn modelId="{AE1AFD95-0722-4FDA-83B2-F10EA562B628}" type="presParOf" srcId="{A83E9393-68FA-45F4-BAD8-6B699672A87D}" destId="{2759CFC7-CB2A-4AC2-BCC9-AFF2127C6DC6}" srcOrd="3" destOrd="0" presId="urn:microsoft.com/office/officeart/2005/8/layout/chevron2"/>
    <dgm:cxn modelId="{F7C8D179-3811-4F2C-B388-01A22624D75E}" type="presParOf" srcId="{A83E9393-68FA-45F4-BAD8-6B699672A87D}" destId="{39C3ADE8-EABD-4A6C-B1BB-A470D9655A33}" srcOrd="4" destOrd="0" presId="urn:microsoft.com/office/officeart/2005/8/layout/chevron2"/>
    <dgm:cxn modelId="{9FE93EFB-9E3A-4DC5-A2FB-E14820AD0930}" type="presParOf" srcId="{39C3ADE8-EABD-4A6C-B1BB-A470D9655A33}" destId="{A0F5D484-6A25-434B-AD7B-B7B40C44405F}" srcOrd="0" destOrd="0" presId="urn:microsoft.com/office/officeart/2005/8/layout/chevron2"/>
    <dgm:cxn modelId="{6895F401-EDEF-4F8D-81C8-E81F0D9ED0BD}" type="presParOf" srcId="{39C3ADE8-EABD-4A6C-B1BB-A470D9655A33}" destId="{9938A584-2B18-49C7-A14A-87417A6702A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6EDE3-A625-47F2-B480-91222B6A1D37}">
      <dsp:nvSpPr>
        <dsp:cNvPr id="0" name=""/>
        <dsp:cNvSpPr/>
      </dsp:nvSpPr>
      <dsp:spPr>
        <a:xfrm>
          <a:off x="0" y="2947627"/>
          <a:ext cx="11052182"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9CFB42-18DD-4552-BD51-F68C4E1D3848}">
      <dsp:nvSpPr>
        <dsp:cNvPr id="0" name=""/>
        <dsp:cNvSpPr/>
      </dsp:nvSpPr>
      <dsp:spPr>
        <a:xfrm>
          <a:off x="0" y="1681574"/>
          <a:ext cx="11052182"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BAA51C-E522-480C-B1F2-B25E89492DCC}">
      <dsp:nvSpPr>
        <dsp:cNvPr id="0" name=""/>
        <dsp:cNvSpPr/>
      </dsp:nvSpPr>
      <dsp:spPr>
        <a:xfrm>
          <a:off x="0" y="415521"/>
          <a:ext cx="11052182"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1FB275-0F83-4FE4-A009-1848539B63F1}">
      <dsp:nvSpPr>
        <dsp:cNvPr id="0" name=""/>
        <dsp:cNvSpPr/>
      </dsp:nvSpPr>
      <dsp:spPr>
        <a:xfrm>
          <a:off x="2873567" y="463"/>
          <a:ext cx="8178614" cy="41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a:t>Store Scripts and Table Data</a:t>
          </a:r>
        </a:p>
      </dsp:txBody>
      <dsp:txXfrm>
        <a:off x="2873567" y="463"/>
        <a:ext cx="8178614" cy="415058"/>
      </dsp:txXfrm>
    </dsp:sp>
    <dsp:sp modelId="{8DE425EF-5F4D-4E10-BFB9-A34EA7EA7B46}">
      <dsp:nvSpPr>
        <dsp:cNvPr id="0" name=""/>
        <dsp:cNvSpPr/>
      </dsp:nvSpPr>
      <dsp:spPr>
        <a:xfrm>
          <a:off x="0" y="463"/>
          <a:ext cx="2873567" cy="415058"/>
        </a:xfrm>
        <a:prstGeom prst="round2SameRect">
          <a:avLst>
            <a:gd name="adj1" fmla="val 16670"/>
            <a:gd name="adj2" fmla="val 0"/>
          </a:avLst>
        </a:prstGeom>
        <a:solidFill>
          <a:srgbClr val="012352"/>
        </a:solidFill>
        <a:ln w="12700" cap="flat" cmpd="sng" algn="ctr">
          <a:solidFill>
            <a:srgbClr val="01235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a:t>AWS S3</a:t>
          </a:r>
        </a:p>
      </dsp:txBody>
      <dsp:txXfrm>
        <a:off x="20265" y="20728"/>
        <a:ext cx="2833037" cy="394793"/>
      </dsp:txXfrm>
    </dsp:sp>
    <dsp:sp modelId="{7A223B36-0F22-46DB-AB33-80C65E7D0518}">
      <dsp:nvSpPr>
        <dsp:cNvPr id="0" name=""/>
        <dsp:cNvSpPr/>
      </dsp:nvSpPr>
      <dsp:spPr>
        <a:xfrm>
          <a:off x="0" y="415521"/>
          <a:ext cx="11052182" cy="830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14300" lvl="1" indent="-114300" algn="l" defTabSz="622300">
            <a:lnSpc>
              <a:spcPct val="90000"/>
            </a:lnSpc>
            <a:spcBef>
              <a:spcPct val="0"/>
            </a:spcBef>
            <a:spcAft>
              <a:spcPct val="15000"/>
            </a:spcAft>
            <a:buChar char="•"/>
          </a:pPr>
          <a:r>
            <a:rPr lang="en-US" sz="1400" kern="1200"/>
            <a:t>Contains the Python script that uploads tracking data and scrapes player weights</a:t>
          </a:r>
        </a:p>
        <a:p>
          <a:pPr marL="114300" lvl="1" indent="-114300" algn="l" defTabSz="622300">
            <a:lnSpc>
              <a:spcPct val="90000"/>
            </a:lnSpc>
            <a:spcBef>
              <a:spcPct val="0"/>
            </a:spcBef>
            <a:spcAft>
              <a:spcPct val="15000"/>
            </a:spcAft>
            <a:buChar char="•"/>
          </a:pPr>
          <a:r>
            <a:rPr lang="en-US" sz="1400" kern="1200"/>
            <a:t>Contains the table data and acts as the trigger to set off an AWS Glue Crawler to store metadata and make available for query into Sagemaker</a:t>
          </a:r>
        </a:p>
      </dsp:txBody>
      <dsp:txXfrm>
        <a:off x="0" y="415521"/>
        <a:ext cx="11052182" cy="830241"/>
      </dsp:txXfrm>
    </dsp:sp>
    <dsp:sp modelId="{22D05DCC-2607-4D9A-9EDC-67C1C6B61903}">
      <dsp:nvSpPr>
        <dsp:cNvPr id="0" name=""/>
        <dsp:cNvSpPr/>
      </dsp:nvSpPr>
      <dsp:spPr>
        <a:xfrm>
          <a:off x="2873567" y="1266516"/>
          <a:ext cx="8178614" cy="41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a:t>Streamline ETL with Jobs and Crawlers</a:t>
          </a:r>
        </a:p>
      </dsp:txBody>
      <dsp:txXfrm>
        <a:off x="2873567" y="1266516"/>
        <a:ext cx="8178614" cy="415058"/>
      </dsp:txXfrm>
    </dsp:sp>
    <dsp:sp modelId="{F42083ED-70CA-4AA1-9FA1-DEB266E3BDA4}">
      <dsp:nvSpPr>
        <dsp:cNvPr id="0" name=""/>
        <dsp:cNvSpPr/>
      </dsp:nvSpPr>
      <dsp:spPr>
        <a:xfrm>
          <a:off x="0" y="1266516"/>
          <a:ext cx="2873567" cy="415058"/>
        </a:xfrm>
        <a:prstGeom prst="round2SameRect">
          <a:avLst>
            <a:gd name="adj1" fmla="val 16670"/>
            <a:gd name="adj2" fmla="val 0"/>
          </a:avLst>
        </a:prstGeom>
        <a:solidFill>
          <a:srgbClr val="A30D2D"/>
        </a:solidFill>
        <a:ln w="12700" cap="flat" cmpd="sng" algn="ctr">
          <a:solidFill>
            <a:srgbClr val="A30D2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a:t>AWS Glue</a:t>
          </a:r>
        </a:p>
      </dsp:txBody>
      <dsp:txXfrm>
        <a:off x="20265" y="1286781"/>
        <a:ext cx="2833037" cy="394793"/>
      </dsp:txXfrm>
    </dsp:sp>
    <dsp:sp modelId="{2E035233-6ADE-4B91-B8E0-A6CC7C892A8E}">
      <dsp:nvSpPr>
        <dsp:cNvPr id="0" name=""/>
        <dsp:cNvSpPr/>
      </dsp:nvSpPr>
      <dsp:spPr>
        <a:xfrm>
          <a:off x="0" y="1681574"/>
          <a:ext cx="11052182" cy="830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14300" lvl="1" indent="-114300" algn="l" defTabSz="622300">
            <a:lnSpc>
              <a:spcPct val="90000"/>
            </a:lnSpc>
            <a:spcBef>
              <a:spcPct val="0"/>
            </a:spcBef>
            <a:spcAft>
              <a:spcPct val="15000"/>
            </a:spcAft>
            <a:buChar char="•"/>
          </a:pPr>
          <a:r>
            <a:rPr lang="en-US" sz="1400" kern="1200"/>
            <a:t>AWS Glue leverages jobs that can be set off by triggers with its workflow capability to run scripts on a timed basis</a:t>
          </a:r>
        </a:p>
        <a:p>
          <a:pPr marL="114300" lvl="1" indent="-114300" algn="l" defTabSz="622300">
            <a:lnSpc>
              <a:spcPct val="90000"/>
            </a:lnSpc>
            <a:spcBef>
              <a:spcPct val="0"/>
            </a:spcBef>
            <a:spcAft>
              <a:spcPct val="15000"/>
            </a:spcAft>
            <a:buChar char="•"/>
          </a:pPr>
          <a:r>
            <a:rPr lang="en-US" sz="1400" kern="1200"/>
            <a:t>These jobs take an existing Python script that creates the aforementioned data and then sends the data to S3 for the Crawler to use</a:t>
          </a:r>
        </a:p>
        <a:p>
          <a:pPr marL="114300" lvl="1" indent="-114300" algn="l" defTabSz="622300">
            <a:lnSpc>
              <a:spcPct val="90000"/>
            </a:lnSpc>
            <a:spcBef>
              <a:spcPct val="0"/>
            </a:spcBef>
            <a:spcAft>
              <a:spcPct val="15000"/>
            </a:spcAft>
            <a:buChar char="•"/>
          </a:pPr>
          <a:r>
            <a:rPr lang="en-US" sz="1400" kern="1200"/>
            <a:t>If cost is of concern, users can leverage AWS Athena to query the data in multiple iterations. This is what we used given limitations. See Appendix B</a:t>
          </a:r>
        </a:p>
      </dsp:txBody>
      <dsp:txXfrm>
        <a:off x="0" y="1681574"/>
        <a:ext cx="11052182" cy="830241"/>
      </dsp:txXfrm>
    </dsp:sp>
    <dsp:sp modelId="{6ED09BF7-78CC-4FE3-A4FD-227432294AD8}">
      <dsp:nvSpPr>
        <dsp:cNvPr id="0" name=""/>
        <dsp:cNvSpPr/>
      </dsp:nvSpPr>
      <dsp:spPr>
        <a:xfrm>
          <a:off x="2873567" y="2532568"/>
          <a:ext cx="8178614" cy="41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a:t>Build, Train, and Deploy Models</a:t>
          </a:r>
        </a:p>
      </dsp:txBody>
      <dsp:txXfrm>
        <a:off x="2873567" y="2532568"/>
        <a:ext cx="8178614" cy="415058"/>
      </dsp:txXfrm>
    </dsp:sp>
    <dsp:sp modelId="{96AE7517-3A0E-40AB-99D4-3DBFBD060EB0}">
      <dsp:nvSpPr>
        <dsp:cNvPr id="0" name=""/>
        <dsp:cNvSpPr/>
      </dsp:nvSpPr>
      <dsp:spPr>
        <a:xfrm>
          <a:off x="0" y="2532568"/>
          <a:ext cx="2873567" cy="415058"/>
        </a:xfrm>
        <a:prstGeom prst="round2SameRect">
          <a:avLst>
            <a:gd name="adj1" fmla="val 16670"/>
            <a:gd name="adj2" fmla="val 0"/>
          </a:avLst>
        </a:prstGeom>
        <a:solidFill>
          <a:srgbClr val="9BA1A2"/>
        </a:solidFill>
        <a:ln w="12700" cap="flat" cmpd="sng" algn="ctr">
          <a:solidFill>
            <a:srgbClr val="9BA1A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a:t>AWS Sagemaker</a:t>
          </a:r>
        </a:p>
      </dsp:txBody>
      <dsp:txXfrm>
        <a:off x="20265" y="2552833"/>
        <a:ext cx="2833037" cy="394793"/>
      </dsp:txXfrm>
    </dsp:sp>
    <dsp:sp modelId="{0F2166A9-5F39-4FA9-830A-3E56FA44FC9A}">
      <dsp:nvSpPr>
        <dsp:cNvPr id="0" name=""/>
        <dsp:cNvSpPr/>
      </dsp:nvSpPr>
      <dsp:spPr>
        <a:xfrm>
          <a:off x="0" y="2947627"/>
          <a:ext cx="11052182" cy="830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14300" lvl="1" indent="-114300" algn="l" defTabSz="622300">
            <a:lnSpc>
              <a:spcPct val="90000"/>
            </a:lnSpc>
            <a:spcBef>
              <a:spcPct val="0"/>
            </a:spcBef>
            <a:spcAft>
              <a:spcPct val="15000"/>
            </a:spcAft>
            <a:buChar char="•"/>
          </a:pPr>
          <a:r>
            <a:rPr lang="en-US" sz="1400" kern="1200"/>
            <a:t>AWS </a:t>
          </a:r>
          <a:r>
            <a:rPr lang="en-US" sz="1400" kern="1200" err="1"/>
            <a:t>Sagemaker’s</a:t>
          </a:r>
          <a:r>
            <a:rPr lang="en-US" sz="1400" kern="1200"/>
            <a:t> Jupyter IDE maintains the notebook that creates and trains the space ownership model to be fed to the path optimization algorithm. </a:t>
          </a:r>
        </a:p>
        <a:p>
          <a:pPr marL="114300" lvl="1" indent="-114300" algn="l" defTabSz="622300">
            <a:lnSpc>
              <a:spcPct val="90000"/>
            </a:lnSpc>
            <a:spcBef>
              <a:spcPct val="0"/>
            </a:spcBef>
            <a:spcAft>
              <a:spcPct val="15000"/>
            </a:spcAft>
            <a:buChar char="•"/>
          </a:pPr>
          <a:r>
            <a:rPr lang="en-US" sz="1400" kern="1200"/>
            <a:t>Using the model’s .predict() method call, new data can be fed in and easily extracted and operationalized</a:t>
          </a:r>
        </a:p>
      </dsp:txBody>
      <dsp:txXfrm>
        <a:off x="0" y="2947627"/>
        <a:ext cx="11052182" cy="8302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70C16-5359-46F7-88D0-FCEB944709D8}">
      <dsp:nvSpPr>
        <dsp:cNvPr id="0" name=""/>
        <dsp:cNvSpPr/>
      </dsp:nvSpPr>
      <dsp:spPr>
        <a:xfrm rot="5400000">
          <a:off x="-217554" y="217554"/>
          <a:ext cx="1450365" cy="1015255"/>
        </a:xfrm>
        <a:prstGeom prst="chevron">
          <a:avLst/>
        </a:prstGeom>
        <a:solidFill>
          <a:srgbClr val="A30D2D"/>
        </a:solidFill>
        <a:ln w="12700" cap="flat" cmpd="sng" algn="ctr">
          <a:solidFill>
            <a:srgbClr val="A30D2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Initial Tracking Data</a:t>
          </a:r>
        </a:p>
      </dsp:txBody>
      <dsp:txXfrm rot="-5400000">
        <a:off x="2" y="507627"/>
        <a:ext cx="1015255" cy="435110"/>
      </dsp:txXfrm>
    </dsp:sp>
    <dsp:sp modelId="{1182EFD8-95F4-484E-B9CA-8E9DC08A1710}">
      <dsp:nvSpPr>
        <dsp:cNvPr id="0" name=""/>
        <dsp:cNvSpPr/>
      </dsp:nvSpPr>
      <dsp:spPr>
        <a:xfrm rot="5400000">
          <a:off x="5510723" y="-4492867"/>
          <a:ext cx="942737" cy="9933672"/>
        </a:xfrm>
        <a:prstGeom prst="round2SameRect">
          <a:avLst/>
        </a:prstGeom>
        <a:solidFill>
          <a:schemeClr val="lt1">
            <a:alpha val="90000"/>
            <a:hueOff val="0"/>
            <a:satOff val="0"/>
            <a:lumOff val="0"/>
            <a:alphaOff val="0"/>
          </a:schemeClr>
        </a:solidFill>
        <a:ln w="12700" cap="flat" cmpd="sng" algn="ctr">
          <a:solidFill>
            <a:srgbClr val="9BA1A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a:t>Home_tracking and away_tracking </a:t>
          </a:r>
        </a:p>
        <a:p>
          <a:pPr marL="228600" lvl="2" indent="-114300" algn="l" defTabSz="577850">
            <a:lnSpc>
              <a:spcPct val="90000"/>
            </a:lnSpc>
            <a:spcBef>
              <a:spcPct val="0"/>
            </a:spcBef>
            <a:spcAft>
              <a:spcPct val="15000"/>
            </a:spcAft>
            <a:buChar char="•"/>
          </a:pPr>
          <a:r>
            <a:rPr lang="en-US" sz="1300" kern="1200"/>
            <a:t>Years need to be changed for all tables as load times for multiple years will timeout</a:t>
          </a:r>
        </a:p>
        <a:p>
          <a:pPr marL="114300" lvl="1" indent="-114300" algn="l" defTabSz="577850">
            <a:lnSpc>
              <a:spcPct val="90000"/>
            </a:lnSpc>
            <a:spcBef>
              <a:spcPct val="0"/>
            </a:spcBef>
            <a:spcAft>
              <a:spcPct val="15000"/>
            </a:spcAft>
            <a:buChar char="•"/>
          </a:pPr>
          <a:r>
            <a:rPr lang="en-US" sz="1300" kern="1200"/>
            <a:t>Balltracking_data</a:t>
          </a:r>
        </a:p>
        <a:p>
          <a:pPr marL="114300" lvl="1" indent="-114300" algn="l" defTabSz="577850">
            <a:lnSpc>
              <a:spcPct val="90000"/>
            </a:lnSpc>
            <a:spcBef>
              <a:spcPct val="0"/>
            </a:spcBef>
            <a:spcAft>
              <a:spcPct val="15000"/>
            </a:spcAft>
            <a:buChar char="•"/>
          </a:pPr>
          <a:r>
            <a:rPr lang="en-US" sz="1300" kern="1200"/>
            <a:t>Tracking_ball_and_player_data</a:t>
          </a:r>
        </a:p>
      </dsp:txBody>
      <dsp:txXfrm rot="-5400000">
        <a:off x="1015256" y="48621"/>
        <a:ext cx="9887651" cy="850695"/>
      </dsp:txXfrm>
    </dsp:sp>
    <dsp:sp modelId="{1647399B-EA3F-44C9-83F2-2633B0AFA37B}">
      <dsp:nvSpPr>
        <dsp:cNvPr id="0" name=""/>
        <dsp:cNvSpPr/>
      </dsp:nvSpPr>
      <dsp:spPr>
        <a:xfrm rot="5400000">
          <a:off x="-217554" y="1474540"/>
          <a:ext cx="1450365" cy="1015255"/>
        </a:xfrm>
        <a:prstGeom prst="chevron">
          <a:avLst/>
        </a:prstGeom>
        <a:solidFill>
          <a:srgbClr val="A30D2D"/>
        </a:solidFill>
        <a:ln w="12700" cap="flat" cmpd="sng" algn="ctr">
          <a:solidFill>
            <a:srgbClr val="A30D2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Adding </a:t>
          </a:r>
          <a:r>
            <a:rPr lang="en-US" sz="1200" kern="1200" err="1"/>
            <a:t>PlayIDs</a:t>
          </a:r>
          <a:r>
            <a:rPr lang="en-US" sz="1200" kern="1200"/>
            <a:t> and for Runs and Passes</a:t>
          </a:r>
        </a:p>
      </dsp:txBody>
      <dsp:txXfrm rot="-5400000">
        <a:off x="2" y="1764613"/>
        <a:ext cx="1015255" cy="435110"/>
      </dsp:txXfrm>
    </dsp:sp>
    <dsp:sp modelId="{5AE09280-CBCE-46FE-AB0C-2EC72DA3C2D5}">
      <dsp:nvSpPr>
        <dsp:cNvPr id="0" name=""/>
        <dsp:cNvSpPr/>
      </dsp:nvSpPr>
      <dsp:spPr>
        <a:xfrm rot="5400000">
          <a:off x="5510475" y="-3238234"/>
          <a:ext cx="943233" cy="9933672"/>
        </a:xfrm>
        <a:prstGeom prst="round2SameRect">
          <a:avLst/>
        </a:prstGeom>
        <a:solidFill>
          <a:schemeClr val="lt1">
            <a:alpha val="90000"/>
            <a:hueOff val="0"/>
            <a:satOff val="0"/>
            <a:lumOff val="0"/>
            <a:alphaOff val="0"/>
          </a:schemeClr>
        </a:solidFill>
        <a:ln w="12700" cap="flat" cmpd="sng" algn="ctr">
          <a:solidFill>
            <a:srgbClr val="9BA1A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err="1"/>
            <a:t>Nflscrapr_data</a:t>
          </a:r>
          <a:endParaRPr lang="en-US" sz="1300" kern="1200"/>
        </a:p>
        <a:p>
          <a:pPr marL="114300" lvl="1" indent="-114300" algn="l" defTabSz="577850">
            <a:lnSpc>
              <a:spcPct val="90000"/>
            </a:lnSpc>
            <a:spcBef>
              <a:spcPct val="0"/>
            </a:spcBef>
            <a:spcAft>
              <a:spcPct val="15000"/>
            </a:spcAft>
            <a:buChar char="•"/>
          </a:pPr>
          <a:r>
            <a:rPr lang="en-US" sz="1300" kern="1200"/>
            <a:t>Tracking_playid_w_playtype</a:t>
          </a:r>
        </a:p>
        <a:p>
          <a:pPr marL="114300" lvl="1" indent="-114300" algn="l" defTabSz="577850">
            <a:lnSpc>
              <a:spcPct val="90000"/>
            </a:lnSpc>
            <a:spcBef>
              <a:spcPct val="0"/>
            </a:spcBef>
            <a:spcAft>
              <a:spcPct val="15000"/>
            </a:spcAft>
            <a:buChar char="•"/>
          </a:pPr>
          <a:r>
            <a:rPr lang="en-US" sz="1300" kern="1200" err="1"/>
            <a:t>Tracking_data_pre_weights</a:t>
          </a:r>
          <a:endParaRPr lang="en-US" sz="1300" kern="1200"/>
        </a:p>
      </dsp:txBody>
      <dsp:txXfrm rot="-5400000">
        <a:off x="1015256" y="1303030"/>
        <a:ext cx="9887627" cy="851143"/>
      </dsp:txXfrm>
    </dsp:sp>
    <dsp:sp modelId="{A0F5D484-6A25-434B-AD7B-B7B40C44405F}">
      <dsp:nvSpPr>
        <dsp:cNvPr id="0" name=""/>
        <dsp:cNvSpPr/>
      </dsp:nvSpPr>
      <dsp:spPr>
        <a:xfrm rot="5400000">
          <a:off x="-217554" y="2728925"/>
          <a:ext cx="1450365" cy="1015255"/>
        </a:xfrm>
        <a:prstGeom prst="chevron">
          <a:avLst/>
        </a:prstGeom>
        <a:solidFill>
          <a:srgbClr val="A30D2D"/>
        </a:solidFill>
        <a:ln w="12700" cap="flat" cmpd="sng" algn="ctr">
          <a:solidFill>
            <a:srgbClr val="A30D2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Final </a:t>
          </a:r>
          <a:r>
            <a:rPr lang="en-US" sz="1200" kern="1200"/>
            <a:t>table</a:t>
          </a:r>
          <a:r>
            <a:rPr lang="en-US" sz="1400" kern="1200"/>
            <a:t> product</a:t>
          </a:r>
        </a:p>
      </dsp:txBody>
      <dsp:txXfrm rot="-5400000">
        <a:off x="2" y="3018998"/>
        <a:ext cx="1015255" cy="435110"/>
      </dsp:txXfrm>
    </dsp:sp>
    <dsp:sp modelId="{9938A584-2B18-49C7-A14A-87417A6702A9}">
      <dsp:nvSpPr>
        <dsp:cNvPr id="0" name=""/>
        <dsp:cNvSpPr/>
      </dsp:nvSpPr>
      <dsp:spPr>
        <a:xfrm rot="5400000">
          <a:off x="5510723" y="-1984096"/>
          <a:ext cx="942737" cy="9933672"/>
        </a:xfrm>
        <a:prstGeom prst="round2SameRect">
          <a:avLst/>
        </a:prstGeom>
        <a:solidFill>
          <a:schemeClr val="lt1">
            <a:alpha val="90000"/>
            <a:hueOff val="0"/>
            <a:satOff val="0"/>
            <a:lumOff val="0"/>
            <a:alphaOff val="0"/>
          </a:schemeClr>
        </a:solidFill>
        <a:ln w="12700" cap="flat" cmpd="sng" algn="ctr">
          <a:solidFill>
            <a:srgbClr val="9BA1A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Weight </a:t>
          </a:r>
          <a:r>
            <a:rPr lang="en-US" sz="1300" kern="1200"/>
            <a:t>and Height Scraper.py (then uses Crawler to ad to S3, this is in Jupyter notebook run in Sagemaker)</a:t>
          </a:r>
          <a:endParaRPr lang="en-US" sz="1300" kern="1200" dirty="0"/>
        </a:p>
        <a:p>
          <a:pPr marL="114300" lvl="1" indent="-114300" algn="l" defTabSz="577850">
            <a:lnSpc>
              <a:spcPct val="90000"/>
            </a:lnSpc>
            <a:spcBef>
              <a:spcPct val="0"/>
            </a:spcBef>
            <a:spcAft>
              <a:spcPct val="15000"/>
            </a:spcAft>
            <a:buChar char="•"/>
          </a:pPr>
          <a:r>
            <a:rPr lang="en-US" sz="1300" kern="1200" dirty="0"/>
            <a:t>Tracking_data_weight_nulls</a:t>
          </a:r>
        </a:p>
        <a:p>
          <a:pPr marL="114300" lvl="1" indent="-114300" algn="l" defTabSz="577850">
            <a:lnSpc>
              <a:spcPct val="90000"/>
            </a:lnSpc>
            <a:spcBef>
              <a:spcPct val="0"/>
            </a:spcBef>
            <a:spcAft>
              <a:spcPct val="15000"/>
            </a:spcAft>
            <a:buChar char="•"/>
          </a:pPr>
          <a:r>
            <a:rPr lang="en-US" sz="1300" kern="1200" err="1"/>
            <a:t>Weightand_height_averages</a:t>
          </a:r>
          <a:endParaRPr lang="en-US" sz="1300" kern="1200"/>
        </a:p>
        <a:p>
          <a:pPr marL="114300" lvl="1" indent="-114300" algn="l" defTabSz="577850">
            <a:lnSpc>
              <a:spcPct val="90000"/>
            </a:lnSpc>
            <a:spcBef>
              <a:spcPct val="0"/>
            </a:spcBef>
            <a:spcAft>
              <a:spcPct val="15000"/>
            </a:spcAft>
            <a:buChar char="•"/>
          </a:pPr>
          <a:r>
            <a:rPr lang="en-US" sz="1300" kern="1200" err="1"/>
            <a:t>All_tracking_data</a:t>
          </a:r>
          <a:endParaRPr lang="en-US" sz="1300" kern="1200"/>
        </a:p>
      </dsp:txBody>
      <dsp:txXfrm rot="-5400000">
        <a:off x="1015256" y="2557392"/>
        <a:ext cx="9887651" cy="850695"/>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70ECED-3E38-4E72-8431-09B193EC40A2}" type="datetimeFigureOut">
              <a:rPr lang="en-US" smtClean="0"/>
              <a:t>7/29/2020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055BB7-0CD3-4CD3-9E1C-0A5357D4E3AF}" type="slidenum">
              <a:rPr lang="en-US" smtClean="0"/>
              <a:t>‹#›</a:t>
            </a:fld>
            <a:endParaRPr lang="en-US"/>
          </a:p>
        </p:txBody>
      </p:sp>
    </p:spTree>
    <p:extLst>
      <p:ext uri="{BB962C8B-B14F-4D97-AF65-F5344CB8AC3E}">
        <p14:creationId xmlns:p14="http://schemas.microsoft.com/office/powerpoint/2010/main" val="2941765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903288"/>
            <a:ext cx="8010526" cy="4506912"/>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a:p>
        </p:txBody>
      </p:sp>
    </p:spTree>
    <p:extLst>
      <p:ext uri="{BB962C8B-B14F-4D97-AF65-F5344CB8AC3E}">
        <p14:creationId xmlns:p14="http://schemas.microsoft.com/office/powerpoint/2010/main" val="3952232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903288"/>
            <a:ext cx="8010526" cy="4506912"/>
          </a:xfrm>
        </p:spPr>
      </p:sp>
      <p:sp>
        <p:nvSpPr>
          <p:cNvPr id="3" name="Notes Placeholder 2"/>
          <p:cNvSpPr>
            <a:spLocks noGrp="1"/>
          </p:cNvSpPr>
          <p:nvPr>
            <p:ph type="body" idx="1"/>
          </p:nvPr>
        </p:nvSpPr>
        <p:spPr/>
        <p:txBody>
          <a:bodyPr/>
          <a:lstStyle/>
          <a:p>
            <a:r>
              <a:rPr lang="en-US" sz="1200" b="1">
                <a:solidFill>
                  <a:schemeClr val="bg1"/>
                </a:solidFill>
              </a:rPr>
              <a:t>Exploring the Impact for Data Analysts &amp; Coaches or Exploring the Impact for Game Preparation and Coaching</a:t>
            </a:r>
          </a:p>
          <a:p>
            <a:r>
              <a:rPr lang="en-US" sz="1200" b="1">
                <a:solidFill>
                  <a:schemeClr val="bg1"/>
                </a:solidFill>
              </a:rPr>
              <a:t>Is there another benefit &amp; impact here so I can use future applications in the next slide (maybe Aid coaches in play calling?)</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a:p>
        </p:txBody>
      </p:sp>
    </p:spTree>
    <p:extLst>
      <p:ext uri="{BB962C8B-B14F-4D97-AF65-F5344CB8AC3E}">
        <p14:creationId xmlns:p14="http://schemas.microsoft.com/office/powerpoint/2010/main" val="4099886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903288"/>
            <a:ext cx="8010526" cy="4506912"/>
          </a:xfrm>
        </p:spPr>
      </p:sp>
      <p:sp>
        <p:nvSpPr>
          <p:cNvPr id="3" name="Notes Placeholder 2"/>
          <p:cNvSpPr>
            <a:spLocks noGrp="1"/>
          </p:cNvSpPr>
          <p:nvPr>
            <p:ph type="body" idx="1"/>
          </p:nvPr>
        </p:nvSpPr>
        <p:spPr/>
        <p:txBody>
          <a:bodyPr/>
          <a:lstStyle/>
          <a:p>
            <a:r>
              <a:rPr lang="en-US" sz="1200" b="1">
                <a:solidFill>
                  <a:schemeClr val="bg1"/>
                </a:solidFill>
              </a:rPr>
              <a:t>Exploring the Impact for Data Analysts &amp; Coaches or Exploring the Impact for Game Preparation and Coaching</a:t>
            </a:r>
          </a:p>
          <a:p>
            <a:r>
              <a:rPr lang="en-US" sz="1200" b="1">
                <a:solidFill>
                  <a:schemeClr val="bg1"/>
                </a:solidFill>
              </a:rPr>
              <a:t>Is there another benefit &amp; impact here so I can use future applications in the next slide (maybe Aid coaches in play calling?)</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a:p>
        </p:txBody>
      </p:sp>
    </p:spTree>
    <p:extLst>
      <p:ext uri="{BB962C8B-B14F-4D97-AF65-F5344CB8AC3E}">
        <p14:creationId xmlns:p14="http://schemas.microsoft.com/office/powerpoint/2010/main" val="320543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903288"/>
            <a:ext cx="8010526" cy="4506912"/>
          </a:xfrm>
        </p:spPr>
      </p:sp>
      <p:sp>
        <p:nvSpPr>
          <p:cNvPr id="3" name="Notes Placeholder 2"/>
          <p:cNvSpPr>
            <a:spLocks noGrp="1"/>
          </p:cNvSpPr>
          <p:nvPr>
            <p:ph type="body" idx="1"/>
          </p:nvPr>
        </p:nvSpPr>
        <p:spPr/>
        <p:txBody>
          <a:bodyPr/>
          <a:lstStyle/>
          <a:p>
            <a:r>
              <a:rPr lang="en-US" sz="1200" b="1">
                <a:solidFill>
                  <a:schemeClr val="bg1"/>
                </a:solidFill>
              </a:rPr>
              <a:t>Exploring the Impact for Data Analysts &amp; Coaches or Exploring the Impact for Game Preparation and Coaching</a:t>
            </a:r>
          </a:p>
          <a:p>
            <a:r>
              <a:rPr lang="en-US" sz="1200" b="1">
                <a:solidFill>
                  <a:schemeClr val="bg1"/>
                </a:solidFill>
              </a:rPr>
              <a:t>Is there another benefit &amp; impact here so I can use future applications in the next slide (maybe Aid coaches in play calling?)</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14</a:t>
            </a:fld>
            <a:endParaRPr lang="en-US"/>
          </a:p>
        </p:txBody>
      </p:sp>
    </p:spTree>
    <p:extLst>
      <p:ext uri="{BB962C8B-B14F-4D97-AF65-F5344CB8AC3E}">
        <p14:creationId xmlns:p14="http://schemas.microsoft.com/office/powerpoint/2010/main" val="2978561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903288"/>
            <a:ext cx="8010526" cy="4506912"/>
          </a:xfrm>
        </p:spPr>
      </p:sp>
      <p:sp>
        <p:nvSpPr>
          <p:cNvPr id="3" name="Notes Placeholder 2"/>
          <p:cNvSpPr>
            <a:spLocks noGrp="1"/>
          </p:cNvSpPr>
          <p:nvPr>
            <p:ph type="body" idx="1"/>
          </p:nvPr>
        </p:nvSpPr>
        <p:spPr/>
        <p:txBody>
          <a:bodyPr/>
          <a:lstStyle/>
          <a:p>
            <a:r>
              <a:rPr lang="en-US" sz="1200" b="1">
                <a:solidFill>
                  <a:schemeClr val="bg1"/>
                </a:solidFill>
              </a:rPr>
              <a:t>Exploring the Impact for Data Analysts &amp; Coaches or Exploring the Impact for Game Preparation and Coaching</a:t>
            </a:r>
          </a:p>
          <a:p>
            <a:r>
              <a:rPr lang="en-US" sz="1200" b="1">
                <a:solidFill>
                  <a:schemeClr val="bg1"/>
                </a:solidFill>
              </a:rPr>
              <a:t>Is there another benefit &amp; impact here so I can use future applications in the next slide (maybe Aid coaches in play calling?)</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15</a:t>
            </a:fld>
            <a:endParaRPr lang="en-US"/>
          </a:p>
        </p:txBody>
      </p:sp>
    </p:spTree>
    <p:extLst>
      <p:ext uri="{BB962C8B-B14F-4D97-AF65-F5344CB8AC3E}">
        <p14:creationId xmlns:p14="http://schemas.microsoft.com/office/powerpoint/2010/main" val="3243878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903288"/>
            <a:ext cx="8010526" cy="4506912"/>
          </a:xfrm>
        </p:spPr>
      </p:sp>
      <p:sp>
        <p:nvSpPr>
          <p:cNvPr id="3" name="Notes Placeholder 2"/>
          <p:cNvSpPr>
            <a:spLocks noGrp="1"/>
          </p:cNvSpPr>
          <p:nvPr>
            <p:ph type="body" idx="1"/>
          </p:nvPr>
        </p:nvSpPr>
        <p:spPr/>
        <p:txBody>
          <a:bodyPr/>
          <a:lstStyle/>
          <a:p>
            <a:r>
              <a:rPr lang="en-US" sz="1200" b="1">
                <a:solidFill>
                  <a:schemeClr val="bg1"/>
                </a:solidFill>
              </a:rPr>
              <a:t>Exploring the Impact for Data Analysts &amp; Coaches or Exploring the Impact for Game Preparation and Coaching</a:t>
            </a:r>
          </a:p>
          <a:p>
            <a:r>
              <a:rPr lang="en-US" sz="1200" b="1">
                <a:solidFill>
                  <a:schemeClr val="bg1"/>
                </a:solidFill>
              </a:rPr>
              <a:t>Is there another benefit &amp; impact here so I can use future applications in the next slide (maybe Aid coaches in play calling?)</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16</a:t>
            </a:fld>
            <a:endParaRPr lang="en-US"/>
          </a:p>
        </p:txBody>
      </p:sp>
    </p:spTree>
    <p:extLst>
      <p:ext uri="{BB962C8B-B14F-4D97-AF65-F5344CB8AC3E}">
        <p14:creationId xmlns:p14="http://schemas.microsoft.com/office/powerpoint/2010/main" val="2782984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903288"/>
            <a:ext cx="8010526" cy="4506912"/>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a:p>
        </p:txBody>
      </p:sp>
    </p:spTree>
    <p:extLst>
      <p:ext uri="{BB962C8B-B14F-4D97-AF65-F5344CB8AC3E}">
        <p14:creationId xmlns:p14="http://schemas.microsoft.com/office/powerpoint/2010/main" val="852664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903288"/>
            <a:ext cx="8010526" cy="4506912"/>
          </a:xfrm>
        </p:spPr>
      </p:sp>
      <p:sp>
        <p:nvSpPr>
          <p:cNvPr id="3" name="Notes Placeholder 2"/>
          <p:cNvSpPr>
            <a:spLocks noGrp="1"/>
          </p:cNvSpPr>
          <p:nvPr>
            <p:ph type="body" idx="1"/>
          </p:nvPr>
        </p:nvSpPr>
        <p:spPr/>
        <p:txBody>
          <a:bodyPr/>
          <a:lstStyle/>
          <a:p>
            <a:r>
              <a:rPr lang="en-US" sz="1200" b="1">
                <a:solidFill>
                  <a:schemeClr val="bg1"/>
                </a:solidFill>
              </a:rPr>
              <a:t>Exploring the Impact for Data Analysts &amp; Coaches or Exploring the Impact for Game Preparation and Coaching</a:t>
            </a:r>
          </a:p>
          <a:p>
            <a:r>
              <a:rPr lang="en-US" sz="1200" b="1">
                <a:solidFill>
                  <a:schemeClr val="bg1"/>
                </a:solidFill>
              </a:rPr>
              <a:t>Is there another benefit &amp; impact here so I can use future applications in the next slide (maybe Aid coaches in play calling?)</a:t>
            </a:r>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a:p>
        </p:txBody>
      </p:sp>
    </p:spTree>
    <p:extLst>
      <p:ext uri="{BB962C8B-B14F-4D97-AF65-F5344CB8AC3E}">
        <p14:creationId xmlns:p14="http://schemas.microsoft.com/office/powerpoint/2010/main" val="1424085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903288"/>
            <a:ext cx="8010526" cy="4506912"/>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a:p>
        </p:txBody>
      </p:sp>
    </p:spTree>
    <p:extLst>
      <p:ext uri="{BB962C8B-B14F-4D97-AF65-F5344CB8AC3E}">
        <p14:creationId xmlns:p14="http://schemas.microsoft.com/office/powerpoint/2010/main" val="4228167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903288"/>
            <a:ext cx="8010526" cy="4506912"/>
          </a:xfrm>
        </p:spPr>
      </p:sp>
      <p:sp>
        <p:nvSpPr>
          <p:cNvPr id="3" name="Notes Placeholder 2"/>
          <p:cNvSpPr>
            <a:spLocks noGrp="1"/>
          </p:cNvSpPr>
          <p:nvPr>
            <p:ph type="body" idx="1"/>
          </p:nvPr>
        </p:nvSpPr>
        <p:spPr/>
        <p:txBody>
          <a:bodyPr/>
          <a:lstStyle/>
          <a:p>
            <a:r>
              <a:rPr lang="en-US" sz="1200" b="1">
                <a:solidFill>
                  <a:schemeClr val="bg1"/>
                </a:solidFill>
              </a:rPr>
              <a:t>Exploring the Impact for Data Analysts &amp; Coaches or Exploring the Impact for Game Preparation and Coaching</a:t>
            </a:r>
          </a:p>
          <a:p>
            <a:r>
              <a:rPr lang="en-US" sz="1200" b="1">
                <a:solidFill>
                  <a:schemeClr val="bg1"/>
                </a:solidFill>
              </a:rPr>
              <a:t>Is there another benefit &amp; impact here so I can use future applications in the next slide (maybe Aid coaches in play calling?)</a:t>
            </a:r>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a:p>
        </p:txBody>
      </p:sp>
    </p:spTree>
    <p:extLst>
      <p:ext uri="{BB962C8B-B14F-4D97-AF65-F5344CB8AC3E}">
        <p14:creationId xmlns:p14="http://schemas.microsoft.com/office/powerpoint/2010/main" val="1880855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903288"/>
            <a:ext cx="8010526" cy="4506912"/>
          </a:xfrm>
        </p:spPr>
      </p:sp>
      <p:sp>
        <p:nvSpPr>
          <p:cNvPr id="3" name="Notes Placeholder 2"/>
          <p:cNvSpPr>
            <a:spLocks noGrp="1"/>
          </p:cNvSpPr>
          <p:nvPr>
            <p:ph type="body" idx="1"/>
          </p:nvPr>
        </p:nvSpPr>
        <p:spPr/>
        <p:txBody>
          <a:bodyPr/>
          <a:lstStyle/>
          <a:p>
            <a:r>
              <a:rPr lang="en-US" sz="1200" b="1">
                <a:solidFill>
                  <a:schemeClr val="bg1"/>
                </a:solidFill>
              </a:rPr>
              <a:t>Exploring the Impact for Data Analysts &amp; Coaches or Exploring the Impact for Game Preparation and Coaching</a:t>
            </a:r>
          </a:p>
          <a:p>
            <a:r>
              <a:rPr lang="en-US" sz="1200" b="1">
                <a:solidFill>
                  <a:schemeClr val="bg1"/>
                </a:solidFill>
              </a:rPr>
              <a:t>Is there another benefit &amp; impact here so I can use future applications in the next slide (maybe Aid coaches in play calling?)</a:t>
            </a:r>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a:p>
        </p:txBody>
      </p:sp>
    </p:spTree>
    <p:extLst>
      <p:ext uri="{BB962C8B-B14F-4D97-AF65-F5344CB8AC3E}">
        <p14:creationId xmlns:p14="http://schemas.microsoft.com/office/powerpoint/2010/main" val="3752092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903288"/>
            <a:ext cx="8010526" cy="4506912"/>
          </a:xfrm>
        </p:spPr>
      </p:sp>
      <p:sp>
        <p:nvSpPr>
          <p:cNvPr id="3" name="Notes Placeholder 2"/>
          <p:cNvSpPr>
            <a:spLocks noGrp="1"/>
          </p:cNvSpPr>
          <p:nvPr>
            <p:ph type="body" idx="1"/>
          </p:nvPr>
        </p:nvSpPr>
        <p:spPr/>
        <p:txBody>
          <a:bodyPr/>
          <a:lstStyle/>
          <a:p>
            <a:r>
              <a:rPr lang="en-US" sz="1200" b="1">
                <a:solidFill>
                  <a:schemeClr val="bg1"/>
                </a:solidFill>
              </a:rPr>
              <a:t>Exploring the Impact for Data Analysts &amp; Coaches or Exploring the Impact for Game Preparation and Coaching</a:t>
            </a:r>
          </a:p>
          <a:p>
            <a:r>
              <a:rPr lang="en-US" sz="1200" b="1">
                <a:solidFill>
                  <a:schemeClr val="bg1"/>
                </a:solidFill>
              </a:rPr>
              <a:t>Is there another benefit &amp; impact here so I can use future applications in the next slide (maybe Aid coaches in play calling?)</a:t>
            </a:r>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a:p>
        </p:txBody>
      </p:sp>
    </p:spTree>
    <p:extLst>
      <p:ext uri="{BB962C8B-B14F-4D97-AF65-F5344CB8AC3E}">
        <p14:creationId xmlns:p14="http://schemas.microsoft.com/office/powerpoint/2010/main" val="756774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903288"/>
            <a:ext cx="8010526" cy="4506912"/>
          </a:xfrm>
        </p:spPr>
      </p:sp>
      <p:sp>
        <p:nvSpPr>
          <p:cNvPr id="3" name="Notes Placeholder 2"/>
          <p:cNvSpPr>
            <a:spLocks noGrp="1"/>
          </p:cNvSpPr>
          <p:nvPr>
            <p:ph type="body" idx="1"/>
          </p:nvPr>
        </p:nvSpPr>
        <p:spPr/>
        <p:txBody>
          <a:bodyPr/>
          <a:lstStyle/>
          <a:p>
            <a:r>
              <a:rPr lang="en-US" sz="1200" b="1">
                <a:solidFill>
                  <a:schemeClr val="bg1"/>
                </a:solidFill>
              </a:rPr>
              <a:t>Exploring the Impact for Data Analysts &amp; Coaches or Exploring the Impact for Game Preparation and Coaching</a:t>
            </a:r>
          </a:p>
          <a:p>
            <a:r>
              <a:rPr lang="en-US" sz="1200" b="1">
                <a:solidFill>
                  <a:schemeClr val="bg1"/>
                </a:solidFill>
              </a:rPr>
              <a:t>Is there another benefit &amp; impact here so I can use future applications in the next slide (maybe Aid coaches in play calling?)</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a:p>
        </p:txBody>
      </p:sp>
    </p:spTree>
    <p:extLst>
      <p:ext uri="{BB962C8B-B14F-4D97-AF65-F5344CB8AC3E}">
        <p14:creationId xmlns:p14="http://schemas.microsoft.com/office/powerpoint/2010/main" val="303299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903288"/>
            <a:ext cx="8010526" cy="4506912"/>
          </a:xfrm>
        </p:spPr>
      </p:sp>
      <p:sp>
        <p:nvSpPr>
          <p:cNvPr id="3" name="Notes Placeholder 2"/>
          <p:cNvSpPr>
            <a:spLocks noGrp="1"/>
          </p:cNvSpPr>
          <p:nvPr>
            <p:ph type="body" idx="1"/>
          </p:nvPr>
        </p:nvSpPr>
        <p:spPr/>
        <p:txBody>
          <a:bodyPr/>
          <a:lstStyle/>
          <a:p>
            <a:r>
              <a:rPr lang="en-US" sz="1200" b="1">
                <a:solidFill>
                  <a:schemeClr val="bg1"/>
                </a:solidFill>
              </a:rPr>
              <a:t>Exploring the Impact for Data Analysts &amp; Coaches or Exploring the Impact for Game Preparation and Coaching</a:t>
            </a:r>
          </a:p>
          <a:p>
            <a:r>
              <a:rPr lang="en-US" sz="1200" b="1">
                <a:solidFill>
                  <a:schemeClr val="bg1"/>
                </a:solidFill>
              </a:rPr>
              <a:t>Is there another benefit &amp; impact here so I can use future applications in the next slide (maybe Aid coaches in play calling?)</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a:p>
        </p:txBody>
      </p:sp>
    </p:spTree>
    <p:extLst>
      <p:ext uri="{BB962C8B-B14F-4D97-AF65-F5344CB8AC3E}">
        <p14:creationId xmlns:p14="http://schemas.microsoft.com/office/powerpoint/2010/main" val="3798301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https://operations.nfl.com/stats-central/stats-articles/win-probability-models-for-every-nfl-team-in-2019/</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https://operations.nfl.com/stats-central/stats-articles/win-probability-models-for-every-nfl-team-in-2019/</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https://operations.nfl.com/stats-central/stats-articles/win-probability-models-for-every-nfl-team-in-2019/</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6085462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221349" y="348921"/>
            <a:ext cx="3749299" cy="430887"/>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https://operations.nfl.com/stats-central/stats-articles/win-probability-models-for-every-nfl-team-in-2019/</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10709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11368" y="163767"/>
            <a:ext cx="8238913" cy="574453"/>
          </a:xfrm>
        </p:spPr>
        <p:txBody>
          <a:bodyPr lIns="0" tIns="0" rIns="0" bIns="0"/>
          <a:lstStyle>
            <a:lvl1pPr>
              <a:defRPr sz="3733" b="1" i="0">
                <a:solidFill>
                  <a:schemeClr val="tx1"/>
                </a:solidFill>
                <a:latin typeface="Impact"/>
                <a:cs typeface="Impact"/>
              </a:defRPr>
            </a:lvl1pPr>
          </a:lstStyle>
          <a:p>
            <a:endParaRPr/>
          </a:p>
        </p:txBody>
      </p:sp>
      <p:sp>
        <p:nvSpPr>
          <p:cNvPr id="3" name="Holder 3"/>
          <p:cNvSpPr>
            <a:spLocks noGrp="1"/>
          </p:cNvSpPr>
          <p:nvPr>
            <p:ph type="body" idx="1"/>
          </p:nvPr>
        </p:nvSpPr>
        <p:spPr>
          <a:xfrm>
            <a:off x="735212" y="1549401"/>
            <a:ext cx="10721573" cy="369332"/>
          </a:xfrm>
        </p:spPr>
        <p:txBody>
          <a:bodyPr lIns="0" tIns="0" rIns="0" bIns="0"/>
          <a:lstStyle>
            <a:lvl1pPr>
              <a:defRPr sz="2400" b="0" i="1">
                <a:solidFill>
                  <a:srgbClr val="595959"/>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https://operations.nfl.com/stats-central/stats-articles/win-probability-models-for-every-nfl-team-in-2019/</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51448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11368" y="163767"/>
            <a:ext cx="8238913" cy="574453"/>
          </a:xfrm>
        </p:spPr>
        <p:txBody>
          <a:bodyPr lIns="0" tIns="0" rIns="0" bIns="0"/>
          <a:lstStyle>
            <a:lvl1pPr>
              <a:defRPr sz="3733" b="1" i="0">
                <a:solidFill>
                  <a:schemeClr val="tx1"/>
                </a:solidFill>
                <a:latin typeface="Impact"/>
                <a:cs typeface="Impact"/>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https://operations.nfl.com/stats-central/stats-articles/win-probability-models-for-every-nfl-team-in-2019/</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68759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411368" y="163767"/>
            <a:ext cx="8238913" cy="574453"/>
          </a:xfrm>
        </p:spPr>
        <p:txBody>
          <a:bodyPr lIns="0" tIns="0" rIns="0" bIns="0"/>
          <a:lstStyle>
            <a:lvl1pPr>
              <a:defRPr sz="3733" b="1" i="0">
                <a:solidFill>
                  <a:schemeClr val="tx1"/>
                </a:solidFill>
                <a:latin typeface="Impact"/>
                <a:cs typeface="Impac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https://operations.nfl.com/stats-central/stats-articles/win-probability-models-for-every-nfl-team-in-2019/</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44559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https://operations.nfl.com/stats-central/stats-articles/win-probability-models-for-every-nfl-team-in-2019/</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895851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713E-B34A-449E-B05E-1B14E3308A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FFB34E-C1FB-49D8-9E9B-BDD41E9BE7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4285A4-6094-4A69-8775-F6A824D39FCC}"/>
              </a:ext>
            </a:extLst>
          </p:cNvPr>
          <p:cNvSpPr>
            <a:spLocks noGrp="1"/>
          </p:cNvSpPr>
          <p:nvPr>
            <p:ph type="dt" sz="half" idx="10"/>
          </p:nvPr>
        </p:nvSpPr>
        <p:spPr/>
        <p:txBody>
          <a:bodyPr/>
          <a:lstStyle/>
          <a:p>
            <a:fld id="{8FF6F580-2E7C-4643-BFCF-5EFD19F09512}" type="datetimeFigureOut">
              <a:rPr lang="en-US" smtClean="0"/>
              <a:t>7/29/2020</a:t>
            </a:fld>
            <a:endParaRPr lang="en-US"/>
          </a:p>
        </p:txBody>
      </p:sp>
      <p:sp>
        <p:nvSpPr>
          <p:cNvPr id="5" name="Footer Placeholder 4">
            <a:extLst>
              <a:ext uri="{FF2B5EF4-FFF2-40B4-BE49-F238E27FC236}">
                <a16:creationId xmlns:a16="http://schemas.microsoft.com/office/drawing/2014/main" id="{41374712-1238-4771-A1CE-F299C5FB8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D279B-F94B-4DC3-AF8A-8D26894EA6E7}"/>
              </a:ext>
            </a:extLst>
          </p:cNvPr>
          <p:cNvSpPr>
            <a:spLocks noGrp="1"/>
          </p:cNvSpPr>
          <p:nvPr>
            <p:ph type="sldNum" sz="quarter" idx="12"/>
          </p:nvPr>
        </p:nvSpPr>
        <p:spPr/>
        <p:txBody>
          <a:bodyPr/>
          <a:lstStyle/>
          <a:p>
            <a:fld id="{4CD655C4-81F0-4AF5-A814-34448B924431}" type="slidenum">
              <a:rPr lang="en-US" smtClean="0"/>
              <a:t>‹#›</a:t>
            </a:fld>
            <a:endParaRPr lang="en-US"/>
          </a:p>
        </p:txBody>
      </p:sp>
    </p:spTree>
    <p:extLst>
      <p:ext uri="{BB962C8B-B14F-4D97-AF65-F5344CB8AC3E}">
        <p14:creationId xmlns:p14="http://schemas.microsoft.com/office/powerpoint/2010/main" val="42722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https://operations.nfl.com/stats-central/stats-articles/win-probability-models-for-every-nfl-team-in-2019/</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https://operations.nfl.com/stats-central/stats-articles/win-probability-models-for-every-nfl-team-in-2019/</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https://operations.nfl.com/stats-central/stats-articles/win-probability-models-for-every-nfl-team-in-2019/</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https://operations.nfl.com/stats-central/stats-articles/win-probability-models-for-every-nfl-team-in-2019/</a:t>
            </a:r>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https://operations.nfl.com/stats-central/stats-articles/win-probability-models-for-every-nfl-team-in-2019/</a:t>
            </a:r>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https://operations.nfl.com/stats-central/stats-articles/win-probability-models-for-every-nfl-team-in-2019/</a:t>
            </a:r>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https://operations.nfl.com/stats-central/stats-articles/win-probability-models-for-every-nfl-team-in-2019/</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https://operations.nfl.com/stats-central/stats-articles/win-probability-models-for-every-nfl-team-in-2019/</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https://operations.nfl.com/stats-central/stats-articles/win-probability-models-for-every-nfl-team-in-2019/</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8"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11368" y="163767"/>
            <a:ext cx="8238913" cy="430887"/>
          </a:xfrm>
          <a:prstGeom prst="rect">
            <a:avLst/>
          </a:prstGeom>
        </p:spPr>
        <p:txBody>
          <a:bodyPr wrap="square" lIns="0" tIns="0" rIns="0" bIns="0">
            <a:spAutoFit/>
          </a:bodyPr>
          <a:lstStyle>
            <a:lvl1pPr>
              <a:defRPr sz="2800" b="1" i="0">
                <a:solidFill>
                  <a:schemeClr val="tx1"/>
                </a:solidFill>
                <a:latin typeface="Impact"/>
                <a:cs typeface="Impact"/>
              </a:defRPr>
            </a:lvl1pPr>
          </a:lstStyle>
          <a:p>
            <a:endParaRPr/>
          </a:p>
        </p:txBody>
      </p:sp>
      <p:sp>
        <p:nvSpPr>
          <p:cNvPr id="3" name="Holder 3"/>
          <p:cNvSpPr>
            <a:spLocks noGrp="1"/>
          </p:cNvSpPr>
          <p:nvPr>
            <p:ph type="body" idx="1"/>
          </p:nvPr>
        </p:nvSpPr>
        <p:spPr>
          <a:xfrm>
            <a:off x="735212" y="1549401"/>
            <a:ext cx="10721573" cy="276999"/>
          </a:xfrm>
          <a:prstGeom prst="rect">
            <a:avLst/>
          </a:prstGeom>
        </p:spPr>
        <p:txBody>
          <a:bodyPr wrap="square" lIns="0" tIns="0" rIns="0" bIns="0">
            <a:spAutoFit/>
          </a:bodyPr>
          <a:lstStyle>
            <a:lvl1pPr>
              <a:defRPr sz="1800" b="0" i="1">
                <a:solidFill>
                  <a:srgbClr val="595959"/>
                </a:solidFill>
                <a:latin typeface="Arial"/>
                <a:cs typeface="Arial"/>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r>
              <a:rPr lang="en-US"/>
              <a:t>https://operations.nfl.com/stats-central/stats-articles/win-probability-models-for-every-nfl-team-in-2019/</a:t>
            </a:r>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08963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9" r:id="rId6"/>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aseball player holding a bat in front of a crowd&#10;&#10;Description automatically generated">
            <a:extLst>
              <a:ext uri="{FF2B5EF4-FFF2-40B4-BE49-F238E27FC236}">
                <a16:creationId xmlns:a16="http://schemas.microsoft.com/office/drawing/2014/main" id="{925CC50C-4DF0-4640-BE0D-ABD44467CDEB}"/>
              </a:ext>
            </a:extLst>
          </p:cNvPr>
          <p:cNvPicPr>
            <a:picLocks noChangeAspect="1"/>
          </p:cNvPicPr>
          <p:nvPr/>
        </p:nvPicPr>
        <p:blipFill>
          <a:blip r:embed="rId2" cstate="print">
            <a:alphaModFix amt="20000"/>
            <a:extLst>
              <a:ext uri="{28A0092B-C50C-407E-A947-70E740481C1C}">
                <a14:useLocalDpi xmlns:a14="http://schemas.microsoft.com/office/drawing/2010/main" val="0"/>
              </a:ext>
            </a:extLst>
          </a:blip>
          <a:stretch>
            <a:fillRect/>
          </a:stretch>
        </p:blipFill>
        <p:spPr>
          <a:xfrm>
            <a:off x="0" y="24548"/>
            <a:ext cx="12192000" cy="6808904"/>
          </a:xfrm>
          <a:prstGeom prst="rect">
            <a:avLst/>
          </a:prstGeom>
        </p:spPr>
      </p:pic>
      <p:sp>
        <p:nvSpPr>
          <p:cNvPr id="9" name="Rectangle 8">
            <a:extLst>
              <a:ext uri="{FF2B5EF4-FFF2-40B4-BE49-F238E27FC236}">
                <a16:creationId xmlns:a16="http://schemas.microsoft.com/office/drawing/2014/main" id="{A38B17AD-69F2-46EE-857E-23C9BBA2FD31}"/>
              </a:ext>
            </a:extLst>
          </p:cNvPr>
          <p:cNvSpPr/>
          <p:nvPr/>
        </p:nvSpPr>
        <p:spPr>
          <a:xfrm>
            <a:off x="0" y="0"/>
            <a:ext cx="12192000" cy="6858000"/>
          </a:xfrm>
          <a:prstGeom prst="rect">
            <a:avLst/>
          </a:prstGeom>
          <a:solidFill>
            <a:schemeClr val="accent1">
              <a:lumMod val="50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C50E6E3-A9E3-457F-BD8A-7721EFA59763}"/>
              </a:ext>
            </a:extLst>
          </p:cNvPr>
          <p:cNvSpPr/>
          <p:nvPr/>
        </p:nvSpPr>
        <p:spPr>
          <a:xfrm>
            <a:off x="-2" y="1693432"/>
            <a:ext cx="12192001" cy="3818868"/>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3DDC946-EDC4-4B18-B361-BFF200524693}"/>
              </a:ext>
            </a:extLst>
          </p:cNvPr>
          <p:cNvSpPr txBox="1"/>
          <p:nvPr/>
        </p:nvSpPr>
        <p:spPr>
          <a:xfrm>
            <a:off x="1739926" y="2208492"/>
            <a:ext cx="8723143" cy="769441"/>
          </a:xfrm>
          <a:prstGeom prst="rect">
            <a:avLst/>
          </a:prstGeom>
          <a:noFill/>
        </p:spPr>
        <p:txBody>
          <a:bodyPr wrap="square" rtlCol="0">
            <a:spAutoFit/>
          </a:bodyPr>
          <a:lstStyle/>
          <a:p>
            <a:pPr algn="ctr"/>
            <a:r>
              <a:rPr lang="en-US" sz="4400" b="1"/>
              <a:t>Ball Carrier Vision</a:t>
            </a:r>
          </a:p>
        </p:txBody>
      </p:sp>
      <p:sp>
        <p:nvSpPr>
          <p:cNvPr id="7" name="TextBox 6">
            <a:extLst>
              <a:ext uri="{FF2B5EF4-FFF2-40B4-BE49-F238E27FC236}">
                <a16:creationId xmlns:a16="http://schemas.microsoft.com/office/drawing/2014/main" id="{3441921D-4023-427B-BCDB-E021D67FBE59}"/>
              </a:ext>
            </a:extLst>
          </p:cNvPr>
          <p:cNvSpPr txBox="1"/>
          <p:nvPr/>
        </p:nvSpPr>
        <p:spPr>
          <a:xfrm>
            <a:off x="936775" y="2974711"/>
            <a:ext cx="10324222" cy="523220"/>
          </a:xfrm>
          <a:prstGeom prst="rect">
            <a:avLst/>
          </a:prstGeom>
          <a:noFill/>
        </p:spPr>
        <p:txBody>
          <a:bodyPr wrap="square" rtlCol="0" anchor="t">
            <a:spAutoFit/>
          </a:bodyPr>
          <a:lstStyle/>
          <a:p>
            <a:pPr algn="ctr"/>
            <a:r>
              <a:rPr lang="en-US" sz="2800"/>
              <a:t>Path Optimization </a:t>
            </a:r>
            <a:endParaRPr lang="en-US" sz="2800">
              <a:cs typeface="Calibri"/>
            </a:endParaRPr>
          </a:p>
        </p:txBody>
      </p:sp>
      <p:sp>
        <p:nvSpPr>
          <p:cNvPr id="8" name="TextBox 7">
            <a:extLst>
              <a:ext uri="{FF2B5EF4-FFF2-40B4-BE49-F238E27FC236}">
                <a16:creationId xmlns:a16="http://schemas.microsoft.com/office/drawing/2014/main" id="{B399E69A-D39F-4B78-BE5B-E861332461B3}"/>
              </a:ext>
            </a:extLst>
          </p:cNvPr>
          <p:cNvSpPr txBox="1"/>
          <p:nvPr/>
        </p:nvSpPr>
        <p:spPr>
          <a:xfrm>
            <a:off x="4797205" y="3490009"/>
            <a:ext cx="5567964" cy="369332"/>
          </a:xfrm>
          <a:prstGeom prst="rect">
            <a:avLst/>
          </a:prstGeom>
          <a:noFill/>
        </p:spPr>
        <p:txBody>
          <a:bodyPr wrap="square" rtlCol="0">
            <a:spAutoFit/>
          </a:bodyPr>
          <a:lstStyle/>
          <a:p>
            <a:r>
              <a:rPr lang="en-US" b="1"/>
              <a:t>Team: </a:t>
            </a:r>
            <a:r>
              <a:rPr lang="en-US"/>
              <a:t>Oh </a:t>
            </a:r>
            <a:r>
              <a:rPr lang="en-US" err="1"/>
              <a:t>Saquon</a:t>
            </a:r>
            <a:r>
              <a:rPr lang="en-US"/>
              <a:t> You See</a:t>
            </a:r>
          </a:p>
        </p:txBody>
      </p:sp>
    </p:spTree>
    <p:extLst>
      <p:ext uri="{BB962C8B-B14F-4D97-AF65-F5344CB8AC3E}">
        <p14:creationId xmlns:p14="http://schemas.microsoft.com/office/powerpoint/2010/main" val="2143535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44720F5E-F571-403E-A3DF-0F2EDBB0B133}"/>
              </a:ext>
            </a:extLst>
          </p:cNvPr>
          <p:cNvSpPr txBox="1">
            <a:spLocks/>
          </p:cNvSpPr>
          <p:nvPr/>
        </p:nvSpPr>
        <p:spPr>
          <a:xfrm>
            <a:off x="0" y="0"/>
            <a:ext cx="12192000" cy="1133475"/>
          </a:xfrm>
          <a:prstGeom prst="rect">
            <a:avLst/>
          </a:prstGeom>
          <a:solidFill>
            <a:srgbClr val="012352"/>
          </a:solidFill>
        </p:spPr>
        <p:txBody>
          <a:bodyPr anchor="ctr" anchorCtr="0"/>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sz="3600" b="1">
                <a:solidFill>
                  <a:schemeClr val="bg1"/>
                </a:solidFill>
              </a:rPr>
              <a:t>Appendix C: Model Visuals</a:t>
            </a:r>
          </a:p>
        </p:txBody>
      </p:sp>
      <p:pic>
        <p:nvPicPr>
          <p:cNvPr id="4" name="Picture 7" descr="A circuit board&#10;&#10;Description automatically generated">
            <a:extLst>
              <a:ext uri="{FF2B5EF4-FFF2-40B4-BE49-F238E27FC236}">
                <a16:creationId xmlns:a16="http://schemas.microsoft.com/office/drawing/2014/main" id="{1C4E0F18-E20D-4A75-A691-0F701904F55A}"/>
              </a:ext>
            </a:extLst>
          </p:cNvPr>
          <p:cNvPicPr>
            <a:picLocks noChangeAspect="1"/>
          </p:cNvPicPr>
          <p:nvPr/>
        </p:nvPicPr>
        <p:blipFill>
          <a:blip r:embed="rId3"/>
          <a:stretch>
            <a:fillRect/>
          </a:stretch>
        </p:blipFill>
        <p:spPr>
          <a:xfrm>
            <a:off x="1567544" y="1394565"/>
            <a:ext cx="9056912" cy="4237102"/>
          </a:xfrm>
          <a:prstGeom prst="rect">
            <a:avLst/>
          </a:prstGeom>
        </p:spPr>
      </p:pic>
      <p:sp>
        <p:nvSpPr>
          <p:cNvPr id="8" name="TextBox 7">
            <a:extLst>
              <a:ext uri="{FF2B5EF4-FFF2-40B4-BE49-F238E27FC236}">
                <a16:creationId xmlns:a16="http://schemas.microsoft.com/office/drawing/2014/main" id="{E6E0E2DE-9FDA-4479-BCD7-3FBE7DC7EA61}"/>
              </a:ext>
            </a:extLst>
          </p:cNvPr>
          <p:cNvSpPr txBox="1"/>
          <p:nvPr/>
        </p:nvSpPr>
        <p:spPr>
          <a:xfrm>
            <a:off x="53439" y="1646710"/>
            <a:ext cx="2000993" cy="1400383"/>
          </a:xfrm>
          <a:prstGeom prst="rect">
            <a:avLst/>
          </a:prstGeom>
          <a:noFill/>
        </p:spPr>
        <p:txBody>
          <a:bodyPr vert="horz" wrap="square" lIns="91440" tIns="45720" rIns="91440" bIns="45720" rtlCol="0" anchor="t">
            <a:spAutoFit/>
          </a:bodyPr>
          <a:lstStyle/>
          <a:p>
            <a:pPr>
              <a:spcAft>
                <a:spcPts val="1200"/>
              </a:spcAft>
            </a:pPr>
            <a:r>
              <a:rPr lang="en-US" sz="1100"/>
              <a:t>Legend:</a:t>
            </a:r>
            <a:endParaRPr lang="en-US" sz="1100">
              <a:cs typeface="Calibri"/>
            </a:endParaRPr>
          </a:p>
          <a:p>
            <a:pPr>
              <a:spcAft>
                <a:spcPts val="1200"/>
              </a:spcAft>
            </a:pPr>
            <a:r>
              <a:rPr lang="en-US" sz="1100">
                <a:cs typeface="Calibri"/>
              </a:rPr>
              <a:t>Blue Pt = Offense Player</a:t>
            </a:r>
          </a:p>
          <a:p>
            <a:pPr>
              <a:spcAft>
                <a:spcPts val="1200"/>
              </a:spcAft>
            </a:pPr>
            <a:r>
              <a:rPr lang="en-US" sz="1100">
                <a:cs typeface="Calibri"/>
              </a:rPr>
              <a:t>Red Pt = Defense Player</a:t>
            </a:r>
          </a:p>
          <a:p>
            <a:pPr>
              <a:spcAft>
                <a:spcPts val="1200"/>
              </a:spcAft>
            </a:pPr>
            <a:r>
              <a:rPr lang="en-US" sz="1100">
                <a:cs typeface="Calibri"/>
              </a:rPr>
              <a:t>Yellow Area = Defensive Coverage</a:t>
            </a:r>
          </a:p>
        </p:txBody>
      </p:sp>
      <p:sp>
        <p:nvSpPr>
          <p:cNvPr id="12" name="Oval 11">
            <a:extLst>
              <a:ext uri="{FF2B5EF4-FFF2-40B4-BE49-F238E27FC236}">
                <a16:creationId xmlns:a16="http://schemas.microsoft.com/office/drawing/2014/main" id="{3ED1CB13-40E0-4640-8556-E91CFE7FCE44}"/>
              </a:ext>
            </a:extLst>
          </p:cNvPr>
          <p:cNvSpPr/>
          <p:nvPr/>
        </p:nvSpPr>
        <p:spPr>
          <a:xfrm>
            <a:off x="6286375" y="1650051"/>
            <a:ext cx="2632363" cy="7521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
            <a:extLst>
              <a:ext uri="{FF2B5EF4-FFF2-40B4-BE49-F238E27FC236}">
                <a16:creationId xmlns:a16="http://schemas.microsoft.com/office/drawing/2014/main" id="{04129DF7-6D90-48F8-80EF-832A58923218}"/>
              </a:ext>
            </a:extLst>
          </p:cNvPr>
          <p:cNvSpPr txBox="1">
            <a:spLocks/>
          </p:cNvSpPr>
          <p:nvPr/>
        </p:nvSpPr>
        <p:spPr>
          <a:xfrm>
            <a:off x="2293822" y="5632240"/>
            <a:ext cx="7163234" cy="1077218"/>
          </a:xfrm>
          <a:prstGeom prst="rect">
            <a:avLst/>
          </a:prstGeom>
          <a:noFill/>
        </p:spPr>
        <p:txBody>
          <a:bodyPr vert="horz" wrap="square" lIns="91440" tIns="45720" rIns="91440" bIns="45720" rtlCol="0" anchor="t">
            <a:spAutoFit/>
          </a:bodyPr>
          <a:lstStyle>
            <a:lvl1pPr marL="228600" indent="-228600" algn="l" defTabSz="914400" rtl="0" eaLnBrk="1" latinLnBrk="0" hangingPunct="1">
              <a:lnSpc>
                <a:spcPct val="90000"/>
              </a:lnSpc>
              <a:spcBef>
                <a:spcPts val="4800"/>
              </a:spcBef>
              <a:buFont typeface="Arial" panose="020B0604020202020204" pitchFamily="34" charset="0"/>
              <a:buChar char="•"/>
              <a:defRPr sz="2800" kern="1200">
                <a:solidFill>
                  <a:schemeClr val="tx1"/>
                </a:solidFill>
                <a:latin typeface="+mn-lt"/>
                <a:ea typeface="+mn-ea"/>
                <a:cs typeface="+mn-cs"/>
              </a:defRPr>
            </a:lvl1pPr>
            <a:lvl2pPr marL="609585" indent="-609585"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None/>
            </a:pPr>
            <a:r>
              <a:rPr lang="en-US" sz="1200">
                <a:cs typeface="Calibri"/>
              </a:rPr>
              <a:t>This figure shows the initial to mid timesteps of the play. Here </a:t>
            </a:r>
            <a:r>
              <a:rPr lang="en-US" sz="1200" err="1">
                <a:cs typeface="Calibri"/>
              </a:rPr>
              <a:t>Saquon</a:t>
            </a:r>
            <a:r>
              <a:rPr lang="en-US" sz="1200">
                <a:cs typeface="Calibri"/>
              </a:rPr>
              <a:t> has taken the ball and is proceeding to move up the field.  The defense was able to read the play and quickly brought down a player to pick up </a:t>
            </a:r>
            <a:r>
              <a:rPr lang="en-US" sz="1200" err="1">
                <a:cs typeface="Calibri"/>
              </a:rPr>
              <a:t>Saquon</a:t>
            </a:r>
            <a:r>
              <a:rPr lang="en-US" sz="1200">
                <a:cs typeface="Calibri"/>
              </a:rPr>
              <a:t> as he was breaking out. Note the entire area in the red circle is covered by the defense currently. This area in the red circle shows that the defense is able to cover this entire area better than the offense..</a:t>
            </a:r>
          </a:p>
          <a:p>
            <a:pPr marL="0" indent="0">
              <a:spcBef>
                <a:spcPts val="0"/>
              </a:spcBef>
              <a:spcAft>
                <a:spcPts val="1200"/>
              </a:spcAft>
              <a:buNone/>
            </a:pPr>
            <a:endParaRPr lang="en-US" sz="1200">
              <a:cs typeface="Calibri"/>
            </a:endParaRPr>
          </a:p>
        </p:txBody>
      </p:sp>
      <p:cxnSp>
        <p:nvCxnSpPr>
          <p:cNvPr id="15" name="Straight Arrow Connector 14">
            <a:extLst>
              <a:ext uri="{FF2B5EF4-FFF2-40B4-BE49-F238E27FC236}">
                <a16:creationId xmlns:a16="http://schemas.microsoft.com/office/drawing/2014/main" id="{C58BD5DF-1280-49B5-8CF4-0D47BEFE1DF8}"/>
              </a:ext>
            </a:extLst>
          </p:cNvPr>
          <p:cNvCxnSpPr/>
          <p:nvPr/>
        </p:nvCxnSpPr>
        <p:spPr>
          <a:xfrm>
            <a:off x="4332515" y="1497279"/>
            <a:ext cx="1161802" cy="11222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EF70277-5EE9-4109-8868-7734DA75046D}"/>
              </a:ext>
            </a:extLst>
          </p:cNvPr>
          <p:cNvCxnSpPr>
            <a:cxnSpLocks/>
          </p:cNvCxnSpPr>
          <p:nvPr/>
        </p:nvCxnSpPr>
        <p:spPr>
          <a:xfrm flipH="1" flipV="1">
            <a:off x="5692238" y="2787731"/>
            <a:ext cx="1282536" cy="708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7177C1F-CFC0-4B67-837B-F575C88AC362}"/>
              </a:ext>
            </a:extLst>
          </p:cNvPr>
          <p:cNvSpPr txBox="1"/>
          <p:nvPr/>
        </p:nvSpPr>
        <p:spPr>
          <a:xfrm>
            <a:off x="3976626" y="1265092"/>
            <a:ext cx="1634837" cy="258532"/>
          </a:xfrm>
          <a:prstGeom prst="rect">
            <a:avLst/>
          </a:prstGeom>
          <a:noFill/>
        </p:spPr>
        <p:txBody>
          <a:bodyPr vert="horz" wrap="square" lIns="91440" tIns="45720" rIns="91440" bIns="45720" rtlCol="0" anchor="t">
            <a:spAutoFit/>
          </a:bodyPr>
          <a:lstStyle/>
          <a:p>
            <a:pPr>
              <a:lnSpc>
                <a:spcPct val="90000"/>
              </a:lnSpc>
              <a:spcAft>
                <a:spcPts val="1200"/>
              </a:spcAft>
            </a:pPr>
            <a:r>
              <a:rPr lang="en-US" sz="1200" b="1" err="1">
                <a:cs typeface="Calibri"/>
              </a:rPr>
              <a:t>Saquon</a:t>
            </a:r>
            <a:r>
              <a:rPr lang="en-US" sz="1200" b="1">
                <a:cs typeface="Calibri"/>
              </a:rPr>
              <a:t> Barkley</a:t>
            </a:r>
          </a:p>
        </p:txBody>
      </p:sp>
      <p:sp>
        <p:nvSpPr>
          <p:cNvPr id="18" name="TextBox 17">
            <a:extLst>
              <a:ext uri="{FF2B5EF4-FFF2-40B4-BE49-F238E27FC236}">
                <a16:creationId xmlns:a16="http://schemas.microsoft.com/office/drawing/2014/main" id="{E35A1744-89F1-44D8-AF6D-76E9F38E5770}"/>
              </a:ext>
            </a:extLst>
          </p:cNvPr>
          <p:cNvSpPr txBox="1"/>
          <p:nvPr/>
        </p:nvSpPr>
        <p:spPr>
          <a:xfrm>
            <a:off x="6935561" y="3422442"/>
            <a:ext cx="1634837" cy="258532"/>
          </a:xfrm>
          <a:prstGeom prst="rect">
            <a:avLst/>
          </a:prstGeom>
          <a:noFill/>
        </p:spPr>
        <p:txBody>
          <a:bodyPr vert="horz" wrap="square" lIns="91440" tIns="45720" rIns="91440" bIns="45720" rtlCol="0" anchor="t">
            <a:spAutoFit/>
          </a:bodyPr>
          <a:lstStyle/>
          <a:p>
            <a:pPr>
              <a:lnSpc>
                <a:spcPct val="90000"/>
              </a:lnSpc>
              <a:spcAft>
                <a:spcPts val="1200"/>
              </a:spcAft>
            </a:pPr>
            <a:r>
              <a:rPr lang="en-US" sz="1200" b="1">
                <a:cs typeface="Calibri"/>
              </a:rPr>
              <a:t>Defensive Player</a:t>
            </a:r>
            <a:endParaRPr lang="en-US" b="1"/>
          </a:p>
        </p:txBody>
      </p:sp>
    </p:spTree>
    <p:extLst>
      <p:ext uri="{BB962C8B-B14F-4D97-AF65-F5344CB8AC3E}">
        <p14:creationId xmlns:p14="http://schemas.microsoft.com/office/powerpoint/2010/main" val="24001157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44720F5E-F571-403E-A3DF-0F2EDBB0B133}"/>
              </a:ext>
            </a:extLst>
          </p:cNvPr>
          <p:cNvSpPr txBox="1">
            <a:spLocks/>
          </p:cNvSpPr>
          <p:nvPr/>
        </p:nvSpPr>
        <p:spPr>
          <a:xfrm>
            <a:off x="0" y="0"/>
            <a:ext cx="12192000" cy="1133475"/>
          </a:xfrm>
          <a:prstGeom prst="rect">
            <a:avLst/>
          </a:prstGeom>
          <a:solidFill>
            <a:srgbClr val="012352"/>
          </a:solidFill>
        </p:spPr>
        <p:txBody>
          <a:bodyPr anchor="ctr" anchorCtr="0"/>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sz="3600" b="1">
                <a:solidFill>
                  <a:schemeClr val="bg1"/>
                </a:solidFill>
              </a:rPr>
              <a:t>Appendix D: Model Visuals</a:t>
            </a:r>
          </a:p>
        </p:txBody>
      </p:sp>
      <p:pic>
        <p:nvPicPr>
          <p:cNvPr id="2" name="Picture 6" descr="A circuit board&#10;&#10;Description automatically generated">
            <a:extLst>
              <a:ext uri="{FF2B5EF4-FFF2-40B4-BE49-F238E27FC236}">
                <a16:creationId xmlns:a16="http://schemas.microsoft.com/office/drawing/2014/main" id="{A4261C0E-F785-4F19-8CB0-C4A98894BE88}"/>
              </a:ext>
            </a:extLst>
          </p:cNvPr>
          <p:cNvPicPr>
            <a:picLocks noChangeAspect="1"/>
          </p:cNvPicPr>
          <p:nvPr/>
        </p:nvPicPr>
        <p:blipFill>
          <a:blip r:embed="rId3"/>
          <a:stretch>
            <a:fillRect/>
          </a:stretch>
        </p:blipFill>
        <p:spPr>
          <a:xfrm>
            <a:off x="1607127" y="1341056"/>
            <a:ext cx="8977742" cy="4106616"/>
          </a:xfrm>
          <a:prstGeom prst="rect">
            <a:avLst/>
          </a:prstGeom>
        </p:spPr>
      </p:pic>
      <p:sp>
        <p:nvSpPr>
          <p:cNvPr id="3" name="TextBox 2">
            <a:extLst>
              <a:ext uri="{FF2B5EF4-FFF2-40B4-BE49-F238E27FC236}">
                <a16:creationId xmlns:a16="http://schemas.microsoft.com/office/drawing/2014/main" id="{C50B286D-1198-4D03-B3C1-83851AD23560}"/>
              </a:ext>
            </a:extLst>
          </p:cNvPr>
          <p:cNvSpPr txBox="1"/>
          <p:nvPr/>
        </p:nvSpPr>
        <p:spPr>
          <a:xfrm>
            <a:off x="73231" y="1547749"/>
            <a:ext cx="2000993" cy="1400383"/>
          </a:xfrm>
          <a:prstGeom prst="rect">
            <a:avLst/>
          </a:prstGeom>
          <a:noFill/>
        </p:spPr>
        <p:txBody>
          <a:bodyPr vert="horz" wrap="square" lIns="91440" tIns="45720" rIns="91440" bIns="45720" rtlCol="0" anchor="t">
            <a:spAutoFit/>
          </a:bodyPr>
          <a:lstStyle/>
          <a:p>
            <a:pPr>
              <a:spcAft>
                <a:spcPts val="1200"/>
              </a:spcAft>
            </a:pPr>
            <a:r>
              <a:rPr lang="en-US" sz="1100"/>
              <a:t>Legend:</a:t>
            </a:r>
            <a:endParaRPr lang="en-US" sz="1100">
              <a:cs typeface="Calibri"/>
            </a:endParaRPr>
          </a:p>
          <a:p>
            <a:pPr>
              <a:spcAft>
                <a:spcPts val="1200"/>
              </a:spcAft>
            </a:pPr>
            <a:r>
              <a:rPr lang="en-US" sz="1100">
                <a:cs typeface="Calibri"/>
              </a:rPr>
              <a:t>Blue Pt = Offense Player</a:t>
            </a:r>
          </a:p>
          <a:p>
            <a:pPr>
              <a:spcAft>
                <a:spcPts val="1200"/>
              </a:spcAft>
            </a:pPr>
            <a:r>
              <a:rPr lang="en-US" sz="1100">
                <a:cs typeface="Calibri"/>
              </a:rPr>
              <a:t>Red Pt = Defense Player</a:t>
            </a:r>
          </a:p>
          <a:p>
            <a:pPr>
              <a:spcAft>
                <a:spcPts val="1200"/>
              </a:spcAft>
            </a:pPr>
            <a:r>
              <a:rPr lang="en-US" sz="1100">
                <a:cs typeface="Calibri"/>
              </a:rPr>
              <a:t>Yellow Area = Defensive Coverage</a:t>
            </a:r>
          </a:p>
        </p:txBody>
      </p:sp>
      <p:sp>
        <p:nvSpPr>
          <p:cNvPr id="8" name="Oval 7">
            <a:extLst>
              <a:ext uri="{FF2B5EF4-FFF2-40B4-BE49-F238E27FC236}">
                <a16:creationId xmlns:a16="http://schemas.microsoft.com/office/drawing/2014/main" id="{BAB47712-0121-434F-8138-7F842AB3BC2B}"/>
              </a:ext>
            </a:extLst>
          </p:cNvPr>
          <p:cNvSpPr/>
          <p:nvPr/>
        </p:nvSpPr>
        <p:spPr>
          <a:xfrm>
            <a:off x="6286375" y="1650051"/>
            <a:ext cx="2632363" cy="7521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
            <a:extLst>
              <a:ext uri="{FF2B5EF4-FFF2-40B4-BE49-F238E27FC236}">
                <a16:creationId xmlns:a16="http://schemas.microsoft.com/office/drawing/2014/main" id="{7E727860-FFA2-4E7A-A2E7-9944DE031D33}"/>
              </a:ext>
            </a:extLst>
          </p:cNvPr>
          <p:cNvSpPr txBox="1">
            <a:spLocks/>
          </p:cNvSpPr>
          <p:nvPr/>
        </p:nvSpPr>
        <p:spPr>
          <a:xfrm>
            <a:off x="2521432" y="5434318"/>
            <a:ext cx="7163234" cy="1575816"/>
          </a:xfrm>
          <a:prstGeom prst="rect">
            <a:avLst/>
          </a:prstGeom>
          <a:noFill/>
        </p:spPr>
        <p:txBody>
          <a:bodyPr vert="horz" wrap="square" lIns="91440" tIns="45720" rIns="91440" bIns="45720" rtlCol="0" anchor="t">
            <a:spAutoFit/>
          </a:bodyPr>
          <a:lstStyle>
            <a:lvl1pPr marL="228600" indent="-228600" algn="l" defTabSz="914400" rtl="0" eaLnBrk="1" latinLnBrk="0" hangingPunct="1">
              <a:lnSpc>
                <a:spcPct val="90000"/>
              </a:lnSpc>
              <a:spcBef>
                <a:spcPts val="4800"/>
              </a:spcBef>
              <a:buFont typeface="Arial" panose="020B0604020202020204" pitchFamily="34" charset="0"/>
              <a:buChar char="•"/>
              <a:defRPr sz="2800" kern="1200">
                <a:solidFill>
                  <a:schemeClr val="tx1"/>
                </a:solidFill>
                <a:latin typeface="+mn-lt"/>
                <a:ea typeface="+mn-ea"/>
                <a:cs typeface="+mn-cs"/>
              </a:defRPr>
            </a:lvl1pPr>
            <a:lvl2pPr marL="609585" indent="-609585"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None/>
            </a:pPr>
            <a:r>
              <a:rPr lang="en-US" sz="1200">
                <a:cs typeface="Calibri"/>
              </a:rPr>
              <a:t>This figure shows the late timesteps of the play. Here </a:t>
            </a:r>
            <a:r>
              <a:rPr lang="en-US" sz="1200" err="1">
                <a:cs typeface="Calibri"/>
              </a:rPr>
              <a:t>Saquon</a:t>
            </a:r>
            <a:r>
              <a:rPr lang="en-US" sz="1200">
                <a:cs typeface="Calibri"/>
              </a:rPr>
              <a:t> has beaten the player that the defense brought down to cover him. Since </a:t>
            </a:r>
            <a:r>
              <a:rPr lang="en-US" sz="1200" err="1">
                <a:cs typeface="Calibri"/>
              </a:rPr>
              <a:t>Saquon</a:t>
            </a:r>
            <a:r>
              <a:rPr lang="en-US" sz="1200">
                <a:cs typeface="Calibri"/>
              </a:rPr>
              <a:t> beat the player and is progressing up field he gains ownership of the area in the red circle that previously was being covered by the defense. The defensive player who had coverage in that area got beat by </a:t>
            </a:r>
            <a:r>
              <a:rPr lang="en-US" sz="1200" err="1">
                <a:cs typeface="Calibri"/>
              </a:rPr>
              <a:t>Saquon</a:t>
            </a:r>
            <a:r>
              <a:rPr lang="en-US" sz="1200">
                <a:cs typeface="Calibri"/>
              </a:rPr>
              <a:t> and lost his angular advantage and angular acceleration advantage to cover the area in the red circle. Now the defensive player is trailing and trying to catch up to </a:t>
            </a:r>
            <a:r>
              <a:rPr lang="en-US" sz="1200" err="1">
                <a:cs typeface="Calibri"/>
              </a:rPr>
              <a:t>Saquon</a:t>
            </a:r>
            <a:r>
              <a:rPr lang="en-US" sz="1200">
                <a:cs typeface="Calibri"/>
              </a:rPr>
              <a:t> who's momentum is greater towards the circled area. This contributed to </a:t>
            </a:r>
            <a:r>
              <a:rPr lang="en-US" sz="1200" err="1">
                <a:cs typeface="Calibri"/>
              </a:rPr>
              <a:t>Saquon</a:t>
            </a:r>
            <a:r>
              <a:rPr lang="en-US" sz="1200">
                <a:cs typeface="Calibri"/>
              </a:rPr>
              <a:t> overtaking the ownership of the area in that circle and increasing his vision.</a:t>
            </a:r>
          </a:p>
          <a:p>
            <a:pPr marL="0" indent="0">
              <a:spcBef>
                <a:spcPts val="0"/>
              </a:spcBef>
              <a:spcAft>
                <a:spcPts val="1200"/>
              </a:spcAft>
              <a:buNone/>
            </a:pPr>
            <a:endParaRPr lang="en-US" sz="1200">
              <a:cs typeface="Calibri"/>
            </a:endParaRPr>
          </a:p>
        </p:txBody>
      </p:sp>
      <p:cxnSp>
        <p:nvCxnSpPr>
          <p:cNvPr id="11" name="Straight Arrow Connector 10">
            <a:extLst>
              <a:ext uri="{FF2B5EF4-FFF2-40B4-BE49-F238E27FC236}">
                <a16:creationId xmlns:a16="http://schemas.microsoft.com/office/drawing/2014/main" id="{34770569-B626-4E5A-9CA0-1F66654AFB88}"/>
              </a:ext>
            </a:extLst>
          </p:cNvPr>
          <p:cNvCxnSpPr/>
          <p:nvPr/>
        </p:nvCxnSpPr>
        <p:spPr>
          <a:xfrm>
            <a:off x="4728359" y="1467590"/>
            <a:ext cx="1834737" cy="459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244F0CF-5548-4A7C-AD9F-D8F1D391CBE0}"/>
              </a:ext>
            </a:extLst>
          </p:cNvPr>
          <p:cNvCxnSpPr>
            <a:cxnSpLocks/>
          </p:cNvCxnSpPr>
          <p:nvPr/>
        </p:nvCxnSpPr>
        <p:spPr>
          <a:xfrm flipH="1" flipV="1">
            <a:off x="6681849" y="2144484"/>
            <a:ext cx="1826821" cy="5997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F365917-91AE-484D-AB5D-C0E320562AFE}"/>
              </a:ext>
            </a:extLst>
          </p:cNvPr>
          <p:cNvSpPr txBox="1"/>
          <p:nvPr/>
        </p:nvSpPr>
        <p:spPr>
          <a:xfrm>
            <a:off x="3976626" y="1265092"/>
            <a:ext cx="1634837" cy="258532"/>
          </a:xfrm>
          <a:prstGeom prst="rect">
            <a:avLst/>
          </a:prstGeom>
          <a:noFill/>
        </p:spPr>
        <p:txBody>
          <a:bodyPr vert="horz" wrap="square" lIns="91440" tIns="45720" rIns="91440" bIns="45720" rtlCol="0" anchor="t">
            <a:spAutoFit/>
          </a:bodyPr>
          <a:lstStyle/>
          <a:p>
            <a:pPr>
              <a:lnSpc>
                <a:spcPct val="90000"/>
              </a:lnSpc>
              <a:spcAft>
                <a:spcPts val="1200"/>
              </a:spcAft>
            </a:pPr>
            <a:r>
              <a:rPr lang="en-US" sz="1200" b="1" err="1">
                <a:cs typeface="Calibri"/>
              </a:rPr>
              <a:t>Saquon</a:t>
            </a:r>
            <a:r>
              <a:rPr lang="en-US" sz="1200" b="1">
                <a:cs typeface="Calibri"/>
              </a:rPr>
              <a:t> Barkley</a:t>
            </a:r>
          </a:p>
        </p:txBody>
      </p:sp>
      <p:sp>
        <p:nvSpPr>
          <p:cNvPr id="17" name="TextBox 16">
            <a:extLst>
              <a:ext uri="{FF2B5EF4-FFF2-40B4-BE49-F238E27FC236}">
                <a16:creationId xmlns:a16="http://schemas.microsoft.com/office/drawing/2014/main" id="{283A9722-B58F-4C97-928F-690ED81E0BAC}"/>
              </a:ext>
            </a:extLst>
          </p:cNvPr>
          <p:cNvSpPr txBox="1"/>
          <p:nvPr/>
        </p:nvSpPr>
        <p:spPr>
          <a:xfrm>
            <a:off x="8192366" y="2749507"/>
            <a:ext cx="1634837" cy="258532"/>
          </a:xfrm>
          <a:prstGeom prst="rect">
            <a:avLst/>
          </a:prstGeom>
          <a:noFill/>
        </p:spPr>
        <p:txBody>
          <a:bodyPr vert="horz" wrap="square" lIns="91440" tIns="45720" rIns="91440" bIns="45720" rtlCol="0" anchor="t">
            <a:spAutoFit/>
          </a:bodyPr>
          <a:lstStyle/>
          <a:p>
            <a:pPr>
              <a:lnSpc>
                <a:spcPct val="90000"/>
              </a:lnSpc>
              <a:spcAft>
                <a:spcPts val="1200"/>
              </a:spcAft>
            </a:pPr>
            <a:r>
              <a:rPr lang="en-US" sz="1200" b="1">
                <a:cs typeface="Calibri"/>
              </a:rPr>
              <a:t>Defensive Player</a:t>
            </a:r>
            <a:endParaRPr lang="en-US" b="1"/>
          </a:p>
        </p:txBody>
      </p:sp>
    </p:spTree>
    <p:extLst>
      <p:ext uri="{BB962C8B-B14F-4D97-AF65-F5344CB8AC3E}">
        <p14:creationId xmlns:p14="http://schemas.microsoft.com/office/powerpoint/2010/main" val="249520659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1CD529E-816F-4F39-A51A-ACC87CA71D95}"/>
              </a:ext>
            </a:extLst>
          </p:cNvPr>
          <p:cNvPicPr>
            <a:picLocks noChangeAspect="1"/>
          </p:cNvPicPr>
          <p:nvPr/>
        </p:nvPicPr>
        <p:blipFill>
          <a:blip r:embed="rId3"/>
          <a:stretch>
            <a:fillRect/>
          </a:stretch>
        </p:blipFill>
        <p:spPr>
          <a:xfrm>
            <a:off x="2082975" y="1275314"/>
            <a:ext cx="7738533" cy="4177822"/>
          </a:xfrm>
          <a:prstGeom prst="rect">
            <a:avLst/>
          </a:prstGeom>
        </p:spPr>
      </p:pic>
      <p:sp>
        <p:nvSpPr>
          <p:cNvPr id="6" name="Title 2">
            <a:extLst>
              <a:ext uri="{FF2B5EF4-FFF2-40B4-BE49-F238E27FC236}">
                <a16:creationId xmlns:a16="http://schemas.microsoft.com/office/drawing/2014/main" id="{44720F5E-F571-403E-A3DF-0F2EDBB0B133}"/>
              </a:ext>
            </a:extLst>
          </p:cNvPr>
          <p:cNvSpPr txBox="1">
            <a:spLocks/>
          </p:cNvSpPr>
          <p:nvPr/>
        </p:nvSpPr>
        <p:spPr>
          <a:xfrm>
            <a:off x="0" y="0"/>
            <a:ext cx="12192000" cy="1133475"/>
          </a:xfrm>
          <a:prstGeom prst="rect">
            <a:avLst/>
          </a:prstGeom>
          <a:solidFill>
            <a:srgbClr val="012352"/>
          </a:solidFill>
        </p:spPr>
        <p:txBody>
          <a:bodyPr anchor="ctr" anchorCtr="0"/>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sz="3600" b="1">
                <a:solidFill>
                  <a:schemeClr val="bg1"/>
                </a:solidFill>
              </a:rPr>
              <a:t>Appendix E: Model Visuals</a:t>
            </a:r>
          </a:p>
        </p:txBody>
      </p:sp>
      <p:sp>
        <p:nvSpPr>
          <p:cNvPr id="5" name="Rectangle 4">
            <a:extLst>
              <a:ext uri="{FF2B5EF4-FFF2-40B4-BE49-F238E27FC236}">
                <a16:creationId xmlns:a16="http://schemas.microsoft.com/office/drawing/2014/main" id="{FE544C29-B043-4946-A43E-4C519BD6484E}"/>
              </a:ext>
            </a:extLst>
          </p:cNvPr>
          <p:cNvSpPr/>
          <p:nvPr/>
        </p:nvSpPr>
        <p:spPr>
          <a:xfrm>
            <a:off x="2134939" y="5423975"/>
            <a:ext cx="7365789" cy="1138773"/>
          </a:xfrm>
          <a:prstGeom prst="rect">
            <a:avLst/>
          </a:prstGeom>
        </p:spPr>
        <p:txBody>
          <a:bodyPr wrap="square" anchor="t">
            <a:spAutoFit/>
          </a:bodyPr>
          <a:lstStyle/>
          <a:p>
            <a:pPr>
              <a:spcAft>
                <a:spcPts val="1200"/>
              </a:spcAft>
            </a:pPr>
            <a:r>
              <a:rPr lang="en-US" sz="1200" i="1"/>
              <a:t>Figure: NYG vs DAL, Week 1 of 2019. </a:t>
            </a:r>
            <a:br>
              <a:rPr lang="en-US" sz="1200" i="1"/>
            </a:br>
            <a:r>
              <a:rPr lang="en-US" sz="1200" i="1"/>
              <a:t>Play:  </a:t>
            </a:r>
            <a:r>
              <a:rPr lang="en-US" sz="1200" i="1" err="1"/>
              <a:t>S.Barkley</a:t>
            </a:r>
            <a:r>
              <a:rPr lang="en-US" sz="1200" i="1"/>
              <a:t> up the middle pushed </a:t>
            </a:r>
            <a:r>
              <a:rPr lang="en-US" sz="1200" i="1" err="1"/>
              <a:t>ob</a:t>
            </a:r>
            <a:r>
              <a:rPr lang="en-US" sz="1200" i="1"/>
              <a:t> at DAL 23 for 59 yards</a:t>
            </a:r>
            <a:endParaRPr lang="en-US"/>
          </a:p>
          <a:p>
            <a:pPr>
              <a:spcAft>
                <a:spcPts val="1200"/>
              </a:spcAft>
            </a:pPr>
            <a:r>
              <a:rPr lang="en-US" sz="1200" i="1">
                <a:cs typeface="Calibri"/>
              </a:rPr>
              <a:t>Space Ownership and Actual/Optimal Paths on Pre-handoff field</a:t>
            </a:r>
          </a:p>
          <a:p>
            <a:pPr>
              <a:spcAft>
                <a:spcPts val="1200"/>
              </a:spcAft>
            </a:pPr>
            <a:r>
              <a:rPr lang="en-US" sz="1200" i="1">
                <a:cs typeface="Calibri"/>
              </a:rPr>
              <a:t>Ball Carrier Metric Score: 1.51</a:t>
            </a:r>
          </a:p>
        </p:txBody>
      </p:sp>
      <p:sp>
        <p:nvSpPr>
          <p:cNvPr id="4" name="TextBox 3">
            <a:extLst>
              <a:ext uri="{FF2B5EF4-FFF2-40B4-BE49-F238E27FC236}">
                <a16:creationId xmlns:a16="http://schemas.microsoft.com/office/drawing/2014/main" id="{1EAAEC04-E6F4-4688-993C-83BDC3B988D7}"/>
              </a:ext>
            </a:extLst>
          </p:cNvPr>
          <p:cNvSpPr txBox="1"/>
          <p:nvPr/>
        </p:nvSpPr>
        <p:spPr>
          <a:xfrm>
            <a:off x="53439" y="1646710"/>
            <a:ext cx="2000993" cy="1877437"/>
          </a:xfrm>
          <a:prstGeom prst="rect">
            <a:avLst/>
          </a:prstGeom>
          <a:noFill/>
        </p:spPr>
        <p:txBody>
          <a:bodyPr vert="horz" wrap="square" lIns="91440" tIns="45720" rIns="91440" bIns="45720" rtlCol="0" anchor="t">
            <a:spAutoFit/>
          </a:bodyPr>
          <a:lstStyle/>
          <a:p>
            <a:pPr>
              <a:spcAft>
                <a:spcPts val="1200"/>
              </a:spcAft>
            </a:pPr>
            <a:r>
              <a:rPr lang="en-US" sz="1100"/>
              <a:t>Legend:</a:t>
            </a:r>
            <a:endParaRPr lang="en-US" sz="1100">
              <a:cs typeface="Calibri"/>
            </a:endParaRPr>
          </a:p>
          <a:p>
            <a:pPr>
              <a:spcAft>
                <a:spcPts val="1200"/>
              </a:spcAft>
            </a:pPr>
            <a:r>
              <a:rPr lang="en-US" sz="1100">
                <a:cs typeface="Calibri"/>
              </a:rPr>
              <a:t>Blue  = Offense Ownership</a:t>
            </a:r>
          </a:p>
          <a:p>
            <a:pPr>
              <a:spcAft>
                <a:spcPts val="1200"/>
              </a:spcAft>
            </a:pPr>
            <a:r>
              <a:rPr lang="en-US" sz="1100">
                <a:cs typeface="Calibri"/>
              </a:rPr>
              <a:t>Red  = Defense Ownership</a:t>
            </a:r>
          </a:p>
          <a:p>
            <a:pPr>
              <a:spcAft>
                <a:spcPts val="1200"/>
              </a:spcAft>
            </a:pPr>
            <a:r>
              <a:rPr lang="en-US" sz="1100">
                <a:cs typeface="Calibri"/>
              </a:rPr>
              <a:t>White = Contest Ownership</a:t>
            </a:r>
          </a:p>
          <a:p>
            <a:pPr>
              <a:spcAft>
                <a:spcPts val="1200"/>
              </a:spcAft>
            </a:pPr>
            <a:r>
              <a:rPr lang="en-US" sz="1100">
                <a:cs typeface="Calibri"/>
              </a:rPr>
              <a:t>Solid Line = Actual Path</a:t>
            </a:r>
          </a:p>
          <a:p>
            <a:pPr>
              <a:spcAft>
                <a:spcPts val="1200"/>
              </a:spcAft>
            </a:pPr>
            <a:r>
              <a:rPr lang="en-US" sz="1100">
                <a:cs typeface="Calibri"/>
              </a:rPr>
              <a:t>Dash Line = Optimal Path</a:t>
            </a:r>
          </a:p>
        </p:txBody>
      </p:sp>
    </p:spTree>
    <p:extLst>
      <p:ext uri="{BB962C8B-B14F-4D97-AF65-F5344CB8AC3E}">
        <p14:creationId xmlns:p14="http://schemas.microsoft.com/office/powerpoint/2010/main" val="191161726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44720F5E-F571-403E-A3DF-0F2EDBB0B133}"/>
              </a:ext>
            </a:extLst>
          </p:cNvPr>
          <p:cNvSpPr txBox="1">
            <a:spLocks/>
          </p:cNvSpPr>
          <p:nvPr/>
        </p:nvSpPr>
        <p:spPr>
          <a:xfrm>
            <a:off x="0" y="0"/>
            <a:ext cx="12192000" cy="1133475"/>
          </a:xfrm>
          <a:prstGeom prst="rect">
            <a:avLst/>
          </a:prstGeom>
          <a:solidFill>
            <a:srgbClr val="012352"/>
          </a:solidFill>
        </p:spPr>
        <p:txBody>
          <a:bodyPr anchor="ctr" anchorCtr="0"/>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sz="3600" b="1">
                <a:solidFill>
                  <a:schemeClr val="bg1"/>
                </a:solidFill>
              </a:rPr>
              <a:t>Appendix E: Model Visuals</a:t>
            </a:r>
          </a:p>
        </p:txBody>
      </p:sp>
      <p:pic>
        <p:nvPicPr>
          <p:cNvPr id="9" name="Picture 3">
            <a:extLst>
              <a:ext uri="{FF2B5EF4-FFF2-40B4-BE49-F238E27FC236}">
                <a16:creationId xmlns:a16="http://schemas.microsoft.com/office/drawing/2014/main" id="{1F66ECC5-F452-4EFE-BDD3-ADA25E0A5731}"/>
              </a:ext>
            </a:extLst>
          </p:cNvPr>
          <p:cNvPicPr>
            <a:picLocks noChangeAspect="1"/>
          </p:cNvPicPr>
          <p:nvPr/>
        </p:nvPicPr>
        <p:blipFill>
          <a:blip r:embed="rId3"/>
          <a:stretch>
            <a:fillRect/>
          </a:stretch>
        </p:blipFill>
        <p:spPr>
          <a:xfrm>
            <a:off x="2132985" y="1270665"/>
            <a:ext cx="7689202" cy="4149117"/>
          </a:xfrm>
          <a:prstGeom prst="rect">
            <a:avLst/>
          </a:prstGeom>
        </p:spPr>
      </p:pic>
      <p:sp>
        <p:nvSpPr>
          <p:cNvPr id="2" name="Rectangle 1">
            <a:extLst>
              <a:ext uri="{FF2B5EF4-FFF2-40B4-BE49-F238E27FC236}">
                <a16:creationId xmlns:a16="http://schemas.microsoft.com/office/drawing/2014/main" id="{C93ED28A-F823-4B3C-8B48-A7C17ACA773B}"/>
              </a:ext>
            </a:extLst>
          </p:cNvPr>
          <p:cNvSpPr/>
          <p:nvPr/>
        </p:nvSpPr>
        <p:spPr>
          <a:xfrm>
            <a:off x="2134939" y="5423975"/>
            <a:ext cx="7365789" cy="1138773"/>
          </a:xfrm>
          <a:prstGeom prst="rect">
            <a:avLst/>
          </a:prstGeom>
        </p:spPr>
        <p:txBody>
          <a:bodyPr wrap="square" anchor="t">
            <a:spAutoFit/>
          </a:bodyPr>
          <a:lstStyle/>
          <a:p>
            <a:pPr>
              <a:spcAft>
                <a:spcPts val="1200"/>
              </a:spcAft>
            </a:pPr>
            <a:r>
              <a:rPr lang="en-US" sz="1200" i="1"/>
              <a:t>Figure: NYG vs DAL, Week 1 of 2019. </a:t>
            </a:r>
            <a:br>
              <a:rPr lang="en-US" sz="1200" i="1"/>
            </a:br>
            <a:r>
              <a:rPr lang="en-US" sz="1200" i="1"/>
              <a:t>Play:  </a:t>
            </a:r>
            <a:r>
              <a:rPr lang="en-US" sz="1200" i="1" err="1"/>
              <a:t>S.Barkley</a:t>
            </a:r>
            <a:r>
              <a:rPr lang="en-US" sz="1200" i="1"/>
              <a:t> up the middle pushed </a:t>
            </a:r>
            <a:r>
              <a:rPr lang="en-US" sz="1200" i="1" err="1"/>
              <a:t>ob</a:t>
            </a:r>
            <a:r>
              <a:rPr lang="en-US" sz="1200" i="1"/>
              <a:t> at DAL 23 for 59 yards</a:t>
            </a:r>
            <a:endParaRPr lang="en-US"/>
          </a:p>
          <a:p>
            <a:pPr>
              <a:spcAft>
                <a:spcPts val="1200"/>
              </a:spcAft>
            </a:pPr>
            <a:r>
              <a:rPr lang="en-US" sz="1200" i="1">
                <a:cs typeface="Calibri"/>
              </a:rPr>
              <a:t>Space Ownership and Actual/Optimal Paths on Post-handoff field</a:t>
            </a:r>
          </a:p>
          <a:p>
            <a:pPr>
              <a:spcAft>
                <a:spcPts val="1200"/>
              </a:spcAft>
            </a:pPr>
            <a:r>
              <a:rPr lang="en-US" sz="1200" i="1">
                <a:cs typeface="Calibri"/>
              </a:rPr>
              <a:t>Ball Carrier Metric Score: 1.02</a:t>
            </a:r>
          </a:p>
        </p:txBody>
      </p:sp>
      <p:sp>
        <p:nvSpPr>
          <p:cNvPr id="3" name="TextBox 2">
            <a:extLst>
              <a:ext uri="{FF2B5EF4-FFF2-40B4-BE49-F238E27FC236}">
                <a16:creationId xmlns:a16="http://schemas.microsoft.com/office/drawing/2014/main" id="{8B698E27-C7E0-4BD3-A9BB-E64B55A62AC8}"/>
              </a:ext>
            </a:extLst>
          </p:cNvPr>
          <p:cNvSpPr txBox="1"/>
          <p:nvPr/>
        </p:nvSpPr>
        <p:spPr>
          <a:xfrm>
            <a:off x="53439" y="1646710"/>
            <a:ext cx="2000993" cy="1877437"/>
          </a:xfrm>
          <a:prstGeom prst="rect">
            <a:avLst/>
          </a:prstGeom>
          <a:noFill/>
        </p:spPr>
        <p:txBody>
          <a:bodyPr vert="horz" wrap="square" lIns="91440" tIns="45720" rIns="91440" bIns="45720" rtlCol="0" anchor="t">
            <a:spAutoFit/>
          </a:bodyPr>
          <a:lstStyle/>
          <a:p>
            <a:pPr>
              <a:spcAft>
                <a:spcPts val="1200"/>
              </a:spcAft>
            </a:pPr>
            <a:r>
              <a:rPr lang="en-US" sz="1100"/>
              <a:t>Legend:</a:t>
            </a:r>
            <a:endParaRPr lang="en-US" sz="1100">
              <a:cs typeface="Calibri"/>
            </a:endParaRPr>
          </a:p>
          <a:p>
            <a:pPr>
              <a:spcAft>
                <a:spcPts val="1200"/>
              </a:spcAft>
            </a:pPr>
            <a:r>
              <a:rPr lang="en-US" sz="1100">
                <a:cs typeface="Calibri"/>
              </a:rPr>
              <a:t>Blue  = Offense Ownership</a:t>
            </a:r>
          </a:p>
          <a:p>
            <a:pPr>
              <a:spcAft>
                <a:spcPts val="1200"/>
              </a:spcAft>
            </a:pPr>
            <a:r>
              <a:rPr lang="en-US" sz="1100">
                <a:cs typeface="Calibri"/>
              </a:rPr>
              <a:t>Red  = Defense Ownership</a:t>
            </a:r>
          </a:p>
          <a:p>
            <a:pPr>
              <a:spcAft>
                <a:spcPts val="1200"/>
              </a:spcAft>
            </a:pPr>
            <a:r>
              <a:rPr lang="en-US" sz="1100">
                <a:cs typeface="Calibri"/>
              </a:rPr>
              <a:t>White = Contest Ownership</a:t>
            </a:r>
          </a:p>
          <a:p>
            <a:pPr>
              <a:spcAft>
                <a:spcPts val="1200"/>
              </a:spcAft>
            </a:pPr>
            <a:r>
              <a:rPr lang="en-US" sz="1100">
                <a:cs typeface="Calibri"/>
              </a:rPr>
              <a:t>Solid Line = Actual Path</a:t>
            </a:r>
          </a:p>
          <a:p>
            <a:pPr>
              <a:spcAft>
                <a:spcPts val="1200"/>
              </a:spcAft>
            </a:pPr>
            <a:r>
              <a:rPr lang="en-US" sz="1100">
                <a:cs typeface="Calibri"/>
              </a:rPr>
              <a:t>Dash Line = Optimal Path</a:t>
            </a:r>
          </a:p>
        </p:txBody>
      </p:sp>
    </p:spTree>
    <p:extLst>
      <p:ext uri="{BB962C8B-B14F-4D97-AF65-F5344CB8AC3E}">
        <p14:creationId xmlns:p14="http://schemas.microsoft.com/office/powerpoint/2010/main" val="41648306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D3B7F7D4-5EE5-4A50-A3B1-97F7A4E41EA9}"/>
              </a:ext>
            </a:extLst>
          </p:cNvPr>
          <p:cNvPicPr>
            <a:picLocks noChangeAspect="1"/>
          </p:cNvPicPr>
          <p:nvPr/>
        </p:nvPicPr>
        <p:blipFill>
          <a:blip r:embed="rId3"/>
          <a:stretch>
            <a:fillRect/>
          </a:stretch>
        </p:blipFill>
        <p:spPr>
          <a:xfrm>
            <a:off x="2136020" y="1249375"/>
            <a:ext cx="7702247" cy="4189916"/>
          </a:xfrm>
          <a:prstGeom prst="rect">
            <a:avLst/>
          </a:prstGeom>
        </p:spPr>
      </p:pic>
      <p:sp>
        <p:nvSpPr>
          <p:cNvPr id="6" name="Title 2">
            <a:extLst>
              <a:ext uri="{FF2B5EF4-FFF2-40B4-BE49-F238E27FC236}">
                <a16:creationId xmlns:a16="http://schemas.microsoft.com/office/drawing/2014/main" id="{44720F5E-F571-403E-A3DF-0F2EDBB0B133}"/>
              </a:ext>
            </a:extLst>
          </p:cNvPr>
          <p:cNvSpPr txBox="1">
            <a:spLocks/>
          </p:cNvSpPr>
          <p:nvPr/>
        </p:nvSpPr>
        <p:spPr>
          <a:xfrm>
            <a:off x="0" y="0"/>
            <a:ext cx="12192000" cy="1133475"/>
          </a:xfrm>
          <a:prstGeom prst="rect">
            <a:avLst/>
          </a:prstGeom>
          <a:solidFill>
            <a:srgbClr val="012352"/>
          </a:solidFill>
        </p:spPr>
        <p:txBody>
          <a:bodyPr anchor="ctr" anchorCtr="0"/>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sz="3600" b="1">
                <a:solidFill>
                  <a:schemeClr val="bg1"/>
                </a:solidFill>
              </a:rPr>
              <a:t>Appendix E: Model Visuals</a:t>
            </a:r>
          </a:p>
        </p:txBody>
      </p:sp>
      <p:sp>
        <p:nvSpPr>
          <p:cNvPr id="2" name="Rectangle 1">
            <a:extLst>
              <a:ext uri="{FF2B5EF4-FFF2-40B4-BE49-F238E27FC236}">
                <a16:creationId xmlns:a16="http://schemas.microsoft.com/office/drawing/2014/main" id="{C93ED28A-F823-4B3C-8B48-A7C17ACA773B}"/>
              </a:ext>
            </a:extLst>
          </p:cNvPr>
          <p:cNvSpPr/>
          <p:nvPr/>
        </p:nvSpPr>
        <p:spPr>
          <a:xfrm>
            <a:off x="2134939" y="5423975"/>
            <a:ext cx="7365789" cy="1138773"/>
          </a:xfrm>
          <a:prstGeom prst="rect">
            <a:avLst/>
          </a:prstGeom>
        </p:spPr>
        <p:txBody>
          <a:bodyPr wrap="square" anchor="t">
            <a:spAutoFit/>
          </a:bodyPr>
          <a:lstStyle/>
          <a:p>
            <a:pPr>
              <a:spcAft>
                <a:spcPts val="1200"/>
              </a:spcAft>
            </a:pPr>
            <a:r>
              <a:rPr lang="en-US" sz="1200" i="1"/>
              <a:t>Figure: NYG vs TB, Week 3 of 2019. </a:t>
            </a:r>
            <a:br>
              <a:rPr lang="en-US" sz="1200" i="1"/>
            </a:br>
            <a:r>
              <a:rPr lang="en-US" sz="1200" i="1"/>
              <a:t>Play:  </a:t>
            </a:r>
            <a:r>
              <a:rPr lang="en-US" sz="1200" i="1">
                <a:ea typeface="+mn-lt"/>
                <a:cs typeface="+mn-lt"/>
              </a:rPr>
              <a:t>(Shotgun) </a:t>
            </a:r>
            <a:r>
              <a:rPr lang="en-US" sz="1200" i="1" err="1">
                <a:ea typeface="+mn-lt"/>
                <a:cs typeface="+mn-lt"/>
              </a:rPr>
              <a:t>D.Jones</a:t>
            </a:r>
            <a:r>
              <a:rPr lang="en-US" sz="1200" i="1">
                <a:ea typeface="+mn-lt"/>
                <a:cs typeface="+mn-lt"/>
              </a:rPr>
              <a:t> pass short left to </a:t>
            </a:r>
            <a:r>
              <a:rPr lang="en-US" sz="1200" i="1" err="1">
                <a:ea typeface="+mn-lt"/>
                <a:cs typeface="+mn-lt"/>
              </a:rPr>
              <a:t>S.Barkley</a:t>
            </a:r>
            <a:r>
              <a:rPr lang="en-US" sz="1200" i="1">
                <a:ea typeface="+mn-lt"/>
                <a:cs typeface="+mn-lt"/>
              </a:rPr>
              <a:t> to NYG 30 for 6 yards (</a:t>
            </a:r>
            <a:r>
              <a:rPr lang="en-US" sz="1200" i="1" err="1">
                <a:ea typeface="+mn-lt"/>
                <a:cs typeface="+mn-lt"/>
              </a:rPr>
              <a:t>M.Edwards</a:t>
            </a:r>
            <a:r>
              <a:rPr lang="en-US" sz="1200" i="1">
                <a:ea typeface="+mn-lt"/>
                <a:cs typeface="+mn-lt"/>
              </a:rPr>
              <a:t>).</a:t>
            </a:r>
            <a:endParaRPr lang="en-US" i="1"/>
          </a:p>
          <a:p>
            <a:pPr>
              <a:spcAft>
                <a:spcPts val="1200"/>
              </a:spcAft>
            </a:pPr>
            <a:r>
              <a:rPr lang="en-US" sz="1200" i="1">
                <a:cs typeface="Calibri"/>
              </a:rPr>
              <a:t>Space Ownership and Actual/Optimal Paths on Post-handoff field</a:t>
            </a:r>
          </a:p>
          <a:p>
            <a:pPr>
              <a:spcAft>
                <a:spcPts val="1200"/>
              </a:spcAft>
            </a:pPr>
            <a:r>
              <a:rPr lang="en-US" sz="1200" i="1">
                <a:cs typeface="Calibri"/>
              </a:rPr>
              <a:t>Ball Carrier Metric Score: 3.35</a:t>
            </a:r>
          </a:p>
        </p:txBody>
      </p:sp>
      <p:sp>
        <p:nvSpPr>
          <p:cNvPr id="4" name="TextBox 3">
            <a:extLst>
              <a:ext uri="{FF2B5EF4-FFF2-40B4-BE49-F238E27FC236}">
                <a16:creationId xmlns:a16="http://schemas.microsoft.com/office/drawing/2014/main" id="{6CE90FF2-039F-41A9-8B27-696CA0423206}"/>
              </a:ext>
            </a:extLst>
          </p:cNvPr>
          <p:cNvSpPr txBox="1"/>
          <p:nvPr/>
        </p:nvSpPr>
        <p:spPr>
          <a:xfrm>
            <a:off x="53439" y="1646710"/>
            <a:ext cx="2000993" cy="1877437"/>
          </a:xfrm>
          <a:prstGeom prst="rect">
            <a:avLst/>
          </a:prstGeom>
          <a:noFill/>
        </p:spPr>
        <p:txBody>
          <a:bodyPr vert="horz" wrap="square" lIns="91440" tIns="45720" rIns="91440" bIns="45720" rtlCol="0" anchor="t">
            <a:spAutoFit/>
          </a:bodyPr>
          <a:lstStyle/>
          <a:p>
            <a:pPr>
              <a:spcAft>
                <a:spcPts val="1200"/>
              </a:spcAft>
            </a:pPr>
            <a:r>
              <a:rPr lang="en-US" sz="1100"/>
              <a:t>Legend:</a:t>
            </a:r>
            <a:endParaRPr lang="en-US" sz="1100">
              <a:cs typeface="Calibri"/>
            </a:endParaRPr>
          </a:p>
          <a:p>
            <a:pPr>
              <a:spcAft>
                <a:spcPts val="1200"/>
              </a:spcAft>
            </a:pPr>
            <a:r>
              <a:rPr lang="en-US" sz="1100">
                <a:cs typeface="Calibri"/>
              </a:rPr>
              <a:t>Blue  = Offense Ownership</a:t>
            </a:r>
          </a:p>
          <a:p>
            <a:pPr>
              <a:spcAft>
                <a:spcPts val="1200"/>
              </a:spcAft>
            </a:pPr>
            <a:r>
              <a:rPr lang="en-US" sz="1100">
                <a:cs typeface="Calibri"/>
              </a:rPr>
              <a:t>Red  = Defense Ownership</a:t>
            </a:r>
          </a:p>
          <a:p>
            <a:pPr>
              <a:spcAft>
                <a:spcPts val="1200"/>
              </a:spcAft>
            </a:pPr>
            <a:r>
              <a:rPr lang="en-US" sz="1100">
                <a:cs typeface="Calibri"/>
              </a:rPr>
              <a:t>White = Contest Ownership</a:t>
            </a:r>
          </a:p>
          <a:p>
            <a:pPr>
              <a:spcAft>
                <a:spcPts val="1200"/>
              </a:spcAft>
            </a:pPr>
            <a:r>
              <a:rPr lang="en-US" sz="1100">
                <a:cs typeface="Calibri"/>
              </a:rPr>
              <a:t>Solid Line = Actual Path</a:t>
            </a:r>
          </a:p>
          <a:p>
            <a:pPr>
              <a:spcAft>
                <a:spcPts val="1200"/>
              </a:spcAft>
            </a:pPr>
            <a:r>
              <a:rPr lang="en-US" sz="1100">
                <a:cs typeface="Calibri"/>
              </a:rPr>
              <a:t>Dash Line = Optimal Path</a:t>
            </a:r>
          </a:p>
        </p:txBody>
      </p:sp>
    </p:spTree>
    <p:extLst>
      <p:ext uri="{BB962C8B-B14F-4D97-AF65-F5344CB8AC3E}">
        <p14:creationId xmlns:p14="http://schemas.microsoft.com/office/powerpoint/2010/main" val="151841588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9">
            <a:extLst>
              <a:ext uri="{FF2B5EF4-FFF2-40B4-BE49-F238E27FC236}">
                <a16:creationId xmlns:a16="http://schemas.microsoft.com/office/drawing/2014/main" id="{4E3B855C-AC8E-45B7-AB4F-1CBDB5546EC6}"/>
              </a:ext>
            </a:extLst>
          </p:cNvPr>
          <p:cNvPicPr>
            <a:picLocks noChangeAspect="1"/>
          </p:cNvPicPr>
          <p:nvPr/>
        </p:nvPicPr>
        <p:blipFill>
          <a:blip r:embed="rId3"/>
          <a:stretch>
            <a:fillRect/>
          </a:stretch>
        </p:blipFill>
        <p:spPr>
          <a:xfrm>
            <a:off x="2172304" y="1249375"/>
            <a:ext cx="7665961" cy="4189916"/>
          </a:xfrm>
          <a:prstGeom prst="rect">
            <a:avLst/>
          </a:prstGeom>
        </p:spPr>
      </p:pic>
      <p:sp>
        <p:nvSpPr>
          <p:cNvPr id="6" name="Title 2">
            <a:extLst>
              <a:ext uri="{FF2B5EF4-FFF2-40B4-BE49-F238E27FC236}">
                <a16:creationId xmlns:a16="http://schemas.microsoft.com/office/drawing/2014/main" id="{44720F5E-F571-403E-A3DF-0F2EDBB0B133}"/>
              </a:ext>
            </a:extLst>
          </p:cNvPr>
          <p:cNvSpPr txBox="1">
            <a:spLocks/>
          </p:cNvSpPr>
          <p:nvPr/>
        </p:nvSpPr>
        <p:spPr>
          <a:xfrm>
            <a:off x="0" y="0"/>
            <a:ext cx="12192000" cy="1133475"/>
          </a:xfrm>
          <a:prstGeom prst="rect">
            <a:avLst/>
          </a:prstGeom>
          <a:solidFill>
            <a:srgbClr val="012352"/>
          </a:solidFill>
        </p:spPr>
        <p:txBody>
          <a:bodyPr anchor="ctr" anchorCtr="0"/>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sz="3600" b="1">
                <a:solidFill>
                  <a:schemeClr val="bg1"/>
                </a:solidFill>
              </a:rPr>
              <a:t>Appendix E: Model Visuals</a:t>
            </a:r>
          </a:p>
        </p:txBody>
      </p:sp>
      <p:sp>
        <p:nvSpPr>
          <p:cNvPr id="11" name="Rectangle 10">
            <a:extLst>
              <a:ext uri="{FF2B5EF4-FFF2-40B4-BE49-F238E27FC236}">
                <a16:creationId xmlns:a16="http://schemas.microsoft.com/office/drawing/2014/main" id="{2245732A-3351-46A7-AD77-CE7A0037E0A9}"/>
              </a:ext>
            </a:extLst>
          </p:cNvPr>
          <p:cNvSpPr/>
          <p:nvPr/>
        </p:nvSpPr>
        <p:spPr>
          <a:xfrm>
            <a:off x="2134939" y="5423975"/>
            <a:ext cx="7365789" cy="1138773"/>
          </a:xfrm>
          <a:prstGeom prst="rect">
            <a:avLst/>
          </a:prstGeom>
        </p:spPr>
        <p:txBody>
          <a:bodyPr wrap="square" anchor="t">
            <a:spAutoFit/>
          </a:bodyPr>
          <a:lstStyle/>
          <a:p>
            <a:pPr>
              <a:spcAft>
                <a:spcPts val="1200"/>
              </a:spcAft>
            </a:pPr>
            <a:r>
              <a:rPr lang="en-US" sz="1200" i="1"/>
              <a:t>Figure: NYG vs TB, Week 3 of 2019. </a:t>
            </a:r>
            <a:br>
              <a:rPr lang="en-US" sz="1200" i="1"/>
            </a:br>
            <a:r>
              <a:rPr lang="en-US" sz="1200" i="1"/>
              <a:t>Play:  </a:t>
            </a:r>
            <a:r>
              <a:rPr lang="en-US" sz="1200" i="1">
                <a:ea typeface="+mn-lt"/>
                <a:cs typeface="+mn-lt"/>
              </a:rPr>
              <a:t>(Shotgun) </a:t>
            </a:r>
            <a:r>
              <a:rPr lang="en-US" sz="1200" i="1" err="1">
                <a:ea typeface="+mn-lt"/>
                <a:cs typeface="+mn-lt"/>
              </a:rPr>
              <a:t>D.Jones</a:t>
            </a:r>
            <a:r>
              <a:rPr lang="en-US" sz="1200" i="1">
                <a:ea typeface="+mn-lt"/>
                <a:cs typeface="+mn-lt"/>
              </a:rPr>
              <a:t> pass short left to </a:t>
            </a:r>
            <a:r>
              <a:rPr lang="en-US" sz="1200" i="1" err="1">
                <a:ea typeface="+mn-lt"/>
                <a:cs typeface="+mn-lt"/>
              </a:rPr>
              <a:t>S.Barkley</a:t>
            </a:r>
            <a:r>
              <a:rPr lang="en-US" sz="1200" i="1">
                <a:ea typeface="+mn-lt"/>
                <a:cs typeface="+mn-lt"/>
              </a:rPr>
              <a:t> to NYG 30 for 6 yards (</a:t>
            </a:r>
            <a:r>
              <a:rPr lang="en-US" sz="1200" i="1" err="1">
                <a:ea typeface="+mn-lt"/>
                <a:cs typeface="+mn-lt"/>
              </a:rPr>
              <a:t>M.Edwards</a:t>
            </a:r>
            <a:r>
              <a:rPr lang="en-US" sz="1200" i="1">
                <a:ea typeface="+mn-lt"/>
                <a:cs typeface="+mn-lt"/>
              </a:rPr>
              <a:t>).</a:t>
            </a:r>
            <a:endParaRPr lang="en-US" i="1"/>
          </a:p>
          <a:p>
            <a:pPr>
              <a:spcAft>
                <a:spcPts val="1200"/>
              </a:spcAft>
            </a:pPr>
            <a:r>
              <a:rPr lang="en-US" sz="1200" i="1">
                <a:cs typeface="Calibri"/>
              </a:rPr>
              <a:t>Space Ownership and Actual/Optimal Paths on Post-handoff field</a:t>
            </a:r>
          </a:p>
          <a:p>
            <a:pPr>
              <a:spcAft>
                <a:spcPts val="1200"/>
              </a:spcAft>
            </a:pPr>
            <a:r>
              <a:rPr lang="en-US" sz="1200" i="1">
                <a:cs typeface="Calibri"/>
              </a:rPr>
              <a:t>Ball Carrier Metric Score: 1.21</a:t>
            </a:r>
          </a:p>
        </p:txBody>
      </p:sp>
      <p:sp>
        <p:nvSpPr>
          <p:cNvPr id="13" name="TextBox 12">
            <a:extLst>
              <a:ext uri="{FF2B5EF4-FFF2-40B4-BE49-F238E27FC236}">
                <a16:creationId xmlns:a16="http://schemas.microsoft.com/office/drawing/2014/main" id="{F96B4AAC-C660-4EDD-B8CD-85FDC5FFC782}"/>
              </a:ext>
            </a:extLst>
          </p:cNvPr>
          <p:cNvSpPr txBox="1"/>
          <p:nvPr/>
        </p:nvSpPr>
        <p:spPr>
          <a:xfrm>
            <a:off x="53439" y="1646710"/>
            <a:ext cx="2000993" cy="1877437"/>
          </a:xfrm>
          <a:prstGeom prst="rect">
            <a:avLst/>
          </a:prstGeom>
          <a:noFill/>
        </p:spPr>
        <p:txBody>
          <a:bodyPr vert="horz" wrap="square" lIns="91440" tIns="45720" rIns="91440" bIns="45720" rtlCol="0" anchor="t">
            <a:spAutoFit/>
          </a:bodyPr>
          <a:lstStyle/>
          <a:p>
            <a:pPr>
              <a:spcAft>
                <a:spcPts val="1200"/>
              </a:spcAft>
            </a:pPr>
            <a:r>
              <a:rPr lang="en-US" sz="1100"/>
              <a:t>Legend:</a:t>
            </a:r>
            <a:endParaRPr lang="en-US" sz="1100">
              <a:cs typeface="Calibri"/>
            </a:endParaRPr>
          </a:p>
          <a:p>
            <a:pPr>
              <a:spcAft>
                <a:spcPts val="1200"/>
              </a:spcAft>
            </a:pPr>
            <a:r>
              <a:rPr lang="en-US" sz="1100">
                <a:cs typeface="Calibri"/>
              </a:rPr>
              <a:t>Blue  = Offense Ownership</a:t>
            </a:r>
          </a:p>
          <a:p>
            <a:pPr>
              <a:spcAft>
                <a:spcPts val="1200"/>
              </a:spcAft>
            </a:pPr>
            <a:r>
              <a:rPr lang="en-US" sz="1100">
                <a:cs typeface="Calibri"/>
              </a:rPr>
              <a:t>Red  = Defense Ownership</a:t>
            </a:r>
          </a:p>
          <a:p>
            <a:pPr>
              <a:spcAft>
                <a:spcPts val="1200"/>
              </a:spcAft>
            </a:pPr>
            <a:r>
              <a:rPr lang="en-US" sz="1100">
                <a:cs typeface="Calibri"/>
              </a:rPr>
              <a:t>White = Contest Ownership</a:t>
            </a:r>
          </a:p>
          <a:p>
            <a:pPr>
              <a:spcAft>
                <a:spcPts val="1200"/>
              </a:spcAft>
            </a:pPr>
            <a:r>
              <a:rPr lang="en-US" sz="1100">
                <a:cs typeface="Calibri"/>
              </a:rPr>
              <a:t>Solid Line = Actual Path</a:t>
            </a:r>
          </a:p>
          <a:p>
            <a:pPr>
              <a:spcAft>
                <a:spcPts val="1200"/>
              </a:spcAft>
            </a:pPr>
            <a:r>
              <a:rPr lang="en-US" sz="1100">
                <a:cs typeface="Calibri"/>
              </a:rPr>
              <a:t>Dash Line = Optimal Path</a:t>
            </a:r>
          </a:p>
        </p:txBody>
      </p:sp>
    </p:spTree>
    <p:extLst>
      <p:ext uri="{BB962C8B-B14F-4D97-AF65-F5344CB8AC3E}">
        <p14:creationId xmlns:p14="http://schemas.microsoft.com/office/powerpoint/2010/main" val="18572507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44720F5E-F571-403E-A3DF-0F2EDBB0B133}"/>
              </a:ext>
            </a:extLst>
          </p:cNvPr>
          <p:cNvSpPr txBox="1">
            <a:spLocks/>
          </p:cNvSpPr>
          <p:nvPr/>
        </p:nvSpPr>
        <p:spPr>
          <a:xfrm>
            <a:off x="0" y="0"/>
            <a:ext cx="12192000" cy="1133475"/>
          </a:xfrm>
          <a:prstGeom prst="rect">
            <a:avLst/>
          </a:prstGeom>
          <a:solidFill>
            <a:srgbClr val="012352"/>
          </a:solidFill>
        </p:spPr>
        <p:txBody>
          <a:bodyPr anchor="ctr" anchorCtr="0"/>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sz="3600" b="1">
                <a:solidFill>
                  <a:schemeClr val="bg1"/>
                </a:solidFill>
              </a:rPr>
              <a:t>Appendix F: Research Paper</a:t>
            </a:r>
          </a:p>
        </p:txBody>
      </p:sp>
      <p:sp>
        <p:nvSpPr>
          <p:cNvPr id="3" name="TextBox 2">
            <a:extLst>
              <a:ext uri="{FF2B5EF4-FFF2-40B4-BE49-F238E27FC236}">
                <a16:creationId xmlns:a16="http://schemas.microsoft.com/office/drawing/2014/main" id="{C50B286D-1198-4D03-B3C1-83851AD23560}"/>
              </a:ext>
            </a:extLst>
          </p:cNvPr>
          <p:cNvSpPr txBox="1"/>
          <p:nvPr/>
        </p:nvSpPr>
        <p:spPr>
          <a:xfrm>
            <a:off x="666997" y="1379515"/>
            <a:ext cx="9807228" cy="738664"/>
          </a:xfrm>
          <a:prstGeom prst="rect">
            <a:avLst/>
          </a:prstGeom>
          <a:noFill/>
        </p:spPr>
        <p:txBody>
          <a:bodyPr vert="horz" wrap="square" lIns="91440" tIns="45720" rIns="91440" bIns="45720" rtlCol="0" anchor="t">
            <a:spAutoFit/>
          </a:bodyPr>
          <a:lstStyle/>
          <a:p>
            <a:pPr>
              <a:spcAft>
                <a:spcPts val="1200"/>
              </a:spcAft>
            </a:pPr>
            <a:r>
              <a:rPr lang="en-US" sz="1400" i="1"/>
              <a:t>A Trajectory Planning Algorithm for Quantifying Space Ownership in Professional Football</a:t>
            </a:r>
            <a:r>
              <a:rPr lang="en-US" sz="1400"/>
              <a:t>; Kyle Burris, January 2019; </a:t>
            </a:r>
            <a:br>
              <a:rPr lang="en-US" sz="1400">
                <a:ea typeface="+mn-lt"/>
                <a:cs typeface="+mn-lt"/>
              </a:rPr>
            </a:br>
            <a:br>
              <a:rPr lang="en-US" sz="1400">
                <a:ea typeface="+mn-lt"/>
                <a:cs typeface="+mn-lt"/>
              </a:rPr>
            </a:br>
            <a:r>
              <a:rPr lang="en-US" sz="1400">
                <a:ea typeface="+mn-lt"/>
                <a:cs typeface="+mn-lt"/>
              </a:rPr>
              <a:t>https://github.com/burrisk/Big-Data-Bowl/blob/93184a92c3a56bcaae9582e3e9b8221c37358e2b/Paper/NFL_Space_Creation.pdf</a:t>
            </a:r>
            <a:endParaRPr lang="en-US" sz="2400"/>
          </a:p>
        </p:txBody>
      </p:sp>
    </p:spTree>
    <p:extLst>
      <p:ext uri="{BB962C8B-B14F-4D97-AF65-F5344CB8AC3E}">
        <p14:creationId xmlns:p14="http://schemas.microsoft.com/office/powerpoint/2010/main" val="23665022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8F1829D-1013-4446-939A-54E0A6A877BF}"/>
              </a:ext>
            </a:extLst>
          </p:cNvPr>
          <p:cNvSpPr/>
          <p:nvPr/>
        </p:nvSpPr>
        <p:spPr>
          <a:xfrm>
            <a:off x="0" y="1133475"/>
            <a:ext cx="5580181" cy="5724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E9AA0A5A-8E99-4AD2-8166-FD796DB0830D}"/>
              </a:ext>
            </a:extLst>
          </p:cNvPr>
          <p:cNvSpPr txBox="1">
            <a:spLocks/>
          </p:cNvSpPr>
          <p:nvPr/>
        </p:nvSpPr>
        <p:spPr>
          <a:xfrm>
            <a:off x="0" y="0"/>
            <a:ext cx="12192000" cy="1133475"/>
          </a:xfrm>
          <a:prstGeom prst="rect">
            <a:avLst/>
          </a:prstGeom>
          <a:solidFill>
            <a:srgbClr val="012352"/>
          </a:solidFill>
          <a:ln w="38100">
            <a:noFill/>
          </a:ln>
        </p:spPr>
        <p:txBody>
          <a:bodyPr anchor="ctr"/>
          <a:lstStyle>
            <a:lvl1pPr algn="l" defTabSz="1219170" rtl="0" eaLnBrk="1" latinLnBrk="0" hangingPunct="1">
              <a:spcBef>
                <a:spcPct val="0"/>
              </a:spcBef>
              <a:buNone/>
              <a:defRPr sz="2000" kern="1200">
                <a:solidFill>
                  <a:schemeClr val="tx1"/>
                </a:solidFill>
                <a:latin typeface="+mj-lt"/>
                <a:ea typeface="+mj-ea"/>
                <a:cs typeface="+mj-cs"/>
              </a:defRPr>
            </a:lvl1pPr>
          </a:lstStyle>
          <a:p>
            <a:endParaRPr lang="en-US" sz="3600" b="1">
              <a:solidFill>
                <a:schemeClr val="bg1"/>
              </a:solidFill>
            </a:endParaRPr>
          </a:p>
          <a:p>
            <a:r>
              <a:rPr lang="en-US" sz="3600" b="1">
                <a:solidFill>
                  <a:schemeClr val="bg1"/>
                </a:solidFill>
              </a:rPr>
              <a:t>Introduction – Ball Carrier Vision</a:t>
            </a:r>
          </a:p>
        </p:txBody>
      </p:sp>
      <p:sp>
        <p:nvSpPr>
          <p:cNvPr id="3" name="Rectangle 2">
            <a:extLst>
              <a:ext uri="{FF2B5EF4-FFF2-40B4-BE49-F238E27FC236}">
                <a16:creationId xmlns:a16="http://schemas.microsoft.com/office/drawing/2014/main" id="{3E4BE2EF-46F4-4E06-A690-9501A909D9BE}"/>
              </a:ext>
            </a:extLst>
          </p:cNvPr>
          <p:cNvSpPr/>
          <p:nvPr/>
        </p:nvSpPr>
        <p:spPr>
          <a:xfrm>
            <a:off x="5936082" y="4198976"/>
            <a:ext cx="5982786" cy="2577629"/>
          </a:xfrm>
          <a:prstGeom prst="rect">
            <a:avLst/>
          </a:prstGeom>
        </p:spPr>
        <p:txBody>
          <a:bodyPr wrap="square" anchor="t">
            <a:spAutoFit/>
          </a:bodyPr>
          <a:lstStyle/>
          <a:p>
            <a:pPr marL="342900" indent="-342900">
              <a:spcAft>
                <a:spcPts val="300"/>
              </a:spcAft>
              <a:buAutoNum type="alphaUcPeriod"/>
            </a:pPr>
            <a:r>
              <a:rPr lang="en-US" sz="1400">
                <a:cs typeface="Calibri"/>
              </a:rPr>
              <a:t>The Path Optimization algorithm aims to find the "best" path from the ball carrier to the endzone on a specific play. </a:t>
            </a:r>
          </a:p>
          <a:p>
            <a:pPr marL="342900" indent="-342900">
              <a:spcAft>
                <a:spcPts val="300"/>
              </a:spcAft>
              <a:buAutoNum type="alphaUcPeriod"/>
            </a:pPr>
            <a:r>
              <a:rPr lang="en-US" sz="1400">
                <a:cs typeface="Calibri"/>
              </a:rPr>
              <a:t>At each time step the algorithm recalculates the optimal path to maximize distance while taking the lowest amount of risk</a:t>
            </a:r>
          </a:p>
          <a:p>
            <a:pPr marL="342900" indent="-342900">
              <a:spcAft>
                <a:spcPts val="300"/>
              </a:spcAft>
              <a:buAutoNum type="alphaUcPeriod"/>
            </a:pPr>
            <a:r>
              <a:rPr lang="en-US" sz="1400">
                <a:cs typeface="Calibri"/>
              </a:rPr>
              <a:t>The risk is recalculated at each time step as well by an underlying  Space Ownership model that assigns probabilities to each space on the field. These probabilities indicate how likely it is that the space can be covered by an offensive player or a defensive player.</a:t>
            </a:r>
          </a:p>
          <a:p>
            <a:pPr marL="342900" indent="-342900">
              <a:spcAft>
                <a:spcPts val="300"/>
              </a:spcAft>
              <a:buAutoNum type="alphaUcPeriod"/>
            </a:pPr>
            <a:r>
              <a:rPr lang="en-US" sz="1400">
                <a:cs typeface="Calibri"/>
              </a:rPr>
              <a:t>Ball Carrier Vision Metric is calculated based on actual yards gained and level of risk relative to optimal path. Lower score indicates ball carrier took optimal path  </a:t>
            </a:r>
          </a:p>
        </p:txBody>
      </p:sp>
      <p:sp>
        <p:nvSpPr>
          <p:cNvPr id="16" name="TextBox 15">
            <a:extLst>
              <a:ext uri="{FF2B5EF4-FFF2-40B4-BE49-F238E27FC236}">
                <a16:creationId xmlns:a16="http://schemas.microsoft.com/office/drawing/2014/main" id="{04007076-7C5A-4D5D-A9DC-B95FA0CA5A55}"/>
              </a:ext>
            </a:extLst>
          </p:cNvPr>
          <p:cNvSpPr txBox="1"/>
          <p:nvPr/>
        </p:nvSpPr>
        <p:spPr>
          <a:xfrm>
            <a:off x="7688284" y="3889618"/>
            <a:ext cx="2460396" cy="430887"/>
          </a:xfrm>
          <a:prstGeom prst="rect">
            <a:avLst/>
          </a:prstGeom>
          <a:noFill/>
        </p:spPr>
        <p:txBody>
          <a:bodyPr wrap="square" rtlCol="0">
            <a:spAutoFit/>
          </a:bodyPr>
          <a:lstStyle/>
          <a:p>
            <a:pPr algn="ctr"/>
            <a:r>
              <a:rPr lang="en-US" sz="2200" b="1">
                <a:solidFill>
                  <a:srgbClr val="A30D2D"/>
                </a:solidFill>
              </a:rPr>
              <a:t>HOW IT WORKS</a:t>
            </a:r>
            <a:endParaRPr lang="en-US" sz="2200"/>
          </a:p>
        </p:txBody>
      </p:sp>
      <p:sp>
        <p:nvSpPr>
          <p:cNvPr id="17" name="TextBox 16">
            <a:extLst>
              <a:ext uri="{FF2B5EF4-FFF2-40B4-BE49-F238E27FC236}">
                <a16:creationId xmlns:a16="http://schemas.microsoft.com/office/drawing/2014/main" id="{22119DF6-6E0B-4FC3-A7DF-14DAA912FF14}"/>
              </a:ext>
            </a:extLst>
          </p:cNvPr>
          <p:cNvSpPr txBox="1"/>
          <p:nvPr/>
        </p:nvSpPr>
        <p:spPr>
          <a:xfrm>
            <a:off x="56052" y="1221246"/>
            <a:ext cx="5142239" cy="461665"/>
          </a:xfrm>
          <a:prstGeom prst="rect">
            <a:avLst/>
          </a:prstGeom>
          <a:noFill/>
        </p:spPr>
        <p:txBody>
          <a:bodyPr wrap="square" rtlCol="0" anchor="t">
            <a:spAutoFit/>
          </a:bodyPr>
          <a:lstStyle/>
          <a:p>
            <a:pPr algn="ctr"/>
            <a:r>
              <a:rPr lang="en-US" sz="2400" b="1">
                <a:solidFill>
                  <a:srgbClr val="A30D2D"/>
                </a:solidFill>
                <a:cs typeface="Calibri"/>
              </a:rPr>
              <a:t>Optimized Path at Different Timesteps</a:t>
            </a:r>
          </a:p>
        </p:txBody>
      </p:sp>
      <p:pic>
        <p:nvPicPr>
          <p:cNvPr id="5" name="Picture 5" descr="A close up of a logo&#10;&#10;Description automatically generated">
            <a:extLst>
              <a:ext uri="{FF2B5EF4-FFF2-40B4-BE49-F238E27FC236}">
                <a16:creationId xmlns:a16="http://schemas.microsoft.com/office/drawing/2014/main" id="{14AFFEC9-39A5-4E8B-90CD-6FED0F8BE4B2}"/>
              </a:ext>
            </a:extLst>
          </p:cNvPr>
          <p:cNvPicPr>
            <a:picLocks noChangeAspect="1"/>
          </p:cNvPicPr>
          <p:nvPr/>
        </p:nvPicPr>
        <p:blipFill rotWithShape="1">
          <a:blip r:embed="rId3"/>
          <a:srcRect r="8935" b="372"/>
          <a:stretch/>
        </p:blipFill>
        <p:spPr>
          <a:xfrm>
            <a:off x="97316" y="1642105"/>
            <a:ext cx="4153442" cy="2453767"/>
          </a:xfrm>
          <a:prstGeom prst="rect">
            <a:avLst/>
          </a:prstGeom>
        </p:spPr>
      </p:pic>
      <p:pic>
        <p:nvPicPr>
          <p:cNvPr id="6" name="Picture 6">
            <a:extLst>
              <a:ext uri="{FF2B5EF4-FFF2-40B4-BE49-F238E27FC236}">
                <a16:creationId xmlns:a16="http://schemas.microsoft.com/office/drawing/2014/main" id="{7225267D-20CC-4138-BE5C-F04B9861386D}"/>
              </a:ext>
            </a:extLst>
          </p:cNvPr>
          <p:cNvPicPr>
            <a:picLocks noChangeAspect="1"/>
          </p:cNvPicPr>
          <p:nvPr/>
        </p:nvPicPr>
        <p:blipFill rotWithShape="1">
          <a:blip r:embed="rId4"/>
          <a:srcRect r="9105" b="295"/>
          <a:stretch/>
        </p:blipFill>
        <p:spPr>
          <a:xfrm>
            <a:off x="97317" y="3873022"/>
            <a:ext cx="4157201" cy="2444583"/>
          </a:xfrm>
          <a:prstGeom prst="rect">
            <a:avLst/>
          </a:prstGeom>
        </p:spPr>
      </p:pic>
      <p:sp>
        <p:nvSpPr>
          <p:cNvPr id="12" name="Rectangle 11">
            <a:extLst>
              <a:ext uri="{FF2B5EF4-FFF2-40B4-BE49-F238E27FC236}">
                <a16:creationId xmlns:a16="http://schemas.microsoft.com/office/drawing/2014/main" id="{546FF330-3BCD-4E82-BFB7-A8B0B1FFF6AC}"/>
              </a:ext>
            </a:extLst>
          </p:cNvPr>
          <p:cNvSpPr/>
          <p:nvPr/>
        </p:nvSpPr>
        <p:spPr>
          <a:xfrm>
            <a:off x="96938" y="6194439"/>
            <a:ext cx="5431994" cy="600164"/>
          </a:xfrm>
          <a:prstGeom prst="rect">
            <a:avLst/>
          </a:prstGeom>
        </p:spPr>
        <p:txBody>
          <a:bodyPr wrap="square" anchor="t">
            <a:spAutoFit/>
          </a:bodyPr>
          <a:lstStyle/>
          <a:p>
            <a:pPr>
              <a:spcAft>
                <a:spcPts val="1200"/>
              </a:spcAft>
            </a:pPr>
            <a:r>
              <a:rPr lang="en-US" sz="1100" b="1" i="1">
                <a:cs typeface="Calibri"/>
              </a:rPr>
              <a:t>NYG (Blue) vs. DAL (Red):</a:t>
            </a:r>
            <a:r>
              <a:rPr lang="en-US" sz="1100" i="1">
                <a:cs typeface="Calibri"/>
              </a:rPr>
              <a:t> Pre-handoff (top) Post-handoff (down). x</a:t>
            </a:r>
            <a:br>
              <a:rPr lang="en-US" sz="1100" i="1">
                <a:cs typeface="Calibri"/>
              </a:rPr>
            </a:br>
            <a:r>
              <a:rPr lang="en-US" sz="1100" i="1">
                <a:cs typeface="Calibri"/>
              </a:rPr>
              <a:t>After handoff, DAL field ownership weakens at left-field, which both pathfinding model (dotted) and </a:t>
            </a:r>
            <a:r>
              <a:rPr lang="en-US" sz="1100" i="1" err="1">
                <a:cs typeface="Calibri"/>
              </a:rPr>
              <a:t>Saquon</a:t>
            </a:r>
            <a:r>
              <a:rPr lang="en-US" sz="1100" i="1">
                <a:cs typeface="Calibri"/>
              </a:rPr>
              <a:t> exploits</a:t>
            </a:r>
          </a:p>
        </p:txBody>
      </p:sp>
      <p:sp>
        <p:nvSpPr>
          <p:cNvPr id="14" name="TextBox 13">
            <a:extLst>
              <a:ext uri="{FF2B5EF4-FFF2-40B4-BE49-F238E27FC236}">
                <a16:creationId xmlns:a16="http://schemas.microsoft.com/office/drawing/2014/main" id="{013CC82D-D1FE-454F-9949-C57A02E46542}"/>
              </a:ext>
            </a:extLst>
          </p:cNvPr>
          <p:cNvSpPr txBox="1"/>
          <p:nvPr/>
        </p:nvSpPr>
        <p:spPr>
          <a:xfrm>
            <a:off x="6263246" y="1217668"/>
            <a:ext cx="5201615" cy="430887"/>
          </a:xfrm>
          <a:prstGeom prst="rect">
            <a:avLst/>
          </a:prstGeom>
          <a:noFill/>
        </p:spPr>
        <p:txBody>
          <a:bodyPr wrap="square" rtlCol="0" anchor="t">
            <a:spAutoFit/>
          </a:bodyPr>
          <a:lstStyle/>
          <a:p>
            <a:pPr algn="ctr"/>
            <a:r>
              <a:rPr lang="en-US" sz="2200" b="1" err="1">
                <a:solidFill>
                  <a:srgbClr val="A30D2D"/>
                </a:solidFill>
              </a:rPr>
              <a:t>OhSaquonYouSee</a:t>
            </a:r>
            <a:r>
              <a:rPr lang="en-US" sz="2200" b="1">
                <a:solidFill>
                  <a:srgbClr val="A30D2D"/>
                </a:solidFill>
              </a:rPr>
              <a:t> the Optimal Path? </a:t>
            </a:r>
            <a:endParaRPr lang="en-US" sz="2200"/>
          </a:p>
        </p:txBody>
      </p:sp>
      <p:sp>
        <p:nvSpPr>
          <p:cNvPr id="8" name="Rectangle 7">
            <a:extLst>
              <a:ext uri="{FF2B5EF4-FFF2-40B4-BE49-F238E27FC236}">
                <a16:creationId xmlns:a16="http://schemas.microsoft.com/office/drawing/2014/main" id="{670248C7-7666-4A83-A61F-5DF4C90FE7C8}"/>
              </a:ext>
            </a:extLst>
          </p:cNvPr>
          <p:cNvSpPr/>
          <p:nvPr/>
        </p:nvSpPr>
        <p:spPr>
          <a:xfrm>
            <a:off x="4176792" y="2403237"/>
            <a:ext cx="1481681" cy="430887"/>
          </a:xfrm>
          <a:prstGeom prst="rect">
            <a:avLst/>
          </a:prstGeom>
        </p:spPr>
        <p:txBody>
          <a:bodyPr wrap="square" anchor="t">
            <a:spAutoFit/>
          </a:bodyPr>
          <a:lstStyle/>
          <a:p>
            <a:pPr>
              <a:buClr>
                <a:srgbClr val="A30D2D"/>
              </a:buClr>
            </a:pPr>
            <a:r>
              <a:rPr lang="en-US" sz="1100" b="1"/>
              <a:t>Ball Carrier Vision Metric Score: 1.51</a:t>
            </a:r>
            <a:endParaRPr lang="en-US" sz="1100">
              <a:cs typeface="Calibri"/>
            </a:endParaRPr>
          </a:p>
        </p:txBody>
      </p:sp>
      <p:sp>
        <p:nvSpPr>
          <p:cNvPr id="20" name="Rectangle 19">
            <a:extLst>
              <a:ext uri="{FF2B5EF4-FFF2-40B4-BE49-F238E27FC236}">
                <a16:creationId xmlns:a16="http://schemas.microsoft.com/office/drawing/2014/main" id="{A6A05896-B2A0-4CAE-A60B-257454458E45}"/>
              </a:ext>
            </a:extLst>
          </p:cNvPr>
          <p:cNvSpPr/>
          <p:nvPr/>
        </p:nvSpPr>
        <p:spPr>
          <a:xfrm>
            <a:off x="4176791" y="4882031"/>
            <a:ext cx="1481681" cy="430887"/>
          </a:xfrm>
          <a:prstGeom prst="rect">
            <a:avLst/>
          </a:prstGeom>
        </p:spPr>
        <p:txBody>
          <a:bodyPr wrap="square" anchor="t">
            <a:spAutoFit/>
          </a:bodyPr>
          <a:lstStyle/>
          <a:p>
            <a:pPr>
              <a:buClr>
                <a:srgbClr val="A30D2D"/>
              </a:buClr>
            </a:pPr>
            <a:r>
              <a:rPr lang="en-US" sz="1100" b="1"/>
              <a:t>Ball Carrier Vision Metric Score: 1.02</a:t>
            </a:r>
            <a:endParaRPr lang="en-US" sz="1100">
              <a:cs typeface="Calibri"/>
            </a:endParaRPr>
          </a:p>
        </p:txBody>
      </p:sp>
      <p:sp>
        <p:nvSpPr>
          <p:cNvPr id="18" name="Rectangle 17">
            <a:extLst>
              <a:ext uri="{FF2B5EF4-FFF2-40B4-BE49-F238E27FC236}">
                <a16:creationId xmlns:a16="http://schemas.microsoft.com/office/drawing/2014/main" id="{5E2393D6-469D-4D7D-B08A-4A291CE36261}"/>
              </a:ext>
            </a:extLst>
          </p:cNvPr>
          <p:cNvSpPr/>
          <p:nvPr/>
        </p:nvSpPr>
        <p:spPr>
          <a:xfrm>
            <a:off x="5876705" y="1655677"/>
            <a:ext cx="5982786" cy="2169825"/>
          </a:xfrm>
          <a:prstGeom prst="rect">
            <a:avLst/>
          </a:prstGeom>
        </p:spPr>
        <p:txBody>
          <a:bodyPr wrap="square" anchor="t">
            <a:spAutoFit/>
          </a:bodyPr>
          <a:lstStyle/>
          <a:p>
            <a:pPr>
              <a:spcAft>
                <a:spcPts val="300"/>
              </a:spcAft>
            </a:pPr>
            <a:r>
              <a:rPr lang="en-US" sz="1350">
                <a:cs typeface="Calibri"/>
              </a:rPr>
              <a:t>Ball Carrier vision can change drastically throughout the play depending on how the defense opens up and covers the field. In the example to the left, it can be seen that in the initial moments of the play there is a clear distinction of which team covers which part of the field. The solid line shows </a:t>
            </a:r>
            <a:r>
              <a:rPr lang="en-US" sz="1350" err="1">
                <a:cs typeface="Calibri"/>
              </a:rPr>
              <a:t>Saquon</a:t>
            </a:r>
            <a:r>
              <a:rPr lang="en-US" sz="1350">
                <a:cs typeface="Calibri"/>
              </a:rPr>
              <a:t> Barkley's movements as he moves through the defense in the rest of the play. The dotted line shows the optimal path calculated to avoid risk and maximize distance at the initial moments of the play. As the play moves on and the defense opens up, the optimal path is then seen exploiting the regions where there is a lower probability of encountering a defensive player. This confirms </a:t>
            </a:r>
            <a:r>
              <a:rPr lang="en-US" sz="1350" err="1">
                <a:cs typeface="Calibri"/>
              </a:rPr>
              <a:t>Saquon</a:t>
            </a:r>
            <a:r>
              <a:rPr lang="en-US" sz="1350">
                <a:cs typeface="Calibri"/>
              </a:rPr>
              <a:t> Barkley's run as the path taken that minimizes the chance of encountering a defensive player.</a:t>
            </a:r>
          </a:p>
        </p:txBody>
      </p:sp>
    </p:spTree>
    <p:extLst>
      <p:ext uri="{BB962C8B-B14F-4D97-AF65-F5344CB8AC3E}">
        <p14:creationId xmlns:p14="http://schemas.microsoft.com/office/powerpoint/2010/main" val="25785626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798A02-43F5-4C7A-9668-BD512E8F954C}"/>
              </a:ext>
            </a:extLst>
          </p:cNvPr>
          <p:cNvSpPr/>
          <p:nvPr/>
        </p:nvSpPr>
        <p:spPr>
          <a:xfrm>
            <a:off x="0" y="1311321"/>
            <a:ext cx="12192000" cy="12343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a:extLst>
              <a:ext uri="{FF2B5EF4-FFF2-40B4-BE49-F238E27FC236}">
                <a16:creationId xmlns:a16="http://schemas.microsoft.com/office/drawing/2014/main" id="{44720F5E-F571-403E-A3DF-0F2EDBB0B133}"/>
              </a:ext>
            </a:extLst>
          </p:cNvPr>
          <p:cNvSpPr txBox="1">
            <a:spLocks/>
          </p:cNvSpPr>
          <p:nvPr/>
        </p:nvSpPr>
        <p:spPr>
          <a:xfrm>
            <a:off x="0" y="0"/>
            <a:ext cx="12192000" cy="1133475"/>
          </a:xfrm>
          <a:prstGeom prst="rect">
            <a:avLst/>
          </a:prstGeom>
          <a:solidFill>
            <a:srgbClr val="012352"/>
          </a:solidFill>
        </p:spPr>
        <p:txBody>
          <a:bodyPr anchor="ctr" anchorCtr="0"/>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sz="3600" b="1">
                <a:solidFill>
                  <a:schemeClr val="bg1"/>
                </a:solidFill>
              </a:rPr>
              <a:t>Solution Architecture</a:t>
            </a:r>
            <a:endParaRPr lang="en-US" sz="3600" b="1">
              <a:solidFill>
                <a:schemeClr val="bg1"/>
              </a:solidFill>
              <a:cs typeface="Calibri Light"/>
            </a:endParaRPr>
          </a:p>
        </p:txBody>
      </p:sp>
      <p:sp>
        <p:nvSpPr>
          <p:cNvPr id="8" name="Rectangle 7">
            <a:extLst>
              <a:ext uri="{FF2B5EF4-FFF2-40B4-BE49-F238E27FC236}">
                <a16:creationId xmlns:a16="http://schemas.microsoft.com/office/drawing/2014/main" id="{9139370B-1993-4F96-9C9D-DCA388E7B458}"/>
              </a:ext>
            </a:extLst>
          </p:cNvPr>
          <p:cNvSpPr/>
          <p:nvPr/>
        </p:nvSpPr>
        <p:spPr>
          <a:xfrm>
            <a:off x="1119611" y="4800377"/>
            <a:ext cx="10439340" cy="646331"/>
          </a:xfrm>
          <a:prstGeom prst="rect">
            <a:avLst/>
          </a:prstGeom>
        </p:spPr>
        <p:txBody>
          <a:bodyPr wrap="square">
            <a:spAutoFit/>
          </a:bodyPr>
          <a:lstStyle/>
          <a:p>
            <a:pPr>
              <a:spcAft>
                <a:spcPts val="1200"/>
              </a:spcAft>
            </a:pPr>
            <a:r>
              <a:rPr lang="en-US" sz="1200" i="1"/>
              <a:t>*Due to the security restriction of uploading third party files to the S3 bucket, we were prevented from building to full streamlined capacity. Setting up the jobs without the proper files triggers errors, so only a proposed solution could be put forward. Appendix A lays out the approach for full automation. For the project, Athena was used to query and create tables as opposed to an AWS Glue Job with an existing script </a:t>
            </a:r>
          </a:p>
        </p:txBody>
      </p:sp>
      <p:sp>
        <p:nvSpPr>
          <p:cNvPr id="9" name="Rectangle 8">
            <a:extLst>
              <a:ext uri="{FF2B5EF4-FFF2-40B4-BE49-F238E27FC236}">
                <a16:creationId xmlns:a16="http://schemas.microsoft.com/office/drawing/2014/main" id="{FBCF5B76-E19A-4E4D-8397-88C3C34B82A6}"/>
              </a:ext>
            </a:extLst>
          </p:cNvPr>
          <p:cNvSpPr/>
          <p:nvPr/>
        </p:nvSpPr>
        <p:spPr>
          <a:xfrm>
            <a:off x="672458" y="1315339"/>
            <a:ext cx="11278157" cy="1231106"/>
          </a:xfrm>
          <a:prstGeom prst="rect">
            <a:avLst/>
          </a:prstGeom>
        </p:spPr>
        <p:txBody>
          <a:bodyPr wrap="square" anchor="t">
            <a:spAutoFit/>
          </a:bodyPr>
          <a:lstStyle/>
          <a:p>
            <a:pPr>
              <a:spcAft>
                <a:spcPts val="1200"/>
              </a:spcAft>
            </a:pPr>
            <a:r>
              <a:rPr lang="en-US" sz="1600"/>
              <a:t>The solution architecture streamlines ETL and leverages AWS Sagemaker for both modeling and visualization. AWS </a:t>
            </a:r>
            <a:r>
              <a:rPr lang="en-US" sz="1600" err="1"/>
              <a:t>Quicksight</a:t>
            </a:r>
            <a:r>
              <a:rPr lang="en-US" sz="1600"/>
              <a:t> was substituted for visualization to limit the steps required in evaluating, re-training, maintaining, and deployment of the solution.</a:t>
            </a:r>
          </a:p>
          <a:p>
            <a:pPr>
              <a:spcAft>
                <a:spcPts val="1200"/>
              </a:spcAft>
            </a:pPr>
            <a:r>
              <a:rPr lang="en-US" sz="1600">
                <a:cs typeface="Calibri" panose="020F0502020204030204"/>
              </a:rPr>
              <a:t>The architectural design maintains scalability through query optimization and trigger calls improving resource usage and cost to compute. Due to the size and nature of the data, the instance size needs to be larger than the current instance.</a:t>
            </a:r>
          </a:p>
        </p:txBody>
      </p:sp>
      <p:sp>
        <p:nvSpPr>
          <p:cNvPr id="11" name="Rectangle 10">
            <a:extLst>
              <a:ext uri="{FF2B5EF4-FFF2-40B4-BE49-F238E27FC236}">
                <a16:creationId xmlns:a16="http://schemas.microsoft.com/office/drawing/2014/main" id="{045C1BEB-9AB4-477F-AFCE-02A4631A91B5}"/>
              </a:ext>
            </a:extLst>
          </p:cNvPr>
          <p:cNvSpPr/>
          <p:nvPr/>
        </p:nvSpPr>
        <p:spPr>
          <a:xfrm>
            <a:off x="1096163" y="4103671"/>
            <a:ext cx="10581487" cy="769441"/>
          </a:xfrm>
          <a:prstGeom prst="rect">
            <a:avLst/>
          </a:prstGeom>
        </p:spPr>
        <p:txBody>
          <a:bodyPr wrap="square" anchor="t">
            <a:spAutoFit/>
          </a:bodyPr>
          <a:lstStyle/>
          <a:p>
            <a:r>
              <a:rPr lang="en-US" sz="1600" b="1">
                <a:cs typeface="Calibri"/>
              </a:rPr>
              <a:t>AWS Glue</a:t>
            </a:r>
          </a:p>
          <a:p>
            <a:pPr lvl="0"/>
            <a:r>
              <a:rPr lang="en-US" sz="1400"/>
              <a:t>The solution leverages Glue’s job and crawler functionality to run Python scripts containing SQL code that query the S3 bucket. Due to difficulty with league roster data, player weight data is scraped from Pro-Football-Reference. Triggers are used to set off crawlers to add table metadata. </a:t>
            </a:r>
          </a:p>
        </p:txBody>
      </p:sp>
      <p:sp>
        <p:nvSpPr>
          <p:cNvPr id="12" name="Rectangle 11">
            <a:extLst>
              <a:ext uri="{FF2B5EF4-FFF2-40B4-BE49-F238E27FC236}">
                <a16:creationId xmlns:a16="http://schemas.microsoft.com/office/drawing/2014/main" id="{2103C535-4D9B-455A-9242-1C13ABC0919B}"/>
              </a:ext>
            </a:extLst>
          </p:cNvPr>
          <p:cNvSpPr/>
          <p:nvPr/>
        </p:nvSpPr>
        <p:spPr>
          <a:xfrm>
            <a:off x="1119611" y="5604633"/>
            <a:ext cx="10439340" cy="769441"/>
          </a:xfrm>
          <a:prstGeom prst="rect">
            <a:avLst/>
          </a:prstGeom>
        </p:spPr>
        <p:txBody>
          <a:bodyPr wrap="square">
            <a:spAutoFit/>
          </a:bodyPr>
          <a:lstStyle/>
          <a:p>
            <a:pPr lvl="0">
              <a:buClr>
                <a:srgbClr val="A30D2D"/>
              </a:buClr>
            </a:pPr>
            <a:r>
              <a:rPr lang="en-US" sz="1600" b="1"/>
              <a:t>AWS Sagemaker</a:t>
            </a:r>
          </a:p>
          <a:p>
            <a:pPr lvl="0">
              <a:buClr>
                <a:srgbClr val="A30D2D"/>
              </a:buClr>
            </a:pPr>
            <a:r>
              <a:rPr lang="en-US" sz="1400"/>
              <a:t>AWS Sagemaker houses the Jupyter Notebooks used to build and train the Space Ownership model, run the data pipeline, and feed the path optimization algorithm. Scripts are run in a specified order laid out in the Appendix</a:t>
            </a:r>
          </a:p>
        </p:txBody>
      </p:sp>
      <p:sp>
        <p:nvSpPr>
          <p:cNvPr id="13" name="Rectangle 12">
            <a:extLst>
              <a:ext uri="{FF2B5EF4-FFF2-40B4-BE49-F238E27FC236}">
                <a16:creationId xmlns:a16="http://schemas.microsoft.com/office/drawing/2014/main" id="{28D07C0D-760C-4BE7-98E1-B9D816A19F18}"/>
              </a:ext>
            </a:extLst>
          </p:cNvPr>
          <p:cNvSpPr/>
          <p:nvPr/>
        </p:nvSpPr>
        <p:spPr>
          <a:xfrm>
            <a:off x="1096163" y="2670825"/>
            <a:ext cx="10462788" cy="984885"/>
          </a:xfrm>
          <a:prstGeom prst="rect">
            <a:avLst/>
          </a:prstGeom>
        </p:spPr>
        <p:txBody>
          <a:bodyPr wrap="square">
            <a:spAutoFit/>
          </a:bodyPr>
          <a:lstStyle/>
          <a:p>
            <a:pPr lvl="0">
              <a:buClr>
                <a:srgbClr val="A30D2D"/>
              </a:buClr>
            </a:pPr>
            <a:r>
              <a:rPr lang="en-US" sz="1600" b="1"/>
              <a:t>S3</a:t>
            </a:r>
          </a:p>
          <a:p>
            <a:pPr lvl="0">
              <a:buClr>
                <a:srgbClr val="A30D2D"/>
              </a:buClr>
            </a:pPr>
            <a:r>
              <a:rPr lang="en-US" sz="1400"/>
              <a:t>S3 serves as the data and script warehouse. NFL Source data stored here is queried through AWS Glue jobs containing custom Python scripts. The outputs of the script are stored as tables in the ohsaquonuc bucket folder and subsequently used to create the tables for modeling within AWS Sagemaker</a:t>
            </a:r>
          </a:p>
        </p:txBody>
      </p:sp>
      <p:sp>
        <p:nvSpPr>
          <p:cNvPr id="23" name="Oval 22">
            <a:extLst>
              <a:ext uri="{FF2B5EF4-FFF2-40B4-BE49-F238E27FC236}">
                <a16:creationId xmlns:a16="http://schemas.microsoft.com/office/drawing/2014/main" id="{20CAAFE8-43AF-469F-A1F8-BCE5D865EEC2}"/>
              </a:ext>
            </a:extLst>
          </p:cNvPr>
          <p:cNvSpPr/>
          <p:nvPr/>
        </p:nvSpPr>
        <p:spPr>
          <a:xfrm>
            <a:off x="205211" y="4021889"/>
            <a:ext cx="9144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28B0AE9-BBC6-449D-B8D1-B0973E39AC4C}"/>
              </a:ext>
            </a:extLst>
          </p:cNvPr>
          <p:cNvSpPr/>
          <p:nvPr/>
        </p:nvSpPr>
        <p:spPr>
          <a:xfrm>
            <a:off x="205211" y="2660030"/>
            <a:ext cx="9144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FFF3959-DB4A-49F6-8FE7-04AC8A0882F9}"/>
              </a:ext>
            </a:extLst>
          </p:cNvPr>
          <p:cNvSpPr/>
          <p:nvPr/>
        </p:nvSpPr>
        <p:spPr>
          <a:xfrm>
            <a:off x="205211" y="5470190"/>
            <a:ext cx="9144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Presentation with pie chart">
            <a:extLst>
              <a:ext uri="{FF2B5EF4-FFF2-40B4-BE49-F238E27FC236}">
                <a16:creationId xmlns:a16="http://schemas.microsoft.com/office/drawing/2014/main" id="{8B9D8F56-A88F-446D-B8FD-D98F4E416D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698" y="2797507"/>
            <a:ext cx="731520" cy="731520"/>
          </a:xfrm>
          <a:prstGeom prst="rect">
            <a:avLst/>
          </a:prstGeom>
        </p:spPr>
      </p:pic>
      <p:pic>
        <p:nvPicPr>
          <p:cNvPr id="5" name="Graphic 6" descr="Laptop">
            <a:extLst>
              <a:ext uri="{FF2B5EF4-FFF2-40B4-BE49-F238E27FC236}">
                <a16:creationId xmlns:a16="http://schemas.microsoft.com/office/drawing/2014/main" id="{015E6C37-1575-4E3C-89EB-C8BD10FECF0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903" y="4103671"/>
            <a:ext cx="731520" cy="731520"/>
          </a:xfrm>
          <a:prstGeom prst="rect">
            <a:avLst/>
          </a:prstGeom>
        </p:spPr>
      </p:pic>
      <p:pic>
        <p:nvPicPr>
          <p:cNvPr id="3" name="Graphic 2" descr="Brain">
            <a:extLst>
              <a:ext uri="{FF2B5EF4-FFF2-40B4-BE49-F238E27FC236}">
                <a16:creationId xmlns:a16="http://schemas.microsoft.com/office/drawing/2014/main" id="{3C225730-BDD1-4ECF-986E-AF0E6818F5D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6651" y="5585264"/>
            <a:ext cx="731520" cy="731520"/>
          </a:xfrm>
          <a:prstGeom prst="rect">
            <a:avLst/>
          </a:prstGeom>
        </p:spPr>
      </p:pic>
    </p:spTree>
    <p:extLst>
      <p:ext uri="{BB962C8B-B14F-4D97-AF65-F5344CB8AC3E}">
        <p14:creationId xmlns:p14="http://schemas.microsoft.com/office/powerpoint/2010/main" val="40941674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03A82C-69DE-4D12-8260-BAB1FE54F3FD}"/>
              </a:ext>
            </a:extLst>
          </p:cNvPr>
          <p:cNvSpPr/>
          <p:nvPr/>
        </p:nvSpPr>
        <p:spPr>
          <a:xfrm>
            <a:off x="0" y="1305716"/>
            <a:ext cx="12192000" cy="11421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a:extLst>
              <a:ext uri="{FF2B5EF4-FFF2-40B4-BE49-F238E27FC236}">
                <a16:creationId xmlns:a16="http://schemas.microsoft.com/office/drawing/2014/main" id="{44720F5E-F571-403E-A3DF-0F2EDBB0B133}"/>
              </a:ext>
            </a:extLst>
          </p:cNvPr>
          <p:cNvSpPr txBox="1">
            <a:spLocks/>
          </p:cNvSpPr>
          <p:nvPr/>
        </p:nvSpPr>
        <p:spPr>
          <a:xfrm>
            <a:off x="0" y="0"/>
            <a:ext cx="12192000" cy="1133475"/>
          </a:xfrm>
          <a:prstGeom prst="rect">
            <a:avLst/>
          </a:prstGeom>
          <a:solidFill>
            <a:srgbClr val="012352"/>
          </a:solidFill>
        </p:spPr>
        <p:txBody>
          <a:bodyPr anchor="ctr" anchorCtr="0"/>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sz="3600" b="1">
                <a:solidFill>
                  <a:schemeClr val="bg1"/>
                </a:solidFill>
              </a:rPr>
              <a:t>Space Ownership</a:t>
            </a:r>
          </a:p>
        </p:txBody>
      </p:sp>
      <p:sp>
        <p:nvSpPr>
          <p:cNvPr id="37" name="Text Placeholder 1">
            <a:extLst>
              <a:ext uri="{FF2B5EF4-FFF2-40B4-BE49-F238E27FC236}">
                <a16:creationId xmlns:a16="http://schemas.microsoft.com/office/drawing/2014/main" id="{A13608E4-BFB4-422D-BD28-53D9AE7ED642}"/>
              </a:ext>
            </a:extLst>
          </p:cNvPr>
          <p:cNvSpPr txBox="1">
            <a:spLocks/>
          </p:cNvSpPr>
          <p:nvPr/>
        </p:nvSpPr>
        <p:spPr>
          <a:xfrm>
            <a:off x="324498" y="1436293"/>
            <a:ext cx="11547208" cy="1181093"/>
          </a:xfrm>
          <a:prstGeom prst="rect">
            <a:avLst/>
          </a:prstGeom>
          <a:noFill/>
        </p:spPr>
        <p:txBody>
          <a:bodyPr vert="horz" wrap="square" lIns="91440" tIns="45720" rIns="91440" bIns="45720" rtlCol="0" anchor="t">
            <a:spAutoFit/>
          </a:bodyPr>
          <a:lstStyle>
            <a:lvl1pPr marL="228600" indent="-228600" algn="l" defTabSz="914400" rtl="0" eaLnBrk="1" latinLnBrk="0" hangingPunct="1">
              <a:lnSpc>
                <a:spcPct val="90000"/>
              </a:lnSpc>
              <a:spcBef>
                <a:spcPts val="4800"/>
              </a:spcBef>
              <a:buFont typeface="Arial" panose="020B0604020202020204" pitchFamily="34" charset="0"/>
              <a:buChar char="•"/>
              <a:defRPr sz="2800" kern="1200">
                <a:solidFill>
                  <a:schemeClr val="tx1"/>
                </a:solidFill>
                <a:latin typeface="+mn-lt"/>
                <a:ea typeface="+mn-ea"/>
                <a:cs typeface="+mn-cs"/>
              </a:defRPr>
            </a:lvl1pPr>
            <a:lvl2pPr marL="609585" indent="-609585"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None/>
            </a:pPr>
            <a:r>
              <a:rPr lang="en-US" sz="1350"/>
              <a:t>Space Ownership on the field refers to which team is likely to cover which areas on the field. Ownership on the field can be described by considering many factors. In recent studies, researchers have proposed a Space Ownership model to allocate points on the field to either offense or defense.  A previously proposed Space Ownership model from cutting edge research was used to simulate times on the NextGen data for a new, more powerful Space Ownership Neural Network. </a:t>
            </a:r>
            <a:r>
              <a:rPr lang="en-US" sz="1350">
                <a:ea typeface="+mn-lt"/>
                <a:cs typeface="+mn-lt"/>
              </a:rPr>
              <a:t>The previously proposed Space Ownership model considers factors such as distance from the player to the point, speed of the player, and angle of the player. </a:t>
            </a:r>
            <a:endParaRPr lang="en-US" sz="1350"/>
          </a:p>
          <a:p>
            <a:pPr marL="0" indent="0">
              <a:spcBef>
                <a:spcPts val="0"/>
              </a:spcBef>
              <a:spcAft>
                <a:spcPts val="1200"/>
              </a:spcAft>
              <a:buNone/>
            </a:pPr>
            <a:endParaRPr lang="en-US" sz="1350">
              <a:cs typeface="Calibri"/>
            </a:endParaRPr>
          </a:p>
        </p:txBody>
      </p:sp>
      <p:sp>
        <p:nvSpPr>
          <p:cNvPr id="3" name="TextBox 2">
            <a:extLst>
              <a:ext uri="{FF2B5EF4-FFF2-40B4-BE49-F238E27FC236}">
                <a16:creationId xmlns:a16="http://schemas.microsoft.com/office/drawing/2014/main" id="{9763A35B-F63D-402D-BE91-E7B287E09335}"/>
              </a:ext>
            </a:extLst>
          </p:cNvPr>
          <p:cNvSpPr txBox="1"/>
          <p:nvPr/>
        </p:nvSpPr>
        <p:spPr>
          <a:xfrm>
            <a:off x="6416635" y="2596737"/>
            <a:ext cx="5345873" cy="4385816"/>
          </a:xfrm>
          <a:prstGeom prst="rect">
            <a:avLst/>
          </a:prstGeom>
          <a:noFill/>
        </p:spPr>
        <p:txBody>
          <a:bodyPr vert="horz" wrap="square" lIns="91440" tIns="45720" rIns="91440" bIns="45720" rtlCol="0" anchor="t">
            <a:spAutoFit/>
          </a:bodyPr>
          <a:lstStyle/>
          <a:p>
            <a:pPr>
              <a:lnSpc>
                <a:spcPct val="90000"/>
              </a:lnSpc>
              <a:spcAft>
                <a:spcPts val="1200"/>
              </a:spcAft>
            </a:pPr>
            <a:r>
              <a:rPr lang="en-US" sz="1400">
                <a:cs typeface="Calibri"/>
              </a:rPr>
              <a:t>Consisting of two hidden layers with 64 nodes and 32 nodes respectively, the Space Ownership Neural Network effectively learns the NextGen data to predict the time it takes for each player to reach each point on the field at a specified time.</a:t>
            </a:r>
            <a:endParaRPr lang="en-US" sz="1400"/>
          </a:p>
          <a:p>
            <a:pPr>
              <a:lnSpc>
                <a:spcPct val="90000"/>
              </a:lnSpc>
              <a:spcAft>
                <a:spcPts val="1200"/>
              </a:spcAft>
            </a:pPr>
            <a:r>
              <a:rPr lang="en-US" sz="1400"/>
              <a:t>The new Neural Network was built by considering at each time step:</a:t>
            </a:r>
            <a:endParaRPr lang="en-US"/>
          </a:p>
          <a:p>
            <a:pPr marL="285750" indent="-285750">
              <a:lnSpc>
                <a:spcPct val="90000"/>
              </a:lnSpc>
              <a:spcAft>
                <a:spcPts val="1200"/>
              </a:spcAft>
              <a:buFont typeface="Arial"/>
              <a:buChar char="•"/>
            </a:pPr>
            <a:r>
              <a:rPr lang="en-US" sz="1400">
                <a:cs typeface="Calibri" panose="020F0502020204030204"/>
              </a:rPr>
              <a:t>Distance from player to every possible point on the field</a:t>
            </a:r>
          </a:p>
          <a:p>
            <a:pPr marL="285750" indent="-285750">
              <a:lnSpc>
                <a:spcPct val="90000"/>
              </a:lnSpc>
              <a:spcAft>
                <a:spcPts val="1200"/>
              </a:spcAft>
              <a:buFont typeface="Arial"/>
              <a:buChar char="•"/>
            </a:pPr>
            <a:r>
              <a:rPr lang="en-US" sz="1400">
                <a:cs typeface="Calibri" panose="020F0502020204030204"/>
              </a:rPr>
              <a:t>Directional acceleration of the player</a:t>
            </a:r>
          </a:p>
          <a:p>
            <a:pPr marL="285750" indent="-285750">
              <a:lnSpc>
                <a:spcPct val="90000"/>
              </a:lnSpc>
              <a:spcAft>
                <a:spcPts val="1200"/>
              </a:spcAft>
              <a:buFont typeface="Arial"/>
              <a:buChar char="•"/>
            </a:pPr>
            <a:r>
              <a:rPr lang="en-US" sz="1400">
                <a:cs typeface="Calibri" panose="020F0502020204030204"/>
              </a:rPr>
              <a:t>Angle of the players body</a:t>
            </a:r>
          </a:p>
          <a:p>
            <a:pPr marL="285750" indent="-285750">
              <a:lnSpc>
                <a:spcPct val="90000"/>
              </a:lnSpc>
              <a:spcAft>
                <a:spcPts val="1200"/>
              </a:spcAft>
              <a:buFont typeface="Arial"/>
              <a:buChar char="•"/>
            </a:pPr>
            <a:r>
              <a:rPr lang="en-US" sz="1400">
                <a:cs typeface="Calibri" panose="020F0502020204030204"/>
              </a:rPr>
              <a:t>Height of the player</a:t>
            </a:r>
          </a:p>
          <a:p>
            <a:pPr marL="285750" indent="-285750">
              <a:lnSpc>
                <a:spcPct val="90000"/>
              </a:lnSpc>
              <a:spcAft>
                <a:spcPts val="1200"/>
              </a:spcAft>
              <a:buFont typeface="Arial"/>
              <a:buChar char="•"/>
            </a:pPr>
            <a:r>
              <a:rPr lang="en-US" sz="1400">
                <a:cs typeface="Calibri" panose="020F0502020204030204"/>
              </a:rPr>
              <a:t>Weight of the player</a:t>
            </a:r>
          </a:p>
          <a:p>
            <a:pPr>
              <a:lnSpc>
                <a:spcPct val="90000"/>
              </a:lnSpc>
              <a:spcAft>
                <a:spcPts val="1200"/>
              </a:spcAft>
            </a:pPr>
            <a:r>
              <a:rPr lang="en-US" sz="1400">
                <a:cs typeface="Calibri" panose="020F0502020204030204"/>
              </a:rPr>
              <a:t>The data used to train the Neural Network is a combination of NextGen data, NFL </a:t>
            </a:r>
            <a:r>
              <a:rPr lang="en-US" sz="1400" err="1">
                <a:cs typeface="Calibri" panose="020F0502020204030204"/>
              </a:rPr>
              <a:t>ScrapR</a:t>
            </a:r>
            <a:r>
              <a:rPr lang="en-US" sz="1400">
                <a:cs typeface="Calibri" panose="020F0502020204030204"/>
              </a:rPr>
              <a:t> data, and simulated data.</a:t>
            </a:r>
          </a:p>
          <a:p>
            <a:pPr>
              <a:lnSpc>
                <a:spcPct val="90000"/>
              </a:lnSpc>
              <a:spcAft>
                <a:spcPts val="1200"/>
              </a:spcAft>
            </a:pPr>
            <a:r>
              <a:rPr lang="en-US" sz="1400" b="1">
                <a:cs typeface="Calibri" panose="020F0502020204030204"/>
              </a:rPr>
              <a:t>The Neural Network has a loss (Mean Square Error) of 0.0043; therefore, it is a strong predictor of space ownership.</a:t>
            </a:r>
            <a:endParaRPr lang="en-US" b="1">
              <a:cs typeface="Calibri"/>
            </a:endParaRPr>
          </a:p>
          <a:p>
            <a:pPr>
              <a:lnSpc>
                <a:spcPct val="90000"/>
              </a:lnSpc>
              <a:spcAft>
                <a:spcPts val="1200"/>
              </a:spcAft>
            </a:pPr>
            <a:endParaRPr lang="en-US" sz="1400">
              <a:cs typeface="Calibri" panose="020F0502020204030204"/>
            </a:endParaRPr>
          </a:p>
        </p:txBody>
      </p:sp>
      <p:cxnSp>
        <p:nvCxnSpPr>
          <p:cNvPr id="4" name="Straight Arrow Connector 3">
            <a:extLst>
              <a:ext uri="{FF2B5EF4-FFF2-40B4-BE49-F238E27FC236}">
                <a16:creationId xmlns:a16="http://schemas.microsoft.com/office/drawing/2014/main" id="{C3CA5911-9360-4B77-9F70-0A397E8EDA09}"/>
              </a:ext>
            </a:extLst>
          </p:cNvPr>
          <p:cNvCxnSpPr/>
          <p:nvPr/>
        </p:nvCxnSpPr>
        <p:spPr>
          <a:xfrm>
            <a:off x="6301837" y="1912917"/>
            <a:ext cx="9896" cy="5482439"/>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5" name="Picture 6" descr="A circuit board&#10;&#10;Description automatically generated">
            <a:extLst>
              <a:ext uri="{FF2B5EF4-FFF2-40B4-BE49-F238E27FC236}">
                <a16:creationId xmlns:a16="http://schemas.microsoft.com/office/drawing/2014/main" id="{72D9DDC6-8938-47BE-9707-56313A4FF4CD}"/>
              </a:ext>
            </a:extLst>
          </p:cNvPr>
          <p:cNvPicPr>
            <a:picLocks noChangeAspect="1"/>
          </p:cNvPicPr>
          <p:nvPr/>
        </p:nvPicPr>
        <p:blipFill>
          <a:blip r:embed="rId3"/>
          <a:stretch>
            <a:fillRect/>
          </a:stretch>
        </p:blipFill>
        <p:spPr>
          <a:xfrm>
            <a:off x="63335" y="4765107"/>
            <a:ext cx="4326575" cy="1988851"/>
          </a:xfrm>
          <a:prstGeom prst="rect">
            <a:avLst/>
          </a:prstGeom>
        </p:spPr>
      </p:pic>
      <p:pic>
        <p:nvPicPr>
          <p:cNvPr id="7" name="Picture 7" descr="A circuit board&#10;&#10;Description automatically generated">
            <a:extLst>
              <a:ext uri="{FF2B5EF4-FFF2-40B4-BE49-F238E27FC236}">
                <a16:creationId xmlns:a16="http://schemas.microsoft.com/office/drawing/2014/main" id="{87F934C8-8EBD-449C-8CEB-308968133FBB}"/>
              </a:ext>
            </a:extLst>
          </p:cNvPr>
          <p:cNvPicPr>
            <a:picLocks noChangeAspect="1"/>
          </p:cNvPicPr>
          <p:nvPr/>
        </p:nvPicPr>
        <p:blipFill>
          <a:blip r:embed="rId4"/>
          <a:stretch>
            <a:fillRect/>
          </a:stretch>
        </p:blipFill>
        <p:spPr>
          <a:xfrm>
            <a:off x="63336" y="2661266"/>
            <a:ext cx="4395848" cy="2059959"/>
          </a:xfrm>
          <a:prstGeom prst="rect">
            <a:avLst/>
          </a:prstGeom>
        </p:spPr>
      </p:pic>
      <p:sp>
        <p:nvSpPr>
          <p:cNvPr id="8" name="TextBox 7">
            <a:extLst>
              <a:ext uri="{FF2B5EF4-FFF2-40B4-BE49-F238E27FC236}">
                <a16:creationId xmlns:a16="http://schemas.microsoft.com/office/drawing/2014/main" id="{5F3C36AC-AAB9-41E6-8DED-F1E9BA13EC9D}"/>
              </a:ext>
            </a:extLst>
          </p:cNvPr>
          <p:cNvSpPr txBox="1"/>
          <p:nvPr/>
        </p:nvSpPr>
        <p:spPr>
          <a:xfrm>
            <a:off x="4249387" y="3893126"/>
            <a:ext cx="2000993" cy="1400383"/>
          </a:xfrm>
          <a:prstGeom prst="rect">
            <a:avLst/>
          </a:prstGeom>
          <a:noFill/>
        </p:spPr>
        <p:txBody>
          <a:bodyPr vert="horz" wrap="square" lIns="91440" tIns="45720" rIns="91440" bIns="45720" rtlCol="0" anchor="t">
            <a:spAutoFit/>
          </a:bodyPr>
          <a:lstStyle/>
          <a:p>
            <a:pPr>
              <a:spcAft>
                <a:spcPts val="1200"/>
              </a:spcAft>
            </a:pPr>
            <a:r>
              <a:rPr lang="en-US" sz="1100"/>
              <a:t>Legend:</a:t>
            </a:r>
            <a:endParaRPr lang="en-US" sz="1100">
              <a:cs typeface="Calibri"/>
            </a:endParaRPr>
          </a:p>
          <a:p>
            <a:pPr>
              <a:spcAft>
                <a:spcPts val="1200"/>
              </a:spcAft>
            </a:pPr>
            <a:r>
              <a:rPr lang="en-US" sz="1100">
                <a:cs typeface="Calibri"/>
              </a:rPr>
              <a:t>Blue Pt = Offense Player</a:t>
            </a:r>
          </a:p>
          <a:p>
            <a:pPr>
              <a:spcAft>
                <a:spcPts val="1200"/>
              </a:spcAft>
            </a:pPr>
            <a:r>
              <a:rPr lang="en-US" sz="1100">
                <a:cs typeface="Calibri"/>
              </a:rPr>
              <a:t>Red Pt = Defense Player</a:t>
            </a:r>
          </a:p>
          <a:p>
            <a:pPr>
              <a:spcAft>
                <a:spcPts val="1200"/>
              </a:spcAft>
            </a:pPr>
            <a:r>
              <a:rPr lang="en-US" sz="1100">
                <a:cs typeface="Calibri"/>
              </a:rPr>
              <a:t>Yellow Area = Defensive Coverage</a:t>
            </a:r>
          </a:p>
        </p:txBody>
      </p:sp>
      <p:sp>
        <p:nvSpPr>
          <p:cNvPr id="9" name="Oval 8">
            <a:extLst>
              <a:ext uri="{FF2B5EF4-FFF2-40B4-BE49-F238E27FC236}">
                <a16:creationId xmlns:a16="http://schemas.microsoft.com/office/drawing/2014/main" id="{147FC7D2-FF7B-4499-BB29-4C60B7465C5A}"/>
              </a:ext>
            </a:extLst>
          </p:cNvPr>
          <p:cNvSpPr/>
          <p:nvPr/>
        </p:nvSpPr>
        <p:spPr>
          <a:xfrm>
            <a:off x="2347726" y="2758415"/>
            <a:ext cx="1078674" cy="4057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E541E7B-1BCD-45A9-A88C-0A33368BE69E}"/>
              </a:ext>
            </a:extLst>
          </p:cNvPr>
          <p:cNvSpPr/>
          <p:nvPr/>
        </p:nvSpPr>
        <p:spPr>
          <a:xfrm>
            <a:off x="2347725" y="4836595"/>
            <a:ext cx="1078674" cy="4057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
            <a:extLst>
              <a:ext uri="{FF2B5EF4-FFF2-40B4-BE49-F238E27FC236}">
                <a16:creationId xmlns:a16="http://schemas.microsoft.com/office/drawing/2014/main" id="{6A36F31A-13B0-406F-806D-BCACF01F9B30}"/>
              </a:ext>
            </a:extLst>
          </p:cNvPr>
          <p:cNvSpPr txBox="1">
            <a:spLocks/>
          </p:cNvSpPr>
          <p:nvPr/>
        </p:nvSpPr>
        <p:spPr>
          <a:xfrm>
            <a:off x="4312627" y="2702993"/>
            <a:ext cx="1888612" cy="4371966"/>
          </a:xfrm>
          <a:prstGeom prst="rect">
            <a:avLst/>
          </a:prstGeom>
          <a:noFill/>
        </p:spPr>
        <p:txBody>
          <a:bodyPr vert="horz" wrap="square" lIns="91440" tIns="45720" rIns="91440" bIns="45720" rtlCol="0" anchor="t">
            <a:spAutoFit/>
          </a:bodyPr>
          <a:lstStyle>
            <a:lvl1pPr marL="228600" indent="-228600" algn="l" defTabSz="914400" rtl="0" eaLnBrk="1" latinLnBrk="0" hangingPunct="1">
              <a:lnSpc>
                <a:spcPct val="90000"/>
              </a:lnSpc>
              <a:spcBef>
                <a:spcPts val="4800"/>
              </a:spcBef>
              <a:buFont typeface="Arial" panose="020B0604020202020204" pitchFamily="34" charset="0"/>
              <a:buChar char="•"/>
              <a:defRPr sz="2800" kern="1200">
                <a:solidFill>
                  <a:schemeClr val="tx1"/>
                </a:solidFill>
                <a:latin typeface="+mn-lt"/>
                <a:ea typeface="+mn-ea"/>
                <a:cs typeface="+mn-cs"/>
              </a:defRPr>
            </a:lvl1pPr>
            <a:lvl2pPr marL="609585" indent="-609585"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None/>
            </a:pPr>
            <a:r>
              <a:rPr lang="en-US" sz="1100">
                <a:cs typeface="Calibri"/>
              </a:rPr>
              <a:t>Initially, the space in this play highlighted by the red circle is owned by the defense near the beginning of the play (Fig 1). </a:t>
            </a:r>
            <a:endParaRPr lang="en-US"/>
          </a:p>
          <a:p>
            <a:pPr marL="0" indent="0">
              <a:spcBef>
                <a:spcPts val="0"/>
              </a:spcBef>
              <a:spcAft>
                <a:spcPts val="1200"/>
              </a:spcAft>
              <a:buNone/>
            </a:pPr>
            <a:endParaRPr lang="en-US" sz="1100">
              <a:cs typeface="Calibri"/>
            </a:endParaRPr>
          </a:p>
          <a:p>
            <a:pPr marL="0" indent="0">
              <a:spcBef>
                <a:spcPts val="0"/>
              </a:spcBef>
              <a:spcAft>
                <a:spcPts val="1200"/>
              </a:spcAft>
              <a:buNone/>
            </a:pPr>
            <a:endParaRPr lang="en-US" sz="1100">
              <a:cs typeface="Calibri"/>
            </a:endParaRPr>
          </a:p>
          <a:p>
            <a:pPr marL="0" indent="0">
              <a:spcBef>
                <a:spcPts val="0"/>
              </a:spcBef>
              <a:spcAft>
                <a:spcPts val="1200"/>
              </a:spcAft>
              <a:buNone/>
            </a:pPr>
            <a:endParaRPr lang="en-US" sz="1100">
              <a:cs typeface="Calibri"/>
            </a:endParaRPr>
          </a:p>
          <a:p>
            <a:pPr marL="0" indent="0">
              <a:spcBef>
                <a:spcPts val="0"/>
              </a:spcBef>
              <a:spcAft>
                <a:spcPts val="1200"/>
              </a:spcAft>
              <a:buNone/>
            </a:pPr>
            <a:endParaRPr lang="en-US" sz="1100">
              <a:cs typeface="Calibri"/>
            </a:endParaRPr>
          </a:p>
          <a:p>
            <a:pPr marL="0" indent="0">
              <a:spcBef>
                <a:spcPts val="0"/>
              </a:spcBef>
              <a:spcAft>
                <a:spcPts val="1200"/>
              </a:spcAft>
              <a:buNone/>
            </a:pPr>
            <a:endParaRPr lang="en-US" sz="1100">
              <a:cs typeface="Calibri"/>
            </a:endParaRPr>
          </a:p>
          <a:p>
            <a:pPr marL="0" indent="0">
              <a:spcBef>
                <a:spcPts val="0"/>
              </a:spcBef>
              <a:spcAft>
                <a:spcPts val="1200"/>
              </a:spcAft>
              <a:buNone/>
            </a:pPr>
            <a:endParaRPr lang="en-US" sz="1100">
              <a:cs typeface="Calibri"/>
            </a:endParaRPr>
          </a:p>
          <a:p>
            <a:pPr marL="0" indent="0">
              <a:spcBef>
                <a:spcPts val="0"/>
              </a:spcBef>
              <a:spcAft>
                <a:spcPts val="1200"/>
              </a:spcAft>
              <a:buNone/>
            </a:pPr>
            <a:endParaRPr lang="en-US" sz="1100">
              <a:cs typeface="Calibri"/>
            </a:endParaRPr>
          </a:p>
          <a:p>
            <a:pPr marL="0" indent="0">
              <a:spcBef>
                <a:spcPts val="0"/>
              </a:spcBef>
              <a:spcAft>
                <a:spcPts val="1200"/>
              </a:spcAft>
              <a:buNone/>
            </a:pPr>
            <a:r>
              <a:rPr lang="en-US" sz="1100">
                <a:cs typeface="Calibri"/>
              </a:rPr>
              <a:t>As </a:t>
            </a:r>
            <a:r>
              <a:rPr lang="en-US" sz="1100" err="1">
                <a:cs typeface="Calibri"/>
              </a:rPr>
              <a:t>Saquon</a:t>
            </a:r>
            <a:r>
              <a:rPr lang="en-US" sz="1100">
                <a:cs typeface="Calibri"/>
              </a:rPr>
              <a:t> beats the defensive player that came down to tackle, he gains space ownership of the area as seen in the highlighted red circle (Fig 2). </a:t>
            </a:r>
            <a:endParaRPr lang="en-US">
              <a:cs typeface="Calibri"/>
            </a:endParaRPr>
          </a:p>
          <a:p>
            <a:pPr marL="0" indent="0">
              <a:spcBef>
                <a:spcPts val="0"/>
              </a:spcBef>
              <a:spcAft>
                <a:spcPts val="1200"/>
              </a:spcAft>
              <a:buNone/>
            </a:pPr>
            <a:endParaRPr lang="en-US" sz="1100">
              <a:cs typeface="Calibri"/>
            </a:endParaRPr>
          </a:p>
        </p:txBody>
      </p:sp>
      <p:sp>
        <p:nvSpPr>
          <p:cNvPr id="13" name="Text Placeholder 1">
            <a:extLst>
              <a:ext uri="{FF2B5EF4-FFF2-40B4-BE49-F238E27FC236}">
                <a16:creationId xmlns:a16="http://schemas.microsoft.com/office/drawing/2014/main" id="{8F7ED8D4-3653-4375-960E-A6373DDF0E4A}"/>
              </a:ext>
            </a:extLst>
          </p:cNvPr>
          <p:cNvSpPr txBox="1">
            <a:spLocks/>
          </p:cNvSpPr>
          <p:nvPr/>
        </p:nvSpPr>
        <p:spPr>
          <a:xfrm>
            <a:off x="67198" y="2495174"/>
            <a:ext cx="493263" cy="571695"/>
          </a:xfrm>
          <a:prstGeom prst="rect">
            <a:avLst/>
          </a:prstGeom>
          <a:noFill/>
        </p:spPr>
        <p:txBody>
          <a:bodyPr vert="horz" wrap="square" lIns="91440" tIns="45720" rIns="91440" bIns="45720" rtlCol="0" anchor="t">
            <a:spAutoFit/>
          </a:bodyPr>
          <a:lstStyle>
            <a:lvl1pPr marL="228600" indent="-228600" algn="l" defTabSz="914400" rtl="0" eaLnBrk="1" latinLnBrk="0" hangingPunct="1">
              <a:lnSpc>
                <a:spcPct val="90000"/>
              </a:lnSpc>
              <a:spcBef>
                <a:spcPts val="4800"/>
              </a:spcBef>
              <a:buFont typeface="Arial" panose="020B0604020202020204" pitchFamily="34" charset="0"/>
              <a:buChar char="•"/>
              <a:defRPr sz="2800" kern="1200">
                <a:solidFill>
                  <a:schemeClr val="tx1"/>
                </a:solidFill>
                <a:latin typeface="+mn-lt"/>
                <a:ea typeface="+mn-ea"/>
                <a:cs typeface="+mn-cs"/>
              </a:defRPr>
            </a:lvl1pPr>
            <a:lvl2pPr marL="609585" indent="-609585"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None/>
            </a:pPr>
            <a:r>
              <a:rPr lang="en-US" sz="1000">
                <a:cs typeface="Calibri"/>
              </a:rPr>
              <a:t>Fig 1:</a:t>
            </a:r>
            <a:endParaRPr lang="en-US" sz="1000"/>
          </a:p>
          <a:p>
            <a:pPr marL="0" indent="0">
              <a:spcBef>
                <a:spcPts val="0"/>
              </a:spcBef>
              <a:spcAft>
                <a:spcPts val="1200"/>
              </a:spcAft>
              <a:buNone/>
            </a:pPr>
            <a:endParaRPr lang="en-US" sz="1350">
              <a:cs typeface="Calibri"/>
            </a:endParaRPr>
          </a:p>
        </p:txBody>
      </p:sp>
      <p:sp>
        <p:nvSpPr>
          <p:cNvPr id="15" name="Text Placeholder 1">
            <a:extLst>
              <a:ext uri="{FF2B5EF4-FFF2-40B4-BE49-F238E27FC236}">
                <a16:creationId xmlns:a16="http://schemas.microsoft.com/office/drawing/2014/main" id="{D7BFB699-C22B-4B12-884C-DF6C38BCC65B}"/>
              </a:ext>
            </a:extLst>
          </p:cNvPr>
          <p:cNvSpPr txBox="1">
            <a:spLocks/>
          </p:cNvSpPr>
          <p:nvPr/>
        </p:nvSpPr>
        <p:spPr>
          <a:xfrm>
            <a:off x="67198" y="4632732"/>
            <a:ext cx="493263" cy="571695"/>
          </a:xfrm>
          <a:prstGeom prst="rect">
            <a:avLst/>
          </a:prstGeom>
          <a:noFill/>
        </p:spPr>
        <p:txBody>
          <a:bodyPr vert="horz" wrap="square" lIns="91440" tIns="45720" rIns="91440" bIns="45720" rtlCol="0" anchor="t">
            <a:spAutoFit/>
          </a:bodyPr>
          <a:lstStyle>
            <a:lvl1pPr marL="228600" indent="-228600" algn="l" defTabSz="914400" rtl="0" eaLnBrk="1" latinLnBrk="0" hangingPunct="1">
              <a:lnSpc>
                <a:spcPct val="90000"/>
              </a:lnSpc>
              <a:spcBef>
                <a:spcPts val="4800"/>
              </a:spcBef>
              <a:buFont typeface="Arial" panose="020B0604020202020204" pitchFamily="34" charset="0"/>
              <a:buChar char="•"/>
              <a:defRPr sz="2800" kern="1200">
                <a:solidFill>
                  <a:schemeClr val="tx1"/>
                </a:solidFill>
                <a:latin typeface="+mn-lt"/>
                <a:ea typeface="+mn-ea"/>
                <a:cs typeface="+mn-cs"/>
              </a:defRPr>
            </a:lvl1pPr>
            <a:lvl2pPr marL="609585" indent="-609585"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None/>
            </a:pPr>
            <a:r>
              <a:rPr lang="en-US" sz="1000">
                <a:cs typeface="Calibri"/>
              </a:rPr>
              <a:t>Fig 2:</a:t>
            </a:r>
            <a:endParaRPr lang="en-US" sz="1000"/>
          </a:p>
          <a:p>
            <a:pPr marL="0" indent="0">
              <a:spcBef>
                <a:spcPts val="0"/>
              </a:spcBef>
              <a:spcAft>
                <a:spcPts val="1200"/>
              </a:spcAft>
              <a:buNone/>
            </a:pPr>
            <a:endParaRPr lang="en-US" sz="1350">
              <a:cs typeface="Calibri"/>
            </a:endParaRPr>
          </a:p>
        </p:txBody>
      </p:sp>
    </p:spTree>
    <p:extLst>
      <p:ext uri="{BB962C8B-B14F-4D97-AF65-F5344CB8AC3E}">
        <p14:creationId xmlns:p14="http://schemas.microsoft.com/office/powerpoint/2010/main" val="5652084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798A02-43F5-4C7A-9668-BD512E8F954C}"/>
              </a:ext>
            </a:extLst>
          </p:cNvPr>
          <p:cNvSpPr/>
          <p:nvPr/>
        </p:nvSpPr>
        <p:spPr>
          <a:xfrm>
            <a:off x="0" y="1359029"/>
            <a:ext cx="12192000" cy="12343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a:extLst>
              <a:ext uri="{FF2B5EF4-FFF2-40B4-BE49-F238E27FC236}">
                <a16:creationId xmlns:a16="http://schemas.microsoft.com/office/drawing/2014/main" id="{44720F5E-F571-403E-A3DF-0F2EDBB0B133}"/>
              </a:ext>
            </a:extLst>
          </p:cNvPr>
          <p:cNvSpPr txBox="1">
            <a:spLocks/>
          </p:cNvSpPr>
          <p:nvPr/>
        </p:nvSpPr>
        <p:spPr>
          <a:xfrm>
            <a:off x="0" y="0"/>
            <a:ext cx="12192000" cy="1133475"/>
          </a:xfrm>
          <a:prstGeom prst="rect">
            <a:avLst/>
          </a:prstGeom>
          <a:solidFill>
            <a:srgbClr val="012352"/>
          </a:solidFill>
        </p:spPr>
        <p:txBody>
          <a:bodyPr anchor="ctr" anchorCtr="0"/>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sz="3600" b="1">
                <a:solidFill>
                  <a:schemeClr val="bg1"/>
                </a:solidFill>
              </a:rPr>
              <a:t>Path Optimization</a:t>
            </a:r>
          </a:p>
        </p:txBody>
      </p:sp>
      <p:sp>
        <p:nvSpPr>
          <p:cNvPr id="9" name="Rectangle 8">
            <a:extLst>
              <a:ext uri="{FF2B5EF4-FFF2-40B4-BE49-F238E27FC236}">
                <a16:creationId xmlns:a16="http://schemas.microsoft.com/office/drawing/2014/main" id="{FBCF5B76-E19A-4E4D-8397-88C3C34B82A6}"/>
              </a:ext>
            </a:extLst>
          </p:cNvPr>
          <p:cNvSpPr/>
          <p:nvPr/>
        </p:nvSpPr>
        <p:spPr>
          <a:xfrm>
            <a:off x="688480" y="1606885"/>
            <a:ext cx="11278157" cy="738664"/>
          </a:xfrm>
          <a:prstGeom prst="rect">
            <a:avLst/>
          </a:prstGeom>
        </p:spPr>
        <p:txBody>
          <a:bodyPr wrap="square" anchor="t">
            <a:spAutoFit/>
          </a:bodyPr>
          <a:lstStyle/>
          <a:p>
            <a:pPr>
              <a:spcAft>
                <a:spcPts val="1200"/>
              </a:spcAft>
            </a:pPr>
            <a:r>
              <a:rPr lang="en-US" sz="1400"/>
              <a:t>Using outputs from the Space Ownership Model, we use the Dijkstra Search Algorithm to </a:t>
            </a:r>
            <a:r>
              <a:rPr lang="en-US" sz="1400" b="1">
                <a:solidFill>
                  <a:srgbClr val="C00000"/>
                </a:solidFill>
              </a:rPr>
              <a:t>find the quickest path that exploits as much owned space </a:t>
            </a:r>
            <a:r>
              <a:rPr lang="en-US" sz="1400"/>
              <a:t>as possible, i.e. </a:t>
            </a:r>
            <a:r>
              <a:rPr lang="en-US" sz="1400" b="1">
                <a:solidFill>
                  <a:srgbClr val="C00000"/>
                </a:solidFill>
              </a:rPr>
              <a:t>path that maximizes yardage, while minimizing risk</a:t>
            </a:r>
            <a:r>
              <a:rPr lang="en-US" sz="1400"/>
              <a:t>. The resulting optimal path is then compared against the actual path taken by the ball carrier to determine the </a:t>
            </a:r>
            <a:r>
              <a:rPr lang="en-US" sz="1400" b="1">
                <a:solidFill>
                  <a:srgbClr val="A30D2D"/>
                </a:solidFill>
              </a:rPr>
              <a:t>Ball Carrier Vision Metric</a:t>
            </a:r>
            <a:r>
              <a:rPr lang="en-US" sz="1400"/>
              <a:t>, measured at specified times</a:t>
            </a:r>
          </a:p>
        </p:txBody>
      </p:sp>
      <p:sp>
        <p:nvSpPr>
          <p:cNvPr id="12" name="Rectangle 11">
            <a:extLst>
              <a:ext uri="{FF2B5EF4-FFF2-40B4-BE49-F238E27FC236}">
                <a16:creationId xmlns:a16="http://schemas.microsoft.com/office/drawing/2014/main" id="{2103C535-4D9B-455A-9242-1C13ABC0919B}"/>
              </a:ext>
            </a:extLst>
          </p:cNvPr>
          <p:cNvSpPr/>
          <p:nvPr/>
        </p:nvSpPr>
        <p:spPr>
          <a:xfrm>
            <a:off x="1119612" y="2669477"/>
            <a:ext cx="3648331" cy="1846659"/>
          </a:xfrm>
          <a:prstGeom prst="rect">
            <a:avLst/>
          </a:prstGeom>
        </p:spPr>
        <p:txBody>
          <a:bodyPr wrap="square" anchor="t">
            <a:spAutoFit/>
          </a:bodyPr>
          <a:lstStyle/>
          <a:p>
            <a:pPr lvl="0">
              <a:buClr>
                <a:srgbClr val="A30D2D"/>
              </a:buClr>
            </a:pPr>
            <a:r>
              <a:rPr lang="en-US" sz="1600" b="1"/>
              <a:t>BALL CARRIER VISION METRIC</a:t>
            </a:r>
          </a:p>
          <a:p>
            <a:pPr lvl="0">
              <a:buClr>
                <a:srgbClr val="A30D2D"/>
              </a:buClr>
            </a:pPr>
            <a:r>
              <a:rPr lang="en-US" sz="1400"/>
              <a:t>Ratio of Actual Path Risk Score over Optimal Path Risk Score – i.e. How riskier was the ball carrier’s actual path over the optimal path?</a:t>
            </a:r>
            <a:endParaRPr lang="en-US" sz="1400">
              <a:cs typeface="Calibri"/>
            </a:endParaRPr>
          </a:p>
          <a:p>
            <a:pPr>
              <a:buClr>
                <a:srgbClr val="A30D2D"/>
              </a:buClr>
            </a:pPr>
            <a:r>
              <a:rPr lang="en-US" sz="1400"/>
              <a:t>By specifying specific points in a play, metric can be further broken down to </a:t>
            </a:r>
            <a:r>
              <a:rPr lang="en-US" sz="1400" b="1"/>
              <a:t>Initial Move Vision Metric </a:t>
            </a:r>
            <a:r>
              <a:rPr lang="en-US" sz="1400"/>
              <a:t>(pre-handoff) and </a:t>
            </a:r>
            <a:r>
              <a:rPr lang="en-US" sz="1400" b="1"/>
              <a:t>Second Move Metric </a:t>
            </a:r>
            <a:r>
              <a:rPr lang="en-US" sz="1400"/>
              <a:t>(after-handoff)</a:t>
            </a:r>
            <a:endParaRPr lang="en-US" sz="1400" b="1"/>
          </a:p>
        </p:txBody>
      </p:sp>
      <p:grpSp>
        <p:nvGrpSpPr>
          <p:cNvPr id="2" name="Group 1">
            <a:extLst>
              <a:ext uri="{FF2B5EF4-FFF2-40B4-BE49-F238E27FC236}">
                <a16:creationId xmlns:a16="http://schemas.microsoft.com/office/drawing/2014/main" id="{9BA637B9-27FF-464F-BC81-C9D5CC8AC57F}"/>
              </a:ext>
            </a:extLst>
          </p:cNvPr>
          <p:cNvGrpSpPr/>
          <p:nvPr/>
        </p:nvGrpSpPr>
        <p:grpSpPr>
          <a:xfrm>
            <a:off x="205212" y="2640564"/>
            <a:ext cx="914400" cy="914400"/>
            <a:chOff x="205212" y="3763984"/>
            <a:chExt cx="914400" cy="914400"/>
          </a:xfrm>
        </p:grpSpPr>
        <p:sp>
          <p:nvSpPr>
            <p:cNvPr id="25" name="Oval 24">
              <a:extLst>
                <a:ext uri="{FF2B5EF4-FFF2-40B4-BE49-F238E27FC236}">
                  <a16:creationId xmlns:a16="http://schemas.microsoft.com/office/drawing/2014/main" id="{1FFF3959-DB4A-49F6-8FE7-04AC8A0882F9}"/>
                </a:ext>
              </a:extLst>
            </p:cNvPr>
            <p:cNvSpPr/>
            <p:nvPr/>
          </p:nvSpPr>
          <p:spPr>
            <a:xfrm>
              <a:off x="205212" y="3763984"/>
              <a:ext cx="9144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Map compass">
              <a:extLst>
                <a:ext uri="{FF2B5EF4-FFF2-40B4-BE49-F238E27FC236}">
                  <a16:creationId xmlns:a16="http://schemas.microsoft.com/office/drawing/2014/main" id="{D2FC286F-58FC-4EDD-B9B9-E88AFD95DF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95951" y="3852974"/>
              <a:ext cx="731520" cy="731520"/>
            </a:xfrm>
            <a:prstGeom prst="rect">
              <a:avLst/>
            </a:prstGeom>
          </p:spPr>
        </p:pic>
      </p:grpSp>
      <p:sp>
        <p:nvSpPr>
          <p:cNvPr id="20" name="Rectangle 19">
            <a:extLst>
              <a:ext uri="{FF2B5EF4-FFF2-40B4-BE49-F238E27FC236}">
                <a16:creationId xmlns:a16="http://schemas.microsoft.com/office/drawing/2014/main" id="{C56B1F72-F4B2-4A20-8410-760D5256FDE2}"/>
              </a:ext>
            </a:extLst>
          </p:cNvPr>
          <p:cNvSpPr/>
          <p:nvPr/>
        </p:nvSpPr>
        <p:spPr>
          <a:xfrm>
            <a:off x="6835589" y="6176079"/>
            <a:ext cx="4109971" cy="461665"/>
          </a:xfrm>
          <a:prstGeom prst="rect">
            <a:avLst/>
          </a:prstGeom>
        </p:spPr>
        <p:txBody>
          <a:bodyPr wrap="none" anchor="t">
            <a:spAutoFit/>
          </a:bodyPr>
          <a:lstStyle/>
          <a:p>
            <a:pPr>
              <a:spcAft>
                <a:spcPts val="1200"/>
              </a:spcAft>
            </a:pPr>
            <a:r>
              <a:rPr lang="en-US" sz="1200" i="1"/>
              <a:t>Figure: NYG vs DAL, Week 1 of 2019. </a:t>
            </a:r>
            <a:br>
              <a:rPr lang="en-US" sz="1200" i="1"/>
            </a:br>
            <a:r>
              <a:rPr lang="en-US" sz="1200" i="1"/>
              <a:t>Play:  </a:t>
            </a:r>
            <a:r>
              <a:rPr lang="en-US" sz="1200" i="1" err="1"/>
              <a:t>S.Barkley</a:t>
            </a:r>
            <a:r>
              <a:rPr lang="en-US" sz="1200" i="1"/>
              <a:t> up the middle pushed </a:t>
            </a:r>
            <a:r>
              <a:rPr lang="en-US" sz="1200" i="1" err="1"/>
              <a:t>ob</a:t>
            </a:r>
            <a:r>
              <a:rPr lang="en-US" sz="1200" i="1"/>
              <a:t> at DAL 23 for 59 yards</a:t>
            </a:r>
          </a:p>
        </p:txBody>
      </p:sp>
      <p:sp>
        <p:nvSpPr>
          <p:cNvPr id="29" name="Rectangle 28">
            <a:extLst>
              <a:ext uri="{FF2B5EF4-FFF2-40B4-BE49-F238E27FC236}">
                <a16:creationId xmlns:a16="http://schemas.microsoft.com/office/drawing/2014/main" id="{F2476876-E558-43E2-81A1-BFEABDC3BCCC}"/>
              </a:ext>
            </a:extLst>
          </p:cNvPr>
          <p:cNvSpPr/>
          <p:nvPr/>
        </p:nvSpPr>
        <p:spPr>
          <a:xfrm>
            <a:off x="1119612" y="4575641"/>
            <a:ext cx="3648331" cy="2062103"/>
          </a:xfrm>
          <a:prstGeom prst="rect">
            <a:avLst/>
          </a:prstGeom>
        </p:spPr>
        <p:txBody>
          <a:bodyPr wrap="square" anchor="t">
            <a:spAutoFit/>
          </a:bodyPr>
          <a:lstStyle/>
          <a:p>
            <a:pPr lvl="0">
              <a:buClr>
                <a:srgbClr val="A30D2D"/>
              </a:buClr>
            </a:pPr>
            <a:r>
              <a:rPr lang="en-US" sz="1600" b="1"/>
              <a:t>MODEL IN ACTION</a:t>
            </a:r>
          </a:p>
          <a:p>
            <a:pPr lvl="0">
              <a:buClr>
                <a:srgbClr val="A30D2D"/>
              </a:buClr>
            </a:pPr>
            <a:r>
              <a:rPr lang="en-US" sz="1400"/>
              <a:t>Figure shows field at handoff during NYG (blue) vs DAL (red), when </a:t>
            </a:r>
            <a:r>
              <a:rPr lang="en-US" sz="1400" err="1"/>
              <a:t>Saquon</a:t>
            </a:r>
            <a:r>
              <a:rPr lang="en-US" sz="1400"/>
              <a:t> rushed for 59 yards.</a:t>
            </a:r>
            <a:endParaRPr lang="en-US" sz="1400">
              <a:cs typeface="Calibri"/>
            </a:endParaRPr>
          </a:p>
          <a:p>
            <a:pPr>
              <a:buClr>
                <a:srgbClr val="A30D2D"/>
              </a:buClr>
            </a:pPr>
            <a:r>
              <a:rPr lang="en-US" sz="1400" b="1" err="1"/>
              <a:t>Saquon’s</a:t>
            </a:r>
            <a:r>
              <a:rPr lang="en-US" sz="1400" b="1"/>
              <a:t> actual path and model’s optimal path (dash line) converge, </a:t>
            </a:r>
            <a:r>
              <a:rPr lang="en-US" sz="1400"/>
              <a:t>showing that </a:t>
            </a:r>
            <a:r>
              <a:rPr lang="en-US" sz="1400" err="1"/>
              <a:t>Saquon</a:t>
            </a:r>
            <a:r>
              <a:rPr lang="en-US" sz="1400"/>
              <a:t> took a near-optimal path.</a:t>
            </a:r>
            <a:endParaRPr lang="en-US" sz="1400">
              <a:cs typeface="Calibri"/>
            </a:endParaRPr>
          </a:p>
          <a:p>
            <a:pPr>
              <a:buClr>
                <a:srgbClr val="A30D2D"/>
              </a:buClr>
            </a:pPr>
            <a:r>
              <a:rPr lang="en-US" sz="1400" err="1"/>
              <a:t>Saquon</a:t>
            </a:r>
            <a:r>
              <a:rPr lang="en-US" sz="1400"/>
              <a:t> scores </a:t>
            </a:r>
            <a:r>
              <a:rPr lang="en-US" sz="1400" b="1"/>
              <a:t>1.02 on the Ball Carrier Vision Metric</a:t>
            </a:r>
            <a:r>
              <a:rPr lang="en-US" sz="1400"/>
              <a:t>, indicating </a:t>
            </a:r>
            <a:r>
              <a:rPr lang="en-US" sz="1400" err="1"/>
              <a:t>Saquon</a:t>
            </a:r>
            <a:r>
              <a:rPr lang="en-US" sz="1400"/>
              <a:t> took minimal risk during the rush</a:t>
            </a:r>
            <a:endParaRPr lang="en-US" sz="1400">
              <a:cs typeface="Calibri"/>
            </a:endParaRPr>
          </a:p>
        </p:txBody>
      </p:sp>
      <p:grpSp>
        <p:nvGrpSpPr>
          <p:cNvPr id="30" name="Group 29">
            <a:extLst>
              <a:ext uri="{FF2B5EF4-FFF2-40B4-BE49-F238E27FC236}">
                <a16:creationId xmlns:a16="http://schemas.microsoft.com/office/drawing/2014/main" id="{C6B8A283-CC37-4D8B-A9C9-EC6A56531547}"/>
              </a:ext>
            </a:extLst>
          </p:cNvPr>
          <p:cNvGrpSpPr/>
          <p:nvPr/>
        </p:nvGrpSpPr>
        <p:grpSpPr>
          <a:xfrm>
            <a:off x="205212" y="4546728"/>
            <a:ext cx="914400" cy="914400"/>
            <a:chOff x="205212" y="3763984"/>
            <a:chExt cx="914400" cy="914400"/>
          </a:xfrm>
        </p:grpSpPr>
        <p:sp>
          <p:nvSpPr>
            <p:cNvPr id="31" name="Oval 30">
              <a:extLst>
                <a:ext uri="{FF2B5EF4-FFF2-40B4-BE49-F238E27FC236}">
                  <a16:creationId xmlns:a16="http://schemas.microsoft.com/office/drawing/2014/main" id="{10EA059E-7BFB-4741-8321-D5D9EF9750C5}"/>
                </a:ext>
              </a:extLst>
            </p:cNvPr>
            <p:cNvSpPr/>
            <p:nvPr/>
          </p:nvSpPr>
          <p:spPr>
            <a:xfrm>
              <a:off x="205212" y="3763984"/>
              <a:ext cx="9144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Playbook">
              <a:extLst>
                <a:ext uri="{FF2B5EF4-FFF2-40B4-BE49-F238E27FC236}">
                  <a16:creationId xmlns:a16="http://schemas.microsoft.com/office/drawing/2014/main" id="{74137CD1-3F93-41BF-AF7A-66FE725A8D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79739" y="3852975"/>
              <a:ext cx="731520" cy="731520"/>
            </a:xfrm>
            <a:prstGeom prst="rect">
              <a:avLst/>
            </a:prstGeom>
          </p:spPr>
        </p:pic>
      </p:grpSp>
      <p:pic>
        <p:nvPicPr>
          <p:cNvPr id="3" name="Picture 3">
            <a:extLst>
              <a:ext uri="{FF2B5EF4-FFF2-40B4-BE49-F238E27FC236}">
                <a16:creationId xmlns:a16="http://schemas.microsoft.com/office/drawing/2014/main" id="{F00FE0EE-2F57-43CE-9A28-0B2AD6E345A7}"/>
              </a:ext>
            </a:extLst>
          </p:cNvPr>
          <p:cNvPicPr>
            <a:picLocks noChangeAspect="1"/>
          </p:cNvPicPr>
          <p:nvPr/>
        </p:nvPicPr>
        <p:blipFill>
          <a:blip r:embed="rId7"/>
          <a:stretch>
            <a:fillRect/>
          </a:stretch>
        </p:blipFill>
        <p:spPr>
          <a:xfrm>
            <a:off x="5171089" y="2596743"/>
            <a:ext cx="7026164" cy="3792858"/>
          </a:xfrm>
          <a:prstGeom prst="rect">
            <a:avLst/>
          </a:prstGeom>
        </p:spPr>
      </p:pic>
    </p:spTree>
    <p:extLst>
      <p:ext uri="{BB962C8B-B14F-4D97-AF65-F5344CB8AC3E}">
        <p14:creationId xmlns:p14="http://schemas.microsoft.com/office/powerpoint/2010/main" val="37382352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03A82C-69DE-4D12-8260-BAB1FE54F3FD}"/>
              </a:ext>
            </a:extLst>
          </p:cNvPr>
          <p:cNvSpPr/>
          <p:nvPr/>
        </p:nvSpPr>
        <p:spPr>
          <a:xfrm>
            <a:off x="0" y="1325507"/>
            <a:ext cx="12192000" cy="12609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a:extLst>
              <a:ext uri="{FF2B5EF4-FFF2-40B4-BE49-F238E27FC236}">
                <a16:creationId xmlns:a16="http://schemas.microsoft.com/office/drawing/2014/main" id="{44720F5E-F571-403E-A3DF-0F2EDBB0B133}"/>
              </a:ext>
            </a:extLst>
          </p:cNvPr>
          <p:cNvSpPr txBox="1">
            <a:spLocks/>
          </p:cNvSpPr>
          <p:nvPr/>
        </p:nvSpPr>
        <p:spPr>
          <a:xfrm>
            <a:off x="0" y="0"/>
            <a:ext cx="12192000" cy="1133475"/>
          </a:xfrm>
          <a:prstGeom prst="rect">
            <a:avLst/>
          </a:prstGeom>
          <a:solidFill>
            <a:srgbClr val="012352"/>
          </a:solidFill>
        </p:spPr>
        <p:txBody>
          <a:bodyPr anchor="ctr" anchorCtr="0"/>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sz="3600" b="1">
                <a:solidFill>
                  <a:schemeClr val="bg1"/>
                </a:solidFill>
              </a:rPr>
              <a:t>Impact</a:t>
            </a:r>
          </a:p>
        </p:txBody>
      </p:sp>
      <p:graphicFrame>
        <p:nvGraphicFramePr>
          <p:cNvPr id="15" name="Table 15">
            <a:extLst>
              <a:ext uri="{FF2B5EF4-FFF2-40B4-BE49-F238E27FC236}">
                <a16:creationId xmlns:a16="http://schemas.microsoft.com/office/drawing/2014/main" id="{B4888DB2-EB9D-4253-BCDE-6F086F7844A9}"/>
              </a:ext>
            </a:extLst>
          </p:cNvPr>
          <p:cNvGraphicFramePr>
            <a:graphicFrameLocks noGrp="1"/>
          </p:cNvGraphicFramePr>
          <p:nvPr>
            <p:extLst>
              <p:ext uri="{D42A27DB-BD31-4B8C-83A1-F6EECF244321}">
                <p14:modId xmlns:p14="http://schemas.microsoft.com/office/powerpoint/2010/main" val="3816321436"/>
              </p:ext>
            </p:extLst>
          </p:nvPr>
        </p:nvGraphicFramePr>
        <p:xfrm>
          <a:off x="114300" y="3327403"/>
          <a:ext cx="11706507" cy="4179223"/>
        </p:xfrm>
        <a:graphic>
          <a:graphicData uri="http://schemas.openxmlformats.org/drawingml/2006/table">
            <a:tbl>
              <a:tblPr firstRow="1" bandRow="1">
                <a:tableStyleId>{5C22544A-7EE6-4342-B048-85BDC9FD1C3A}</a:tableStyleId>
              </a:tblPr>
              <a:tblGrid>
                <a:gridCol w="1577191">
                  <a:extLst>
                    <a:ext uri="{9D8B030D-6E8A-4147-A177-3AD203B41FA5}">
                      <a16:colId xmlns:a16="http://schemas.microsoft.com/office/drawing/2014/main" val="2013222332"/>
                    </a:ext>
                  </a:extLst>
                </a:gridCol>
                <a:gridCol w="3453327">
                  <a:extLst>
                    <a:ext uri="{9D8B030D-6E8A-4147-A177-3AD203B41FA5}">
                      <a16:colId xmlns:a16="http://schemas.microsoft.com/office/drawing/2014/main" val="3237369402"/>
                    </a:ext>
                  </a:extLst>
                </a:gridCol>
                <a:gridCol w="3205925">
                  <a:extLst>
                    <a:ext uri="{9D8B030D-6E8A-4147-A177-3AD203B41FA5}">
                      <a16:colId xmlns:a16="http://schemas.microsoft.com/office/drawing/2014/main" val="741711019"/>
                    </a:ext>
                  </a:extLst>
                </a:gridCol>
                <a:gridCol w="3470064">
                  <a:extLst>
                    <a:ext uri="{9D8B030D-6E8A-4147-A177-3AD203B41FA5}">
                      <a16:colId xmlns:a16="http://schemas.microsoft.com/office/drawing/2014/main" val="3965291155"/>
                    </a:ext>
                  </a:extLst>
                </a:gridCol>
              </a:tblGrid>
              <a:tr h="5216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chemeClr val="tx1"/>
                          </a:solidFill>
                        </a:rPr>
                        <a:t>STAKEHOLDER</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30D2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eaLnBrk="1" fontAlgn="auto" latinLnBrk="0" hangingPunct="1">
                        <a:lnSpc>
                          <a:spcPct val="100000"/>
                        </a:lnSpc>
                        <a:spcBef>
                          <a:spcPts val="0"/>
                        </a:spcBef>
                        <a:spcAft>
                          <a:spcPts val="0"/>
                        </a:spcAft>
                        <a:buFontTx/>
                        <a:buNone/>
                      </a:pPr>
                      <a:r>
                        <a:rPr lang="en-US" sz="1600">
                          <a:solidFill>
                            <a:schemeClr val="tx1"/>
                          </a:solidFill>
                        </a:rPr>
                        <a:t>DATA ANALYSTS/</a:t>
                      </a:r>
                      <a:r>
                        <a:rPr lang="en-US" sz="1600" b="1" kern="1200">
                          <a:solidFill>
                            <a:schemeClr val="tx1"/>
                          </a:solidFill>
                          <a:latin typeface="+mn-lt"/>
                          <a:ea typeface="+mn-ea"/>
                          <a:cs typeface="+mn-cs"/>
                        </a:rPr>
                        <a:t>SPORTS SCIENTISTS</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30D2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solidFill>
                            <a:schemeClr val="tx1"/>
                          </a:solidFill>
                        </a:rPr>
                        <a:t>COACHES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30D2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solidFill>
                            <a:schemeClr val="tx1"/>
                          </a:solidFill>
                        </a:rPr>
                        <a:t>FRONT OFFICE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30D2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0570797"/>
                  </a:ext>
                </a:extLst>
              </a:tr>
              <a:tr h="3065700">
                <a:tc>
                  <a:txBody>
                    <a:bodyPr/>
                    <a:lstStyle/>
                    <a:p>
                      <a:pPr algn="ctr"/>
                      <a:endParaRPr lang="en-US" sz="1600" b="1"/>
                    </a:p>
                    <a:p>
                      <a:pPr algn="ctr"/>
                      <a:endParaRPr lang="en-US" sz="1600" b="1"/>
                    </a:p>
                    <a:p>
                      <a:pPr algn="ctr"/>
                      <a:r>
                        <a:rPr lang="en-US" sz="1600" b="1"/>
                        <a:t>IMPACT</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A30D2D"/>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a:lnSpc>
                          <a:spcPct val="100000"/>
                        </a:lnSpc>
                        <a:spcBef>
                          <a:spcPts val="0"/>
                        </a:spcBef>
                        <a:spcAft>
                          <a:spcPts val="0"/>
                        </a:spcAft>
                        <a:buNone/>
                      </a:pPr>
                      <a:r>
                        <a:rPr lang="en-US" sz="1300"/>
                        <a:t>Determining the space ownership and optimal path for ball carriers can effectively reduce time for data analysts and sports scientists aiming to evaluate player performance. The proposed solution enables:</a:t>
                      </a:r>
                    </a:p>
                    <a:p>
                      <a:pPr marL="285750" marR="0" lvl="0" indent="-285750" algn="l">
                        <a:lnSpc>
                          <a:spcPct val="100000"/>
                        </a:lnSpc>
                        <a:spcBef>
                          <a:spcPts val="0"/>
                        </a:spcBef>
                        <a:spcAft>
                          <a:spcPts val="0"/>
                        </a:spcAft>
                        <a:buFont typeface="Arial"/>
                        <a:buChar char="•"/>
                      </a:pPr>
                      <a:r>
                        <a:rPr lang="en-US" sz="1300"/>
                        <a:t>Quick access to simulated data for ball carriers</a:t>
                      </a:r>
                    </a:p>
                    <a:p>
                      <a:pPr marL="285750" marR="0" lvl="0" indent="-285750" algn="l">
                        <a:lnSpc>
                          <a:spcPct val="100000"/>
                        </a:lnSpc>
                        <a:spcBef>
                          <a:spcPts val="0"/>
                        </a:spcBef>
                        <a:spcAft>
                          <a:spcPts val="0"/>
                        </a:spcAft>
                        <a:buFont typeface="Arial"/>
                        <a:buChar char="•"/>
                      </a:pPr>
                      <a:r>
                        <a:rPr lang="en-US" sz="1300"/>
                        <a:t>Intuitive visualizations for analysts looking to gather insights about players on the field</a:t>
                      </a:r>
                    </a:p>
                    <a:p>
                      <a:pPr marL="285750" marR="0" lvl="0" indent="-285750" algn="l">
                        <a:lnSpc>
                          <a:spcPct val="100000"/>
                        </a:lnSpc>
                        <a:spcBef>
                          <a:spcPts val="0"/>
                        </a:spcBef>
                        <a:spcAft>
                          <a:spcPts val="0"/>
                        </a:spcAft>
                        <a:buFont typeface="Arial"/>
                        <a:buChar char="•"/>
                      </a:pPr>
                      <a:r>
                        <a:rPr lang="en-US" sz="1300"/>
                        <a:t>Formalized metrics to supplement further analyses on player performance </a:t>
                      </a:r>
                    </a:p>
                    <a:p>
                      <a:pPr marL="285750" marR="0" lvl="0" indent="-285750" algn="l">
                        <a:lnSpc>
                          <a:spcPct val="100000"/>
                        </a:lnSpc>
                        <a:spcBef>
                          <a:spcPts val="0"/>
                        </a:spcBef>
                        <a:spcAft>
                          <a:spcPts val="0"/>
                        </a:spcAft>
                        <a:buFont typeface="Arial"/>
                        <a:buChar char="•"/>
                      </a:pPr>
                      <a:r>
                        <a:rPr lang="en-US" sz="1300"/>
                        <a:t>Accurate and efficient models that can be applied to a wide range of analyses</a:t>
                      </a:r>
                    </a:p>
                    <a:p>
                      <a:pPr marL="285750" marR="0" lvl="0" indent="-285750" algn="l">
                        <a:lnSpc>
                          <a:spcPct val="100000"/>
                        </a:lnSpc>
                        <a:spcBef>
                          <a:spcPts val="0"/>
                        </a:spcBef>
                        <a:spcAft>
                          <a:spcPts val="0"/>
                        </a:spcAft>
                        <a:buFont typeface="Arial"/>
                        <a:buChar char="•"/>
                      </a:pPr>
                      <a:endParaRPr lang="en-US" sz="1300"/>
                    </a:p>
                    <a:p>
                      <a:pPr marL="285750" marR="0" lvl="0" indent="-285750" algn="l">
                        <a:lnSpc>
                          <a:spcPct val="100000"/>
                        </a:lnSpc>
                        <a:spcBef>
                          <a:spcPts val="0"/>
                        </a:spcBef>
                        <a:spcAft>
                          <a:spcPts val="0"/>
                        </a:spcAft>
                        <a:buFont typeface="Arial"/>
                        <a:buChar char="•"/>
                      </a:pPr>
                      <a:endParaRPr lang="en-US" sz="1300"/>
                    </a:p>
                    <a:p>
                      <a:pPr marL="0" marR="0" lvl="0" indent="0" algn="l">
                        <a:lnSpc>
                          <a:spcPct val="100000"/>
                        </a:lnSpc>
                        <a:spcBef>
                          <a:spcPts val="0"/>
                        </a:spcBef>
                        <a:spcAft>
                          <a:spcPts val="0"/>
                        </a:spcAft>
                        <a:buNone/>
                      </a:pPr>
                      <a:endParaRPr lang="en-US" sz="1300"/>
                    </a:p>
                    <a:p>
                      <a:pPr marL="0" marR="0" lvl="0" indent="0" algn="l">
                        <a:lnSpc>
                          <a:spcPct val="100000"/>
                        </a:lnSpc>
                        <a:spcBef>
                          <a:spcPts val="0"/>
                        </a:spcBef>
                        <a:spcAft>
                          <a:spcPts val="0"/>
                        </a:spcAft>
                        <a:buNone/>
                      </a:pPr>
                      <a:endParaRPr lang="en-US" sz="1300"/>
                    </a:p>
                    <a:p>
                      <a:pPr algn="l"/>
                      <a:endParaRPr lang="en-US" sz="130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30D2D"/>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a:lnSpc>
                          <a:spcPct val="100000"/>
                        </a:lnSpc>
                        <a:spcBef>
                          <a:spcPts val="0"/>
                        </a:spcBef>
                        <a:spcAft>
                          <a:spcPts val="0"/>
                        </a:spcAft>
                        <a:buNone/>
                      </a:pPr>
                      <a:r>
                        <a:rPr lang="en-US" sz="1300"/>
                        <a:t>Optimal path for a ball carrier and defensive coverage on the field go hand in hand. With the proposed solution, coaches will be able to accurately assess multiple factors in a matter of seconds:</a:t>
                      </a:r>
                    </a:p>
                    <a:p>
                      <a:pPr marL="285750" marR="0" lvl="0" indent="-285750" algn="l">
                        <a:lnSpc>
                          <a:spcPct val="100000"/>
                        </a:lnSpc>
                        <a:spcBef>
                          <a:spcPts val="0"/>
                        </a:spcBef>
                        <a:spcAft>
                          <a:spcPts val="0"/>
                        </a:spcAft>
                        <a:buFont typeface="Arial"/>
                        <a:buChar char="•"/>
                      </a:pPr>
                      <a:r>
                        <a:rPr lang="en-US" sz="1300"/>
                        <a:t>Where are the holes in the defensive coverage and how can they be exploited</a:t>
                      </a:r>
                    </a:p>
                    <a:p>
                      <a:pPr marL="285750" marR="0" lvl="0" indent="-285750" algn="l">
                        <a:lnSpc>
                          <a:spcPct val="100000"/>
                        </a:lnSpc>
                        <a:spcBef>
                          <a:spcPts val="0"/>
                        </a:spcBef>
                        <a:spcAft>
                          <a:spcPts val="0"/>
                        </a:spcAft>
                        <a:buFont typeface="Arial"/>
                        <a:buChar char="•"/>
                      </a:pPr>
                      <a:r>
                        <a:rPr lang="en-US" sz="1300"/>
                        <a:t>What options open up to the ball carrier as the defense changes the ball carrier's vision</a:t>
                      </a:r>
                    </a:p>
                    <a:p>
                      <a:pPr marL="285750" marR="0" lvl="0" indent="-285750" algn="l">
                        <a:lnSpc>
                          <a:spcPct val="100000"/>
                        </a:lnSpc>
                        <a:spcBef>
                          <a:spcPts val="0"/>
                        </a:spcBef>
                        <a:spcAft>
                          <a:spcPts val="0"/>
                        </a:spcAft>
                        <a:buFont typeface="Arial"/>
                        <a:buChar char="•"/>
                      </a:pPr>
                      <a:r>
                        <a:rPr lang="en-US" sz="1300"/>
                        <a:t>How does the defensive coverage change the ball carrier's vision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30D2D"/>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80365" lvl="1" algn="l">
                        <a:spcBef>
                          <a:spcPts val="0"/>
                        </a:spcBef>
                        <a:spcAft>
                          <a:spcPts val="1200"/>
                        </a:spcAft>
                        <a:buNone/>
                      </a:pPr>
                      <a:r>
                        <a:rPr lang="en-US" sz="1300"/>
                        <a:t>Front office activities can take many different forms. Whether it be scouting/recruiting, contract extensions, or trades, the proposed solution provides adaptable insights:</a:t>
                      </a:r>
                    </a:p>
                    <a:p>
                      <a:pPr marL="666115" lvl="1" indent="-285750" algn="l">
                        <a:spcBef>
                          <a:spcPts val="0"/>
                        </a:spcBef>
                        <a:spcAft>
                          <a:spcPts val="1200"/>
                        </a:spcAft>
                        <a:buFont typeface="Arial"/>
                        <a:buChar char="•"/>
                      </a:pPr>
                      <a:r>
                        <a:rPr lang="en-US" sz="1300"/>
                        <a:t>Scouting/Recruiting </a:t>
                      </a:r>
                      <a:r>
                        <a:rPr lang="en-US" sz="1300" b="0" i="0" u="none" strike="noStrike" noProof="0">
                          <a:latin typeface="Calibri"/>
                        </a:rPr>
                        <a:t>– </a:t>
                      </a:r>
                      <a:r>
                        <a:rPr lang="en-US" sz="1300"/>
                        <a:t>How often is a ball carrier able to adjust to defensive coverage </a:t>
                      </a:r>
                    </a:p>
                    <a:p>
                      <a:pPr marL="666115" lvl="1" indent="-285750" algn="l">
                        <a:spcBef>
                          <a:spcPts val="0"/>
                        </a:spcBef>
                        <a:spcAft>
                          <a:spcPts val="1200"/>
                        </a:spcAft>
                        <a:buFont typeface="Arial"/>
                        <a:buChar char="•"/>
                      </a:pPr>
                      <a:r>
                        <a:rPr lang="en-US" sz="1300"/>
                        <a:t>Contract Extension – Is this player improving their ball carrier vision or are they deteriorating (historical tracking of a player's ball carrying metric)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A30D2D"/>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6156391"/>
                  </a:ext>
                </a:extLst>
              </a:tr>
            </a:tbl>
          </a:graphicData>
        </a:graphic>
      </p:graphicFrame>
      <p:sp>
        <p:nvSpPr>
          <p:cNvPr id="37" name="Text Placeholder 1">
            <a:extLst>
              <a:ext uri="{FF2B5EF4-FFF2-40B4-BE49-F238E27FC236}">
                <a16:creationId xmlns:a16="http://schemas.microsoft.com/office/drawing/2014/main" id="{A13608E4-BFB4-422D-BD28-53D9AE7ED642}"/>
              </a:ext>
            </a:extLst>
          </p:cNvPr>
          <p:cNvSpPr txBox="1">
            <a:spLocks/>
          </p:cNvSpPr>
          <p:nvPr/>
        </p:nvSpPr>
        <p:spPr>
          <a:xfrm>
            <a:off x="216378" y="1365126"/>
            <a:ext cx="11743026" cy="1506566"/>
          </a:xfrm>
          <a:prstGeom prst="rect">
            <a:avLst/>
          </a:prstGeom>
          <a:noFill/>
        </p:spPr>
        <p:txBody>
          <a:bodyPr vert="horz" wrap="square" lIns="91440" tIns="45720" rIns="91440" bIns="45720" rtlCol="0" anchor="t">
            <a:spAutoFit/>
          </a:bodyPr>
          <a:lstStyle>
            <a:lvl1pPr marL="228600" indent="-228600" algn="l" defTabSz="914400" rtl="0" eaLnBrk="1" latinLnBrk="0" hangingPunct="1">
              <a:lnSpc>
                <a:spcPct val="90000"/>
              </a:lnSpc>
              <a:spcBef>
                <a:spcPts val="4800"/>
              </a:spcBef>
              <a:buFont typeface="Arial" panose="020B0604020202020204" pitchFamily="34" charset="0"/>
              <a:buChar char="•"/>
              <a:defRPr sz="2800" kern="1200">
                <a:solidFill>
                  <a:schemeClr val="tx1"/>
                </a:solidFill>
                <a:latin typeface="+mn-lt"/>
                <a:ea typeface="+mn-ea"/>
                <a:cs typeface="+mn-cs"/>
              </a:defRPr>
            </a:lvl1pPr>
            <a:lvl2pPr marL="609585" indent="-609585"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None/>
            </a:pPr>
            <a:r>
              <a:rPr lang="en-US" sz="1300">
                <a:cs typeface="Calibri"/>
              </a:rPr>
              <a:t>Designed to be flexible while maintaining niche and valuable insights, this solution aims to bring data driven insights to multiple stakeholders across the organization. By bringing together geospatial NextGen data, NFL </a:t>
            </a:r>
            <a:r>
              <a:rPr lang="en-US" sz="1300" err="1">
                <a:cs typeface="Calibri"/>
              </a:rPr>
              <a:t>ScrapR</a:t>
            </a:r>
            <a:r>
              <a:rPr lang="en-US" sz="1300">
                <a:cs typeface="Calibri"/>
              </a:rPr>
              <a:t> data, cutting edge research in football analytics, latest machine learning and optimization techniques this solution can effectively improve decisions made revolving around ball carriers in the NFL. The solution improves how organizations can evaluate ball carriers and track the performance for ball carriers throughout their careers. This evaluation metric solution can directly play a role in multiple areas of interest such as creating effective visualizations for geospatial field coverage analyses, designing load management plans for players, deciding when and how to offer contract extensions, evaluating prospects during recruiting/scouting. </a:t>
            </a:r>
          </a:p>
          <a:p>
            <a:pPr marL="0" indent="0">
              <a:spcBef>
                <a:spcPts val="0"/>
              </a:spcBef>
              <a:spcAft>
                <a:spcPts val="1200"/>
              </a:spcAft>
              <a:buNone/>
            </a:pPr>
            <a:endParaRPr lang="en-US" sz="1300">
              <a:latin typeface="+mj-lt"/>
            </a:endParaRPr>
          </a:p>
        </p:txBody>
      </p:sp>
      <p:sp>
        <p:nvSpPr>
          <p:cNvPr id="14" name="Oval 13">
            <a:extLst>
              <a:ext uri="{FF2B5EF4-FFF2-40B4-BE49-F238E27FC236}">
                <a16:creationId xmlns:a16="http://schemas.microsoft.com/office/drawing/2014/main" id="{DFF9B97E-6C4E-4070-9C0A-966883AD2BE6}"/>
              </a:ext>
            </a:extLst>
          </p:cNvPr>
          <p:cNvSpPr/>
          <p:nvPr/>
        </p:nvSpPr>
        <p:spPr>
          <a:xfrm>
            <a:off x="3009516" y="2760828"/>
            <a:ext cx="640080" cy="6400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Group brainstorm">
            <a:extLst>
              <a:ext uri="{FF2B5EF4-FFF2-40B4-BE49-F238E27FC236}">
                <a16:creationId xmlns:a16="http://schemas.microsoft.com/office/drawing/2014/main" id="{6BC6343C-3144-4DA1-9FD0-876D4FB850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09516" y="2772489"/>
            <a:ext cx="640080" cy="590415"/>
          </a:xfrm>
          <a:prstGeom prst="rect">
            <a:avLst/>
          </a:prstGeom>
        </p:spPr>
      </p:pic>
      <p:sp>
        <p:nvSpPr>
          <p:cNvPr id="18" name="Oval 17">
            <a:extLst>
              <a:ext uri="{FF2B5EF4-FFF2-40B4-BE49-F238E27FC236}">
                <a16:creationId xmlns:a16="http://schemas.microsoft.com/office/drawing/2014/main" id="{A7B62FD4-1669-4A7F-A022-4520F876A046}"/>
              </a:ext>
            </a:extLst>
          </p:cNvPr>
          <p:cNvSpPr/>
          <p:nvPr/>
        </p:nvSpPr>
        <p:spPr>
          <a:xfrm>
            <a:off x="6412619" y="2767727"/>
            <a:ext cx="640080" cy="6400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804DB82-C2A2-4D6A-9068-0F8F4E1D1463}"/>
              </a:ext>
            </a:extLst>
          </p:cNvPr>
          <p:cNvSpPr/>
          <p:nvPr/>
        </p:nvSpPr>
        <p:spPr>
          <a:xfrm>
            <a:off x="9732424" y="2760828"/>
            <a:ext cx="640080" cy="6400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aseball hat">
            <a:extLst>
              <a:ext uri="{FF2B5EF4-FFF2-40B4-BE49-F238E27FC236}">
                <a16:creationId xmlns:a16="http://schemas.microsoft.com/office/drawing/2014/main" id="{F6BAD6FF-6DC4-47C4-9616-468B45617B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22514" y="2750740"/>
            <a:ext cx="640080" cy="640080"/>
          </a:xfrm>
          <a:prstGeom prst="rect">
            <a:avLst/>
          </a:prstGeom>
        </p:spPr>
      </p:pic>
      <p:pic>
        <p:nvPicPr>
          <p:cNvPr id="13" name="Graphic 12" descr="Boardroom">
            <a:extLst>
              <a:ext uri="{FF2B5EF4-FFF2-40B4-BE49-F238E27FC236}">
                <a16:creationId xmlns:a16="http://schemas.microsoft.com/office/drawing/2014/main" id="{25F7194C-038F-4DA7-A30D-709AF23AC7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37297" y="2770724"/>
            <a:ext cx="640080" cy="640080"/>
          </a:xfrm>
          <a:prstGeom prst="rect">
            <a:avLst/>
          </a:prstGeom>
        </p:spPr>
      </p:pic>
    </p:spTree>
    <p:extLst>
      <p:ext uri="{BB962C8B-B14F-4D97-AF65-F5344CB8AC3E}">
        <p14:creationId xmlns:p14="http://schemas.microsoft.com/office/powerpoint/2010/main" val="10884250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aseball player holding a bat in front of a crowd&#10;&#10;Description automatically generated">
            <a:extLst>
              <a:ext uri="{FF2B5EF4-FFF2-40B4-BE49-F238E27FC236}">
                <a16:creationId xmlns:a16="http://schemas.microsoft.com/office/drawing/2014/main" id="{925CC50C-4DF0-4640-BE0D-ABD44467CDEB}"/>
              </a:ext>
            </a:extLst>
          </p:cNvPr>
          <p:cNvPicPr>
            <a:picLocks noChangeAspect="1"/>
          </p:cNvPicPr>
          <p:nvPr/>
        </p:nvPicPr>
        <p:blipFill>
          <a:blip r:embed="rId2" cstate="print">
            <a:alphaModFix amt="20000"/>
            <a:extLst>
              <a:ext uri="{28A0092B-C50C-407E-A947-70E740481C1C}">
                <a14:useLocalDpi xmlns:a14="http://schemas.microsoft.com/office/drawing/2010/main" val="0"/>
              </a:ext>
            </a:extLst>
          </a:blip>
          <a:stretch>
            <a:fillRect/>
          </a:stretch>
        </p:blipFill>
        <p:spPr>
          <a:xfrm>
            <a:off x="0" y="24548"/>
            <a:ext cx="12192000" cy="6808904"/>
          </a:xfrm>
          <a:prstGeom prst="rect">
            <a:avLst/>
          </a:prstGeom>
        </p:spPr>
      </p:pic>
      <p:sp>
        <p:nvSpPr>
          <p:cNvPr id="9" name="Rectangle 8">
            <a:extLst>
              <a:ext uri="{FF2B5EF4-FFF2-40B4-BE49-F238E27FC236}">
                <a16:creationId xmlns:a16="http://schemas.microsoft.com/office/drawing/2014/main" id="{A38B17AD-69F2-46EE-857E-23C9BBA2FD31}"/>
              </a:ext>
            </a:extLst>
          </p:cNvPr>
          <p:cNvSpPr/>
          <p:nvPr/>
        </p:nvSpPr>
        <p:spPr>
          <a:xfrm>
            <a:off x="0" y="0"/>
            <a:ext cx="12192000" cy="6858000"/>
          </a:xfrm>
          <a:prstGeom prst="rect">
            <a:avLst/>
          </a:prstGeom>
          <a:solidFill>
            <a:schemeClr val="accent1">
              <a:lumMod val="50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C50E6E3-A9E3-457F-BD8A-7721EFA59763}"/>
              </a:ext>
            </a:extLst>
          </p:cNvPr>
          <p:cNvSpPr/>
          <p:nvPr/>
        </p:nvSpPr>
        <p:spPr>
          <a:xfrm>
            <a:off x="-2" y="1693432"/>
            <a:ext cx="12192001" cy="3818868"/>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3DDC946-EDC4-4B18-B361-BFF200524693}"/>
              </a:ext>
            </a:extLst>
          </p:cNvPr>
          <p:cNvSpPr txBox="1"/>
          <p:nvPr/>
        </p:nvSpPr>
        <p:spPr>
          <a:xfrm>
            <a:off x="1739926" y="3036774"/>
            <a:ext cx="8723143" cy="769441"/>
          </a:xfrm>
          <a:prstGeom prst="rect">
            <a:avLst/>
          </a:prstGeom>
          <a:noFill/>
        </p:spPr>
        <p:txBody>
          <a:bodyPr wrap="square" rtlCol="0">
            <a:spAutoFit/>
          </a:bodyPr>
          <a:lstStyle/>
          <a:p>
            <a:pPr algn="ctr"/>
            <a:r>
              <a:rPr lang="en-US" sz="4400" b="1"/>
              <a:t>Appendix</a:t>
            </a:r>
          </a:p>
        </p:txBody>
      </p:sp>
    </p:spTree>
    <p:extLst>
      <p:ext uri="{BB962C8B-B14F-4D97-AF65-F5344CB8AC3E}">
        <p14:creationId xmlns:p14="http://schemas.microsoft.com/office/powerpoint/2010/main" val="1420139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44720F5E-F571-403E-A3DF-0F2EDBB0B133}"/>
              </a:ext>
            </a:extLst>
          </p:cNvPr>
          <p:cNvSpPr txBox="1">
            <a:spLocks/>
          </p:cNvSpPr>
          <p:nvPr/>
        </p:nvSpPr>
        <p:spPr>
          <a:xfrm>
            <a:off x="0" y="0"/>
            <a:ext cx="12192000" cy="1133475"/>
          </a:xfrm>
          <a:prstGeom prst="rect">
            <a:avLst/>
          </a:prstGeom>
          <a:solidFill>
            <a:srgbClr val="012352"/>
          </a:solidFill>
        </p:spPr>
        <p:txBody>
          <a:bodyPr anchor="ctr" anchorCtr="0"/>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sz="3600" b="1">
                <a:solidFill>
                  <a:schemeClr val="bg1"/>
                </a:solidFill>
              </a:rPr>
              <a:t>Appendix A: ETL Process</a:t>
            </a:r>
          </a:p>
        </p:txBody>
      </p:sp>
      <p:sp>
        <p:nvSpPr>
          <p:cNvPr id="12" name="Rectangle 11">
            <a:extLst>
              <a:ext uri="{FF2B5EF4-FFF2-40B4-BE49-F238E27FC236}">
                <a16:creationId xmlns:a16="http://schemas.microsoft.com/office/drawing/2014/main" id="{1C5FB4E7-F7F6-47F3-9B27-A480E96116CE}"/>
              </a:ext>
            </a:extLst>
          </p:cNvPr>
          <p:cNvSpPr/>
          <p:nvPr/>
        </p:nvSpPr>
        <p:spPr>
          <a:xfrm>
            <a:off x="0" y="1311321"/>
            <a:ext cx="12192000" cy="12343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583257-0490-4F92-B791-3F3AF842A3AC}"/>
              </a:ext>
            </a:extLst>
          </p:cNvPr>
          <p:cNvSpPr/>
          <p:nvPr/>
        </p:nvSpPr>
        <p:spPr>
          <a:xfrm>
            <a:off x="672458" y="1410193"/>
            <a:ext cx="11278157" cy="1384995"/>
          </a:xfrm>
          <a:prstGeom prst="rect">
            <a:avLst/>
          </a:prstGeom>
        </p:spPr>
        <p:txBody>
          <a:bodyPr wrap="square" anchor="t">
            <a:spAutoFit/>
          </a:bodyPr>
          <a:lstStyle/>
          <a:p>
            <a:pPr>
              <a:spcAft>
                <a:spcPts val="1200"/>
              </a:spcAft>
            </a:pPr>
            <a:r>
              <a:rPr lang="en-US" sz="1600"/>
              <a:t>As mentioned in the Solution Architecture slide, environmental limitations prevented file upload and disrupted the ability to full streamline the ETL.</a:t>
            </a:r>
          </a:p>
          <a:p>
            <a:pPr>
              <a:spcAft>
                <a:spcPts val="1200"/>
              </a:spcAft>
            </a:pPr>
            <a:r>
              <a:rPr lang="en-US" sz="1600"/>
              <a:t>Below is a proposed solution to automate the ETL process </a:t>
            </a:r>
          </a:p>
          <a:p>
            <a:pPr>
              <a:spcAft>
                <a:spcPts val="1200"/>
              </a:spcAft>
            </a:pPr>
            <a:endParaRPr lang="en-US" sz="1600">
              <a:cs typeface="Calibri" panose="020F0502020204030204"/>
            </a:endParaRPr>
          </a:p>
        </p:txBody>
      </p:sp>
      <p:graphicFrame>
        <p:nvGraphicFramePr>
          <p:cNvPr id="9" name="Diagram 8">
            <a:extLst>
              <a:ext uri="{FF2B5EF4-FFF2-40B4-BE49-F238E27FC236}">
                <a16:creationId xmlns:a16="http://schemas.microsoft.com/office/drawing/2014/main" id="{7291360B-4613-4818-B51A-5A2BAF78C5AE}"/>
              </a:ext>
            </a:extLst>
          </p:cNvPr>
          <p:cNvGraphicFramePr/>
          <p:nvPr>
            <p:extLst>
              <p:ext uri="{D42A27DB-BD31-4B8C-83A1-F6EECF244321}">
                <p14:modId xmlns:p14="http://schemas.microsoft.com/office/powerpoint/2010/main" val="2891146297"/>
              </p:ext>
            </p:extLst>
          </p:nvPr>
        </p:nvGraphicFramePr>
        <p:xfrm>
          <a:off x="569909" y="2795188"/>
          <a:ext cx="11052182" cy="3778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19915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44720F5E-F571-403E-A3DF-0F2EDBB0B133}"/>
              </a:ext>
            </a:extLst>
          </p:cNvPr>
          <p:cNvSpPr txBox="1">
            <a:spLocks/>
          </p:cNvSpPr>
          <p:nvPr/>
        </p:nvSpPr>
        <p:spPr>
          <a:xfrm>
            <a:off x="0" y="0"/>
            <a:ext cx="12192000" cy="1133475"/>
          </a:xfrm>
          <a:prstGeom prst="rect">
            <a:avLst/>
          </a:prstGeom>
          <a:solidFill>
            <a:srgbClr val="012352"/>
          </a:solidFill>
        </p:spPr>
        <p:txBody>
          <a:bodyPr anchor="ctr" anchorCtr="0"/>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sz="3600" b="1">
                <a:solidFill>
                  <a:schemeClr val="bg1"/>
                </a:solidFill>
              </a:rPr>
              <a:t>Appendix B: Athena and Sagemaker Query Step-By-Step</a:t>
            </a:r>
          </a:p>
        </p:txBody>
      </p:sp>
      <p:sp>
        <p:nvSpPr>
          <p:cNvPr id="12" name="Rectangle 11">
            <a:extLst>
              <a:ext uri="{FF2B5EF4-FFF2-40B4-BE49-F238E27FC236}">
                <a16:creationId xmlns:a16="http://schemas.microsoft.com/office/drawing/2014/main" id="{1C5FB4E7-F7F6-47F3-9B27-A480E96116CE}"/>
              </a:ext>
            </a:extLst>
          </p:cNvPr>
          <p:cNvSpPr/>
          <p:nvPr/>
        </p:nvSpPr>
        <p:spPr>
          <a:xfrm>
            <a:off x="0" y="1311321"/>
            <a:ext cx="12192000" cy="12343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583257-0490-4F92-B791-3F3AF842A3AC}"/>
              </a:ext>
            </a:extLst>
          </p:cNvPr>
          <p:cNvSpPr/>
          <p:nvPr/>
        </p:nvSpPr>
        <p:spPr>
          <a:xfrm>
            <a:off x="672458" y="1410193"/>
            <a:ext cx="11278157" cy="830997"/>
          </a:xfrm>
          <a:prstGeom prst="rect">
            <a:avLst/>
          </a:prstGeom>
        </p:spPr>
        <p:txBody>
          <a:bodyPr wrap="square" anchor="t">
            <a:spAutoFit/>
          </a:bodyPr>
          <a:lstStyle/>
          <a:p>
            <a:pPr>
              <a:spcAft>
                <a:spcPts val="1200"/>
              </a:spcAft>
            </a:pPr>
            <a:r>
              <a:rPr lang="en-US" sz="1600"/>
              <a:t>As mentioned in Appendix A, due to environmental constraints we used AWS Athena to run queries and create data on the fly. The queries in Athena are saved as a text file in the Github submission. The graphic below shows queries that run sequentially, however, queries in the top graphic can run at the same time as those in the bottom.</a:t>
            </a:r>
            <a:endParaRPr lang="en-US" sz="1600">
              <a:cs typeface="Calibri" panose="020F0502020204030204"/>
            </a:endParaRPr>
          </a:p>
        </p:txBody>
      </p:sp>
      <p:graphicFrame>
        <p:nvGraphicFramePr>
          <p:cNvPr id="13" name="Diagram 12">
            <a:extLst>
              <a:ext uri="{FF2B5EF4-FFF2-40B4-BE49-F238E27FC236}">
                <a16:creationId xmlns:a16="http://schemas.microsoft.com/office/drawing/2014/main" id="{6DF39352-5A36-4A6F-8EB8-4AC1988F5E86}"/>
              </a:ext>
            </a:extLst>
          </p:cNvPr>
          <p:cNvGraphicFramePr/>
          <p:nvPr>
            <p:extLst>
              <p:ext uri="{D42A27DB-BD31-4B8C-83A1-F6EECF244321}">
                <p14:modId xmlns:p14="http://schemas.microsoft.com/office/powerpoint/2010/main" val="753979147"/>
              </p:ext>
            </p:extLst>
          </p:nvPr>
        </p:nvGraphicFramePr>
        <p:xfrm>
          <a:off x="672458" y="2723543"/>
          <a:ext cx="10948928" cy="3964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359925"/>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33228904BCAFB40AB6A39F31937B40E" ma:contentTypeVersion="6" ma:contentTypeDescription="Create a new document." ma:contentTypeScope="" ma:versionID="6fdbd7fefd31b396894ba5c6d69d918e">
  <xsd:schema xmlns:xsd="http://www.w3.org/2001/XMLSchema" xmlns:xs="http://www.w3.org/2001/XMLSchema" xmlns:p="http://schemas.microsoft.com/office/2006/metadata/properties" xmlns:ns2="555903f1-b81f-457e-9f9d-d3e05c8dc0dc" targetNamespace="http://schemas.microsoft.com/office/2006/metadata/properties" ma:root="true" ma:fieldsID="c5dc6a33614f26ba3b85d8e8d0118a0a" ns2:_="">
    <xsd:import namespace="555903f1-b81f-457e-9f9d-d3e05c8dc0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5903f1-b81f-457e-9f9d-d3e05c8dc0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ACFE14-C48E-4871-9DC6-B7E9465BFB55}">
  <ds:schemaRefs>
    <ds:schemaRef ds:uri="http://schemas.microsoft.com/sharepoint/v3/contenttype/forms"/>
  </ds:schemaRefs>
</ds:datastoreItem>
</file>

<file path=customXml/itemProps2.xml><?xml version="1.0" encoding="utf-8"?>
<ds:datastoreItem xmlns:ds="http://schemas.openxmlformats.org/officeDocument/2006/customXml" ds:itemID="{7AE5A758-1547-421A-ABA0-7163A11DA38B}">
  <ds:schemaRefs>
    <ds:schemaRef ds:uri="555903f1-b81f-457e-9f9d-d3e05c8dc0d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638EF8C-525C-4BFC-9D81-9C0DF08A7A8C}">
  <ds:schemaRefs>
    <ds:schemaRef ds:uri="555903f1-b81f-457e-9f9d-d3e05c8dc0d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2141</Words>
  <Application>Microsoft Office PowerPoint</Application>
  <PresentationFormat>Widescreen</PresentationFormat>
  <Paragraphs>213</Paragraphs>
  <Slides>16</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Impact</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Goldstein, Scott</dc:creator>
  <cp:lastModifiedBy>Coiley, Peter</cp:lastModifiedBy>
  <cp:revision>2</cp:revision>
  <dcterms:created xsi:type="dcterms:W3CDTF">2020-06-01T18:06:24Z</dcterms:created>
  <dcterms:modified xsi:type="dcterms:W3CDTF">2020-07-29T20:52:46Z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0x010100333228904BCAFB40AB6A39F31937B40E</vt:lpwstr>
  </property>
</Properties>
</file>