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02/11/2020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79512" y="404664"/>
          <a:ext cx="2592288" cy="21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>
                          <a:solidFill>
                            <a:schemeClr val="tx1"/>
                          </a:solidFill>
                        </a:rPr>
                        <a:t>Chat Messaggi</a:t>
                      </a:r>
                      <a:endParaRPr lang="it-IT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t-IT" sz="1050" baseline="0" dirty="0" err="1" smtClean="0"/>
                        <a:t>Int</a:t>
                      </a:r>
                      <a:r>
                        <a:rPr lang="it-IT" sz="1050" baseline="0" dirty="0" smtClean="0"/>
                        <a:t> tipo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err="1" smtClean="0"/>
                        <a:t>String</a:t>
                      </a:r>
                      <a:r>
                        <a:rPr lang="it-IT" sz="1050" baseline="0" dirty="0" smtClean="0"/>
                        <a:t> messaggio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err="1" smtClean="0"/>
                        <a:t>Static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final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int</a:t>
                      </a:r>
                      <a:r>
                        <a:rPr lang="it-IT" sz="1050" baseline="0" dirty="0" smtClean="0"/>
                        <a:t> WHOISIN = 0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smtClean="0"/>
                        <a:t>MESSAGE = 1, LOGOUT = 2</a:t>
                      </a:r>
                      <a:endParaRPr lang="it-IT" sz="105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50">
                <a:tc>
                  <a:txBody>
                    <a:bodyPr/>
                    <a:lstStyle/>
                    <a:p>
                      <a:r>
                        <a:rPr lang="it-IT" sz="1050" dirty="0" smtClean="0"/>
                        <a:t>+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ChatMessaggi</a:t>
                      </a:r>
                      <a:r>
                        <a:rPr lang="it-IT" sz="1050" baseline="0" dirty="0" smtClean="0"/>
                        <a:t>( </a:t>
                      </a:r>
                      <a:r>
                        <a:rPr lang="it-IT" sz="1050" baseline="0" dirty="0" err="1" smtClean="0"/>
                        <a:t>type</a:t>
                      </a:r>
                      <a:r>
                        <a:rPr lang="it-IT" sz="1050" baseline="0" dirty="0" smtClean="0"/>
                        <a:t>,messaggio)</a:t>
                      </a:r>
                    </a:p>
                    <a:p>
                      <a:r>
                        <a:rPr lang="it-IT" sz="1050" dirty="0" smtClean="0"/>
                        <a:t>+ </a:t>
                      </a:r>
                      <a:r>
                        <a:rPr lang="it-IT" sz="1050" dirty="0" err="1" smtClean="0"/>
                        <a:t>String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getMessage</a:t>
                      </a:r>
                      <a:r>
                        <a:rPr lang="it-IT" sz="1050" dirty="0" smtClean="0"/>
                        <a:t>()</a:t>
                      </a:r>
                    </a:p>
                    <a:p>
                      <a:r>
                        <a:rPr lang="it-IT" sz="1050" dirty="0" smtClean="0"/>
                        <a:t>+ </a:t>
                      </a:r>
                      <a:r>
                        <a:rPr lang="it-IT" sz="1050" dirty="0" err="1" smtClean="0"/>
                        <a:t>int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getType</a:t>
                      </a:r>
                      <a:r>
                        <a:rPr lang="it-IT" sz="1050" dirty="0" smtClean="0"/>
                        <a:t>()</a:t>
                      </a:r>
                      <a:endParaRPr lang="it-IT" sz="105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3707904" y="332656"/>
          <a:ext cx="2880320" cy="275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>
                          <a:solidFill>
                            <a:sysClr val="windowText" lastClr="000000"/>
                          </a:solidFill>
                        </a:rPr>
                        <a:t>Client </a:t>
                      </a:r>
                      <a:r>
                        <a:rPr lang="it-IT" sz="1050" dirty="0" err="1" smtClean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  <a:endParaRPr lang="it-IT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it-IT" sz="1050" dirty="0" smtClean="0"/>
                        <a:t>+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sInput</a:t>
                      </a:r>
                      <a:endParaRPr lang="it-IT" sz="1050" baseline="0" dirty="0" smtClean="0"/>
                    </a:p>
                    <a:p>
                      <a:r>
                        <a:rPr lang="it-IT" sz="1050" baseline="0" dirty="0" smtClean="0"/>
                        <a:t>+ </a:t>
                      </a:r>
                      <a:r>
                        <a:rPr lang="it-IT" sz="1050" baseline="0" dirty="0" err="1" smtClean="0"/>
                        <a:t>sOutput</a:t>
                      </a:r>
                      <a:endParaRPr lang="it-IT" sz="105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err="1" smtClean="0"/>
                        <a:t>Socket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socket</a:t>
                      </a:r>
                      <a:endParaRPr lang="it-IT" sz="105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String</a:t>
                      </a:r>
                      <a:r>
                        <a:rPr lang="it-IT" sz="1050" baseline="0" dirty="0" smtClean="0"/>
                        <a:t> server, username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int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port</a:t>
                      </a:r>
                      <a:endParaRPr lang="it-IT" sz="105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4123">
                <a:tc>
                  <a:txBody>
                    <a:bodyPr/>
                    <a:lstStyle/>
                    <a:p>
                      <a:r>
                        <a:rPr lang="it-IT" sz="1050" dirty="0" smtClean="0"/>
                        <a:t>+ </a:t>
                      </a:r>
                      <a:r>
                        <a:rPr lang="it-IT" sz="1050" dirty="0" err="1" smtClean="0"/>
                        <a:t>void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setUsername</a:t>
                      </a:r>
                      <a:r>
                        <a:rPr lang="it-IT" sz="1050" dirty="0" smtClean="0"/>
                        <a:t>(username)</a:t>
                      </a:r>
                    </a:p>
                    <a:p>
                      <a:r>
                        <a:rPr lang="it-IT" sz="1050" dirty="0" smtClean="0"/>
                        <a:t>+ </a:t>
                      </a:r>
                      <a:r>
                        <a:rPr lang="it-IT" sz="1050" dirty="0" err="1" smtClean="0"/>
                        <a:t>String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getUsername</a:t>
                      </a:r>
                      <a:r>
                        <a:rPr lang="it-IT" sz="1050" dirty="0" smtClean="0"/>
                        <a:t>()</a:t>
                      </a:r>
                    </a:p>
                    <a:p>
                      <a:r>
                        <a:rPr lang="it-IT" sz="1050" dirty="0" err="1" smtClean="0"/>
                        <a:t>ClientClass</a:t>
                      </a:r>
                      <a:r>
                        <a:rPr lang="it-IT" sz="1050" dirty="0" smtClean="0"/>
                        <a:t>(server, </a:t>
                      </a:r>
                      <a:r>
                        <a:rPr lang="it-IT" sz="1050" dirty="0" err="1" smtClean="0"/>
                        <a:t>port</a:t>
                      </a:r>
                      <a:r>
                        <a:rPr lang="it-IT" sz="1050" dirty="0" smtClean="0"/>
                        <a:t>, username)</a:t>
                      </a:r>
                    </a:p>
                    <a:p>
                      <a:r>
                        <a:rPr lang="it-IT" sz="1050" dirty="0" smtClean="0"/>
                        <a:t>+ </a:t>
                      </a:r>
                      <a:r>
                        <a:rPr lang="it-IT" sz="1050" dirty="0" err="1" smtClean="0"/>
                        <a:t>boolean</a:t>
                      </a:r>
                      <a:r>
                        <a:rPr lang="it-IT" sz="1050" dirty="0" smtClean="0"/>
                        <a:t> start()</a:t>
                      </a:r>
                    </a:p>
                    <a:p>
                      <a:r>
                        <a:rPr lang="it-IT" sz="1050" dirty="0" err="1" smtClean="0"/>
                        <a:t>Void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sendMessage</a:t>
                      </a:r>
                      <a:r>
                        <a:rPr lang="it-IT" sz="1050" dirty="0" smtClean="0"/>
                        <a:t>(</a:t>
                      </a:r>
                      <a:r>
                        <a:rPr lang="it-IT" sz="1050" dirty="0" err="1" smtClean="0"/>
                        <a:t>msg</a:t>
                      </a:r>
                      <a:r>
                        <a:rPr lang="it-IT" sz="1050" dirty="0" smtClean="0"/>
                        <a:t>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dirty="0" err="1" smtClean="0"/>
                        <a:t>Void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disconnect</a:t>
                      </a:r>
                      <a:r>
                        <a:rPr lang="it-IT" sz="1050" dirty="0" smtClean="0"/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it-IT" sz="1050" dirty="0" smtClean="0"/>
                        <a:t>+ </a:t>
                      </a:r>
                      <a:r>
                        <a:rPr lang="it-IT" sz="1050" dirty="0" err="1" smtClean="0"/>
                        <a:t>void</a:t>
                      </a:r>
                      <a:r>
                        <a:rPr lang="it-IT" sz="1050" dirty="0" smtClean="0"/>
                        <a:t> display(</a:t>
                      </a:r>
                      <a:r>
                        <a:rPr lang="it-IT" sz="1050" dirty="0" err="1" smtClean="0"/>
                        <a:t>msg</a:t>
                      </a:r>
                      <a:r>
                        <a:rPr lang="it-IT" sz="1050" dirty="0" smtClean="0"/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it-IT" sz="1050" dirty="0" err="1" smtClean="0"/>
                        <a:t>+static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String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MessaggioDelServer</a:t>
                      </a:r>
                      <a:r>
                        <a:rPr lang="it-IT" sz="1050" baseline="0" dirty="0" smtClean="0"/>
                        <a:t>(</a:t>
                      </a:r>
                      <a:r>
                        <a:rPr lang="it-IT" sz="1050" baseline="0" dirty="0" err="1" smtClean="0"/>
                        <a:t>mess</a:t>
                      </a:r>
                      <a:r>
                        <a:rPr lang="it-IT" sz="1050" baseline="0" dirty="0" smtClean="0"/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smtClean="0"/>
                        <a:t>+ </a:t>
                      </a:r>
                      <a:r>
                        <a:rPr lang="it-IT" sz="1050" baseline="0" dirty="0" err="1" smtClean="0"/>
                        <a:t>static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void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main</a:t>
                      </a:r>
                      <a:r>
                        <a:rPr lang="it-IT" sz="1050" baseline="0" dirty="0" smtClean="0"/>
                        <a:t>(</a:t>
                      </a:r>
                      <a:r>
                        <a:rPr lang="it-IT" sz="1050" baseline="0" dirty="0" err="1" smtClean="0"/>
                        <a:t>args</a:t>
                      </a:r>
                      <a:r>
                        <a:rPr lang="it-IT" sz="1050" baseline="0" dirty="0" smtClean="0"/>
                        <a:t>)</a:t>
                      </a:r>
                      <a:endParaRPr lang="it-IT" sz="105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64288" y="1196752"/>
          <a:ext cx="1764704" cy="82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70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err="1" smtClean="0">
                          <a:solidFill>
                            <a:schemeClr val="tx1"/>
                          </a:solidFill>
                        </a:rPr>
                        <a:t>MessaggiDalServer</a:t>
                      </a:r>
                      <a:endParaRPr lang="it-IT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4923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it-IT" sz="105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168">
                <a:tc>
                  <a:txBody>
                    <a:bodyPr/>
                    <a:lstStyle/>
                    <a:p>
                      <a:r>
                        <a:rPr lang="it-IT" sz="1050" dirty="0" smtClean="0"/>
                        <a:t>+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void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run</a:t>
                      </a:r>
                      <a:r>
                        <a:rPr lang="it-IT" sz="1050" baseline="0" dirty="0" smtClean="0"/>
                        <a:t>()</a:t>
                      </a:r>
                      <a:endParaRPr lang="it-IT" sz="105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467544" y="3717032"/>
          <a:ext cx="2592288" cy="27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err="1" smtClean="0">
                          <a:solidFill>
                            <a:schemeClr val="tx1"/>
                          </a:solidFill>
                        </a:rPr>
                        <a:t>ServerChat</a:t>
                      </a:r>
                      <a:endParaRPr lang="it-IT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t-IT" sz="1050" baseline="0" dirty="0" err="1" smtClean="0"/>
                        <a:t>Static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int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idunico</a:t>
                      </a:r>
                      <a:endParaRPr lang="it-IT" sz="105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Arraylist</a:t>
                      </a:r>
                      <a:r>
                        <a:rPr lang="it-IT" sz="1050" baseline="0" dirty="0" smtClean="0"/>
                        <a:t>&lt;</a:t>
                      </a:r>
                      <a:r>
                        <a:rPr lang="it-IT" sz="1050" baseline="0" dirty="0" err="1" smtClean="0"/>
                        <a:t>ClientThread</a:t>
                      </a:r>
                      <a:r>
                        <a:rPr lang="it-IT" sz="1050" baseline="0" dirty="0" smtClean="0"/>
                        <a:t>&gt; </a:t>
                      </a:r>
                      <a:r>
                        <a:rPr lang="it-IT" sz="1050" baseline="0" dirty="0" err="1" smtClean="0"/>
                        <a:t>lListaClienti</a:t>
                      </a:r>
                      <a:endParaRPr lang="it-IT" sz="105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SimpleDateFormat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sdf</a:t>
                      </a:r>
                      <a:endParaRPr lang="it-IT" sz="105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int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port</a:t>
                      </a:r>
                      <a:endParaRPr lang="it-IT" sz="105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boolean</a:t>
                      </a:r>
                      <a:r>
                        <a:rPr lang="it-IT" sz="1050" baseline="0" dirty="0" smtClean="0"/>
                        <a:t> funziono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String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notif</a:t>
                      </a:r>
                      <a:endParaRPr lang="it-IT" sz="105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smtClean="0"/>
                        <a:t>+ </a:t>
                      </a:r>
                      <a:r>
                        <a:rPr lang="it-IT" sz="1050" baseline="0" dirty="0" err="1" smtClean="0"/>
                        <a:t>String</a:t>
                      </a:r>
                      <a:r>
                        <a:rPr lang="it-IT" sz="1050" baseline="0" dirty="0" smtClean="0"/>
                        <a:t> a </a:t>
                      </a:r>
                      <a:endParaRPr lang="it-IT" sz="105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50">
                <a:tc>
                  <a:txBody>
                    <a:bodyPr/>
                    <a:lstStyle/>
                    <a:p>
                      <a:r>
                        <a:rPr lang="it-IT" sz="1050" dirty="0" smtClean="0"/>
                        <a:t>+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ServerChat</a:t>
                      </a:r>
                      <a:r>
                        <a:rPr lang="it-IT" sz="1050" baseline="0" dirty="0" smtClean="0"/>
                        <a:t>(</a:t>
                      </a:r>
                      <a:r>
                        <a:rPr lang="it-IT" sz="1050" baseline="0" dirty="0" err="1" smtClean="0"/>
                        <a:t>port</a:t>
                      </a:r>
                      <a:r>
                        <a:rPr lang="it-IT" sz="1050" baseline="0" dirty="0" smtClean="0"/>
                        <a:t>)</a:t>
                      </a:r>
                    </a:p>
                    <a:p>
                      <a:r>
                        <a:rPr lang="it-IT" sz="1050" baseline="0" dirty="0" smtClean="0"/>
                        <a:t>+ </a:t>
                      </a:r>
                      <a:r>
                        <a:rPr lang="it-IT" sz="1050" baseline="0" dirty="0" err="1" smtClean="0"/>
                        <a:t>Void</a:t>
                      </a:r>
                      <a:r>
                        <a:rPr lang="it-IT" sz="1050" baseline="0" dirty="0" smtClean="0"/>
                        <a:t> start()</a:t>
                      </a:r>
                    </a:p>
                    <a:p>
                      <a:r>
                        <a:rPr lang="it-IT" sz="1050" baseline="0" dirty="0" err="1" smtClean="0"/>
                        <a:t>Protected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void</a:t>
                      </a:r>
                      <a:r>
                        <a:rPr lang="it-IT" sz="1050" baseline="0" dirty="0" smtClean="0"/>
                        <a:t> stop()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err="1" smtClean="0"/>
                        <a:t>Void</a:t>
                      </a:r>
                      <a:r>
                        <a:rPr lang="it-IT" sz="1050" baseline="0" dirty="0" smtClean="0"/>
                        <a:t> display(</a:t>
                      </a:r>
                      <a:r>
                        <a:rPr lang="it-IT" sz="1050" baseline="0" dirty="0" err="1" smtClean="0"/>
                        <a:t>msg</a:t>
                      </a:r>
                      <a:r>
                        <a:rPr lang="it-IT" sz="1050" baseline="0" dirty="0" smtClean="0"/>
                        <a:t>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synchronized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boolean</a:t>
                      </a:r>
                      <a:r>
                        <a:rPr lang="it-IT" sz="1050" baseline="0" dirty="0" smtClean="0"/>
                        <a:t> broadcast(</a:t>
                      </a:r>
                      <a:r>
                        <a:rPr lang="it-IT" sz="1050" baseline="0" dirty="0" err="1" smtClean="0"/>
                        <a:t>message</a:t>
                      </a:r>
                      <a:r>
                        <a:rPr lang="it-IT" sz="1050" baseline="0" dirty="0" smtClean="0"/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err="1" smtClean="0"/>
                        <a:t>Synchronized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void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remove</a:t>
                      </a:r>
                      <a:r>
                        <a:rPr lang="it-IT" sz="1050" baseline="0" dirty="0" smtClean="0"/>
                        <a:t>(</a:t>
                      </a:r>
                      <a:r>
                        <a:rPr lang="it-IT" sz="1050" baseline="0" dirty="0" err="1" smtClean="0"/>
                        <a:t>id</a:t>
                      </a:r>
                      <a:r>
                        <a:rPr lang="it-IT" sz="1050" baseline="0" dirty="0" smtClean="0"/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smtClean="0"/>
                        <a:t>+ </a:t>
                      </a:r>
                      <a:r>
                        <a:rPr lang="it-IT" sz="1050" baseline="0" dirty="0" err="1" smtClean="0"/>
                        <a:t>static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void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main</a:t>
                      </a:r>
                      <a:r>
                        <a:rPr lang="it-IT" sz="1050" baseline="0" dirty="0" smtClean="0"/>
                        <a:t>(</a:t>
                      </a:r>
                      <a:r>
                        <a:rPr lang="it-IT" sz="1050" baseline="0" dirty="0" err="1" smtClean="0"/>
                        <a:t>args</a:t>
                      </a:r>
                      <a:r>
                        <a:rPr lang="it-IT" sz="1050" baseline="0" dirty="0" smtClean="0"/>
                        <a:t>)</a:t>
                      </a:r>
                      <a:endParaRPr lang="it-IT" sz="105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la 7"/>
          <p:cNvGraphicFramePr>
            <a:graphicFrameLocks noGrp="1"/>
          </p:cNvGraphicFramePr>
          <p:nvPr/>
        </p:nvGraphicFramePr>
        <p:xfrm>
          <a:off x="4139952" y="3861048"/>
          <a:ext cx="2592288" cy="262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err="1" smtClean="0">
                          <a:solidFill>
                            <a:schemeClr val="tx1"/>
                          </a:solidFill>
                        </a:rPr>
                        <a:t>ClientThread</a:t>
                      </a:r>
                      <a:endParaRPr lang="it-IT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it-IT" sz="1050" dirty="0" err="1" smtClean="0"/>
                        <a:t>Socket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socket</a:t>
                      </a:r>
                      <a:endParaRPr lang="it-IT" sz="105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err="1" smtClean="0"/>
                        <a:t>sInput</a:t>
                      </a:r>
                      <a:endParaRPr lang="it-IT" sz="105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err="1" smtClean="0"/>
                        <a:t>sOutput</a:t>
                      </a:r>
                      <a:endParaRPr lang="it-IT" sz="105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err="1" smtClean="0"/>
                        <a:t>Int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id</a:t>
                      </a:r>
                      <a:endParaRPr lang="it-IT" sz="105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err="1" smtClean="0"/>
                        <a:t>String</a:t>
                      </a:r>
                      <a:r>
                        <a:rPr lang="it-IT" sz="1050" baseline="0" dirty="0" smtClean="0"/>
                        <a:t> username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err="1" smtClean="0"/>
                        <a:t>ChatMessaggi</a:t>
                      </a:r>
                      <a:r>
                        <a:rPr lang="it-IT" sz="1050" baseline="0" dirty="0" smtClean="0"/>
                        <a:t> cm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it-IT" sz="1050" baseline="0" dirty="0" err="1" smtClean="0"/>
                        <a:t>String</a:t>
                      </a:r>
                      <a:r>
                        <a:rPr lang="it-IT" sz="1050" baseline="0" dirty="0" smtClean="0"/>
                        <a:t> date</a:t>
                      </a:r>
                      <a:endParaRPr lang="it-IT" sz="105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50">
                <a:tc>
                  <a:txBody>
                    <a:bodyPr/>
                    <a:lstStyle/>
                    <a:p>
                      <a:r>
                        <a:rPr lang="it-IT" sz="1050" dirty="0" err="1" smtClean="0"/>
                        <a:t>ClientThread</a:t>
                      </a:r>
                      <a:r>
                        <a:rPr lang="it-IT" sz="1050" dirty="0" smtClean="0"/>
                        <a:t>(</a:t>
                      </a:r>
                      <a:r>
                        <a:rPr lang="it-IT" sz="1050" dirty="0" err="1" smtClean="0"/>
                        <a:t>socket</a:t>
                      </a:r>
                      <a:r>
                        <a:rPr lang="it-IT" sz="1050" dirty="0" smtClean="0"/>
                        <a:t>)</a:t>
                      </a:r>
                    </a:p>
                    <a:p>
                      <a:r>
                        <a:rPr lang="it-IT" sz="1050" dirty="0" smtClean="0"/>
                        <a:t>+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String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getUsername</a:t>
                      </a:r>
                      <a:r>
                        <a:rPr lang="it-IT" sz="1050" baseline="0" dirty="0" smtClean="0"/>
                        <a:t>()</a:t>
                      </a:r>
                    </a:p>
                    <a:p>
                      <a:r>
                        <a:rPr lang="it-IT" sz="1050" baseline="0" dirty="0" smtClean="0"/>
                        <a:t>+ </a:t>
                      </a:r>
                      <a:r>
                        <a:rPr lang="it-IT" sz="1050" baseline="0" dirty="0" err="1" smtClean="0"/>
                        <a:t>void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setUsername</a:t>
                      </a:r>
                      <a:r>
                        <a:rPr lang="it-IT" sz="1050" baseline="0" dirty="0" smtClean="0"/>
                        <a:t>(username)</a:t>
                      </a:r>
                    </a:p>
                    <a:p>
                      <a:r>
                        <a:rPr lang="it-IT" sz="1050" baseline="0" dirty="0" smtClean="0"/>
                        <a:t>+ </a:t>
                      </a:r>
                      <a:r>
                        <a:rPr lang="it-IT" sz="1050" baseline="0" dirty="0" err="1" smtClean="0"/>
                        <a:t>void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run</a:t>
                      </a:r>
                      <a:r>
                        <a:rPr lang="it-IT" sz="1050" baseline="0" dirty="0" smtClean="0"/>
                        <a:t>()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err="1" smtClean="0"/>
                        <a:t>Void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close</a:t>
                      </a:r>
                      <a:r>
                        <a:rPr lang="it-IT" sz="1050" baseline="0" dirty="0" smtClean="0"/>
                        <a:t>()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t-IT" sz="1050" baseline="0" dirty="0" smtClean="0"/>
                        <a:t>+ </a:t>
                      </a:r>
                      <a:r>
                        <a:rPr lang="it-IT" sz="1050" baseline="0" dirty="0" err="1" smtClean="0"/>
                        <a:t>boolean</a:t>
                      </a:r>
                      <a:r>
                        <a:rPr lang="it-IT" sz="1050" baseline="0" dirty="0" smtClean="0"/>
                        <a:t> </a:t>
                      </a:r>
                      <a:r>
                        <a:rPr lang="it-IT" sz="1050" baseline="0" dirty="0" err="1" smtClean="0"/>
                        <a:t>writeMsg</a:t>
                      </a:r>
                      <a:endParaRPr lang="it-IT" sz="105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Connettore 2 9"/>
          <p:cNvCxnSpPr/>
          <p:nvPr/>
        </p:nvCxnSpPr>
        <p:spPr>
          <a:xfrm flipH="1">
            <a:off x="2771800" y="11967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771800" y="980728"/>
            <a:ext cx="216024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1</a:t>
            </a:r>
            <a:endParaRPr lang="it-IT" sz="1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491880" y="980728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1</a:t>
            </a:r>
            <a:endParaRPr lang="it-IT" sz="1000" dirty="0"/>
          </a:p>
        </p:txBody>
      </p:sp>
      <p:cxnSp>
        <p:nvCxnSpPr>
          <p:cNvPr id="14" name="Connettore 2 13"/>
          <p:cNvCxnSpPr/>
          <p:nvPr/>
        </p:nvCxnSpPr>
        <p:spPr>
          <a:xfrm>
            <a:off x="6588224" y="162880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2699792" y="2996952"/>
            <a:ext cx="1008112" cy="7200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555776" y="3429000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1</a:t>
            </a:r>
            <a:endParaRPr lang="it-IT" sz="1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491880" y="2780928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*</a:t>
            </a:r>
            <a:endParaRPr lang="it-IT" sz="10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547664" y="3501008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1</a:t>
            </a:r>
            <a:endParaRPr lang="it-IT" sz="10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547664" y="2564904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1</a:t>
            </a:r>
            <a:endParaRPr lang="it-IT" sz="1000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1547664" y="2564904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>
            <a:off x="3059832" y="5229200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923928" y="5013176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1</a:t>
            </a:r>
            <a:endParaRPr lang="it-IT" sz="10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59832" y="5013176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1</a:t>
            </a:r>
            <a:endParaRPr lang="it-IT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183</Words>
  <Application>Microsoft Office PowerPoint</Application>
  <PresentationFormat>Presentazione su schermo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Famiglia</dc:creator>
  <cp:lastModifiedBy>Famiglia</cp:lastModifiedBy>
  <cp:revision>5</cp:revision>
  <dcterms:created xsi:type="dcterms:W3CDTF">2020-11-02T08:37:49Z</dcterms:created>
  <dcterms:modified xsi:type="dcterms:W3CDTF">2020-11-02T09:23:17Z</dcterms:modified>
</cp:coreProperties>
</file>