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25452388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38">
          <p15:clr>
            <a:srgbClr val="A4A3A4"/>
          </p15:clr>
        </p15:guide>
        <p15:guide id="2" pos="80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D3AD"/>
    <a:srgbClr val="A6D4AE"/>
    <a:srgbClr val="D5EAD8"/>
    <a:srgbClr val="E40082"/>
    <a:srgbClr val="E50012"/>
    <a:srgbClr val="CDDF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>
        <p:scale>
          <a:sx n="50" d="100"/>
          <a:sy n="50" d="100"/>
        </p:scale>
        <p:origin x="36" y="-6354"/>
      </p:cViewPr>
      <p:guideLst>
        <p:guide orient="horz" pos="11338"/>
        <p:guide pos="801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41897-F5D7-4E2C-8B62-E63AC3DA5797}" type="datetimeFigureOut">
              <a:rPr lang="zh-TW" altLang="en-US" smtClean="0"/>
              <a:t>2022/3/14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F12F6E-5DD6-4410-B72C-0A8FBB75FD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76508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6529B6-9D28-4638-B185-8F5CFE082AE9}" type="datetimeFigureOut">
              <a:rPr lang="zh-TW" altLang="en-US" smtClean="0"/>
              <a:t>2022/3/14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3F5E6C-1331-4FB3-B57A-B370B120D0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4810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949650" rtl="0" eaLnBrk="1" latinLnBrk="0" hangingPunct="1">
      <a:defRPr sz="3871" kern="1200">
        <a:solidFill>
          <a:schemeClr val="tx1"/>
        </a:solidFill>
        <a:latin typeface="+mn-lt"/>
        <a:ea typeface="+mn-ea"/>
        <a:cs typeface="+mn-cs"/>
      </a:defRPr>
    </a:lvl1pPr>
    <a:lvl2pPr marL="1474825" algn="l" defTabSz="2949650" rtl="0" eaLnBrk="1" latinLnBrk="0" hangingPunct="1">
      <a:defRPr sz="3871" kern="1200">
        <a:solidFill>
          <a:schemeClr val="tx1"/>
        </a:solidFill>
        <a:latin typeface="+mn-lt"/>
        <a:ea typeface="+mn-ea"/>
        <a:cs typeface="+mn-cs"/>
      </a:defRPr>
    </a:lvl2pPr>
    <a:lvl3pPr marL="2949650" algn="l" defTabSz="2949650" rtl="0" eaLnBrk="1" latinLnBrk="0" hangingPunct="1">
      <a:defRPr sz="3871" kern="1200">
        <a:solidFill>
          <a:schemeClr val="tx1"/>
        </a:solidFill>
        <a:latin typeface="+mn-lt"/>
        <a:ea typeface="+mn-ea"/>
        <a:cs typeface="+mn-cs"/>
      </a:defRPr>
    </a:lvl3pPr>
    <a:lvl4pPr marL="4424475" algn="l" defTabSz="2949650" rtl="0" eaLnBrk="1" latinLnBrk="0" hangingPunct="1">
      <a:defRPr sz="3871" kern="1200">
        <a:solidFill>
          <a:schemeClr val="tx1"/>
        </a:solidFill>
        <a:latin typeface="+mn-lt"/>
        <a:ea typeface="+mn-ea"/>
        <a:cs typeface="+mn-cs"/>
      </a:defRPr>
    </a:lvl4pPr>
    <a:lvl5pPr marL="5899300" algn="l" defTabSz="2949650" rtl="0" eaLnBrk="1" latinLnBrk="0" hangingPunct="1">
      <a:defRPr sz="3871" kern="1200">
        <a:solidFill>
          <a:schemeClr val="tx1"/>
        </a:solidFill>
        <a:latin typeface="+mn-lt"/>
        <a:ea typeface="+mn-ea"/>
        <a:cs typeface="+mn-cs"/>
      </a:defRPr>
    </a:lvl5pPr>
    <a:lvl6pPr marL="7374125" algn="l" defTabSz="2949650" rtl="0" eaLnBrk="1" latinLnBrk="0" hangingPunct="1">
      <a:defRPr sz="3871" kern="1200">
        <a:solidFill>
          <a:schemeClr val="tx1"/>
        </a:solidFill>
        <a:latin typeface="+mn-lt"/>
        <a:ea typeface="+mn-ea"/>
        <a:cs typeface="+mn-cs"/>
      </a:defRPr>
    </a:lvl6pPr>
    <a:lvl7pPr marL="8848950" algn="l" defTabSz="2949650" rtl="0" eaLnBrk="1" latinLnBrk="0" hangingPunct="1">
      <a:defRPr sz="3871" kern="1200">
        <a:solidFill>
          <a:schemeClr val="tx1"/>
        </a:solidFill>
        <a:latin typeface="+mn-lt"/>
        <a:ea typeface="+mn-ea"/>
        <a:cs typeface="+mn-cs"/>
      </a:defRPr>
    </a:lvl7pPr>
    <a:lvl8pPr marL="10323775" algn="l" defTabSz="2949650" rtl="0" eaLnBrk="1" latinLnBrk="0" hangingPunct="1">
      <a:defRPr sz="3871" kern="1200">
        <a:solidFill>
          <a:schemeClr val="tx1"/>
        </a:solidFill>
        <a:latin typeface="+mn-lt"/>
        <a:ea typeface="+mn-ea"/>
        <a:cs typeface="+mn-cs"/>
      </a:defRPr>
    </a:lvl8pPr>
    <a:lvl9pPr marL="11798600" algn="l" defTabSz="2949650" rtl="0" eaLnBrk="1" latinLnBrk="0" hangingPunct="1">
      <a:defRPr sz="387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8929" y="5891626"/>
            <a:ext cx="21634530" cy="12533242"/>
          </a:xfrm>
        </p:spPr>
        <p:txBody>
          <a:bodyPr anchor="b"/>
          <a:lstStyle>
            <a:lvl1pPr algn="ctr">
              <a:defRPr sz="1670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81549" y="18908198"/>
            <a:ext cx="19089291" cy="8691601"/>
          </a:xfrm>
        </p:spPr>
        <p:txBody>
          <a:bodyPr/>
          <a:lstStyle>
            <a:lvl1pPr marL="0" indent="0" algn="ctr">
              <a:buNone/>
              <a:defRPr sz="6680"/>
            </a:lvl1pPr>
            <a:lvl2pPr marL="1272616" indent="0" algn="ctr">
              <a:buNone/>
              <a:defRPr sz="5567"/>
            </a:lvl2pPr>
            <a:lvl3pPr marL="2545232" indent="0" algn="ctr">
              <a:buNone/>
              <a:defRPr sz="5010"/>
            </a:lvl3pPr>
            <a:lvl4pPr marL="3817849" indent="0" algn="ctr">
              <a:buNone/>
              <a:defRPr sz="4454"/>
            </a:lvl4pPr>
            <a:lvl5pPr marL="5090465" indent="0" algn="ctr">
              <a:buNone/>
              <a:defRPr sz="4454"/>
            </a:lvl5pPr>
            <a:lvl6pPr marL="6363081" indent="0" algn="ctr">
              <a:buNone/>
              <a:defRPr sz="4454"/>
            </a:lvl6pPr>
            <a:lvl7pPr marL="7635697" indent="0" algn="ctr">
              <a:buNone/>
              <a:defRPr sz="4454"/>
            </a:lvl7pPr>
            <a:lvl8pPr marL="8908313" indent="0" algn="ctr">
              <a:buNone/>
              <a:defRPr sz="4454"/>
            </a:lvl8pPr>
            <a:lvl9pPr marL="10180930" indent="0" algn="ctr">
              <a:buNone/>
              <a:defRPr sz="4454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CF64B-10ED-4442-B8BB-57530B777B26}" type="datetimeFigureOut">
              <a:rPr lang="zh-TW" altLang="en-US" smtClean="0"/>
              <a:t>2022/3/14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73A1-F07D-4FD4-A0D9-E9063B347E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2959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CF64B-10ED-4442-B8BB-57530B777B26}" type="datetimeFigureOut">
              <a:rPr lang="zh-TW" altLang="en-US" smtClean="0"/>
              <a:t>2022/3/14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73A1-F07D-4FD4-A0D9-E9063B347E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1267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214367" y="1916653"/>
            <a:ext cx="5488171" cy="3050811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49853" y="1916653"/>
            <a:ext cx="16146359" cy="3050811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CF64B-10ED-4442-B8BB-57530B777B26}" type="datetimeFigureOut">
              <a:rPr lang="zh-TW" altLang="en-US" smtClean="0"/>
              <a:t>2022/3/14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73A1-F07D-4FD4-A0D9-E9063B347E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5344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CF64B-10ED-4442-B8BB-57530B777B26}" type="datetimeFigureOut">
              <a:rPr lang="zh-TW" altLang="en-US" smtClean="0"/>
              <a:t>2022/3/14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73A1-F07D-4FD4-A0D9-E9063B347E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4284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596" y="8974945"/>
            <a:ext cx="21952685" cy="14974888"/>
          </a:xfrm>
        </p:spPr>
        <p:txBody>
          <a:bodyPr anchor="b"/>
          <a:lstStyle>
            <a:lvl1pPr>
              <a:defRPr sz="1670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596" y="24091502"/>
            <a:ext cx="21952685" cy="7874940"/>
          </a:xfrm>
        </p:spPr>
        <p:txBody>
          <a:bodyPr/>
          <a:lstStyle>
            <a:lvl1pPr marL="0" indent="0">
              <a:buNone/>
              <a:defRPr sz="6680">
                <a:solidFill>
                  <a:schemeClr val="tx1"/>
                </a:solidFill>
              </a:defRPr>
            </a:lvl1pPr>
            <a:lvl2pPr marL="1272616" indent="0">
              <a:buNone/>
              <a:defRPr sz="5567">
                <a:solidFill>
                  <a:schemeClr val="tx1">
                    <a:tint val="75000"/>
                  </a:schemeClr>
                </a:solidFill>
              </a:defRPr>
            </a:lvl2pPr>
            <a:lvl3pPr marL="2545232" indent="0">
              <a:buNone/>
              <a:defRPr sz="5010">
                <a:solidFill>
                  <a:schemeClr val="tx1">
                    <a:tint val="75000"/>
                  </a:schemeClr>
                </a:solidFill>
              </a:defRPr>
            </a:lvl3pPr>
            <a:lvl4pPr marL="3817849" indent="0">
              <a:buNone/>
              <a:defRPr sz="4454">
                <a:solidFill>
                  <a:schemeClr val="tx1">
                    <a:tint val="75000"/>
                  </a:schemeClr>
                </a:solidFill>
              </a:defRPr>
            </a:lvl4pPr>
            <a:lvl5pPr marL="5090465" indent="0">
              <a:buNone/>
              <a:defRPr sz="4454">
                <a:solidFill>
                  <a:schemeClr val="tx1">
                    <a:tint val="75000"/>
                  </a:schemeClr>
                </a:solidFill>
              </a:defRPr>
            </a:lvl5pPr>
            <a:lvl6pPr marL="6363081" indent="0">
              <a:buNone/>
              <a:defRPr sz="4454">
                <a:solidFill>
                  <a:schemeClr val="tx1">
                    <a:tint val="75000"/>
                  </a:schemeClr>
                </a:solidFill>
              </a:defRPr>
            </a:lvl6pPr>
            <a:lvl7pPr marL="7635697" indent="0">
              <a:buNone/>
              <a:defRPr sz="4454">
                <a:solidFill>
                  <a:schemeClr val="tx1">
                    <a:tint val="75000"/>
                  </a:schemeClr>
                </a:solidFill>
              </a:defRPr>
            </a:lvl7pPr>
            <a:lvl8pPr marL="8908313" indent="0">
              <a:buNone/>
              <a:defRPr sz="4454">
                <a:solidFill>
                  <a:schemeClr val="tx1">
                    <a:tint val="75000"/>
                  </a:schemeClr>
                </a:solidFill>
              </a:defRPr>
            </a:lvl8pPr>
            <a:lvl9pPr marL="10180930" indent="0">
              <a:buNone/>
              <a:defRPr sz="44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CF64B-10ED-4442-B8BB-57530B777B26}" type="datetimeFigureOut">
              <a:rPr lang="zh-TW" altLang="en-US" smtClean="0"/>
              <a:t>2022/3/14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73A1-F07D-4FD4-A0D9-E9063B347E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135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49852" y="9583264"/>
            <a:ext cx="10817265" cy="2284150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85271" y="9583264"/>
            <a:ext cx="10817265" cy="2284150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CF64B-10ED-4442-B8BB-57530B777B26}" type="datetimeFigureOut">
              <a:rPr lang="zh-TW" altLang="en-US" smtClean="0"/>
              <a:t>2022/3/14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73A1-F07D-4FD4-A0D9-E9063B347E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8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3167" y="1916661"/>
            <a:ext cx="21952685" cy="695828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3170" y="8824938"/>
            <a:ext cx="10767551" cy="4324966"/>
          </a:xfrm>
        </p:spPr>
        <p:txBody>
          <a:bodyPr anchor="b"/>
          <a:lstStyle>
            <a:lvl1pPr marL="0" indent="0">
              <a:buNone/>
              <a:defRPr sz="6680" b="1"/>
            </a:lvl1pPr>
            <a:lvl2pPr marL="1272616" indent="0">
              <a:buNone/>
              <a:defRPr sz="5567" b="1"/>
            </a:lvl2pPr>
            <a:lvl3pPr marL="2545232" indent="0">
              <a:buNone/>
              <a:defRPr sz="5010" b="1"/>
            </a:lvl3pPr>
            <a:lvl4pPr marL="3817849" indent="0">
              <a:buNone/>
              <a:defRPr sz="4454" b="1"/>
            </a:lvl4pPr>
            <a:lvl5pPr marL="5090465" indent="0">
              <a:buNone/>
              <a:defRPr sz="4454" b="1"/>
            </a:lvl5pPr>
            <a:lvl6pPr marL="6363081" indent="0">
              <a:buNone/>
              <a:defRPr sz="4454" b="1"/>
            </a:lvl6pPr>
            <a:lvl7pPr marL="7635697" indent="0">
              <a:buNone/>
              <a:defRPr sz="4454" b="1"/>
            </a:lvl7pPr>
            <a:lvl8pPr marL="8908313" indent="0">
              <a:buNone/>
              <a:defRPr sz="4454" b="1"/>
            </a:lvl8pPr>
            <a:lvl9pPr marL="10180930" indent="0">
              <a:buNone/>
              <a:defRPr sz="4454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53170" y="13149904"/>
            <a:ext cx="10767551" cy="1934152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885273" y="8824938"/>
            <a:ext cx="10820580" cy="4324966"/>
          </a:xfrm>
        </p:spPr>
        <p:txBody>
          <a:bodyPr anchor="b"/>
          <a:lstStyle>
            <a:lvl1pPr marL="0" indent="0">
              <a:buNone/>
              <a:defRPr sz="6680" b="1"/>
            </a:lvl1pPr>
            <a:lvl2pPr marL="1272616" indent="0">
              <a:buNone/>
              <a:defRPr sz="5567" b="1"/>
            </a:lvl2pPr>
            <a:lvl3pPr marL="2545232" indent="0">
              <a:buNone/>
              <a:defRPr sz="5010" b="1"/>
            </a:lvl3pPr>
            <a:lvl4pPr marL="3817849" indent="0">
              <a:buNone/>
              <a:defRPr sz="4454" b="1"/>
            </a:lvl4pPr>
            <a:lvl5pPr marL="5090465" indent="0">
              <a:buNone/>
              <a:defRPr sz="4454" b="1"/>
            </a:lvl5pPr>
            <a:lvl6pPr marL="6363081" indent="0">
              <a:buNone/>
              <a:defRPr sz="4454" b="1"/>
            </a:lvl6pPr>
            <a:lvl7pPr marL="7635697" indent="0">
              <a:buNone/>
              <a:defRPr sz="4454" b="1"/>
            </a:lvl7pPr>
            <a:lvl8pPr marL="8908313" indent="0">
              <a:buNone/>
              <a:defRPr sz="4454" b="1"/>
            </a:lvl8pPr>
            <a:lvl9pPr marL="10180930" indent="0">
              <a:buNone/>
              <a:defRPr sz="4454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885273" y="13149904"/>
            <a:ext cx="10820580" cy="1934152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CF64B-10ED-4442-B8BB-57530B777B26}" type="datetimeFigureOut">
              <a:rPr lang="zh-TW" altLang="en-US" smtClean="0"/>
              <a:t>2022/3/14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73A1-F07D-4FD4-A0D9-E9063B347E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9459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CF64B-10ED-4442-B8BB-57530B777B26}" type="datetimeFigureOut">
              <a:rPr lang="zh-TW" altLang="en-US" smtClean="0"/>
              <a:t>2022/3/14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73A1-F07D-4FD4-A0D9-E9063B347E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4271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CF64B-10ED-4442-B8BB-57530B777B26}" type="datetimeFigureOut">
              <a:rPr lang="zh-TW" altLang="en-US" smtClean="0"/>
              <a:t>2022/3/14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73A1-F07D-4FD4-A0D9-E9063B347E4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25492298" cy="3599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902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3167" y="2399982"/>
            <a:ext cx="8209058" cy="8399939"/>
          </a:xfrm>
        </p:spPr>
        <p:txBody>
          <a:bodyPr anchor="b"/>
          <a:lstStyle>
            <a:lvl1pPr>
              <a:defRPr sz="8907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20580" y="5183304"/>
            <a:ext cx="12885271" cy="25583147"/>
          </a:xfrm>
        </p:spPr>
        <p:txBody>
          <a:bodyPr/>
          <a:lstStyle>
            <a:lvl1pPr>
              <a:defRPr sz="8907"/>
            </a:lvl1pPr>
            <a:lvl2pPr>
              <a:defRPr sz="7794"/>
            </a:lvl2pPr>
            <a:lvl3pPr>
              <a:defRPr sz="6680"/>
            </a:lvl3pPr>
            <a:lvl4pPr>
              <a:defRPr sz="5567"/>
            </a:lvl4pPr>
            <a:lvl5pPr>
              <a:defRPr sz="5567"/>
            </a:lvl5pPr>
            <a:lvl6pPr>
              <a:defRPr sz="5567"/>
            </a:lvl6pPr>
            <a:lvl7pPr>
              <a:defRPr sz="5567"/>
            </a:lvl7pPr>
            <a:lvl8pPr>
              <a:defRPr sz="5567"/>
            </a:lvl8pPr>
            <a:lvl9pPr>
              <a:defRPr sz="5567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3167" y="10799922"/>
            <a:ext cx="8209058" cy="20008190"/>
          </a:xfrm>
        </p:spPr>
        <p:txBody>
          <a:bodyPr/>
          <a:lstStyle>
            <a:lvl1pPr marL="0" indent="0">
              <a:buNone/>
              <a:defRPr sz="4454"/>
            </a:lvl1pPr>
            <a:lvl2pPr marL="1272616" indent="0">
              <a:buNone/>
              <a:defRPr sz="3897"/>
            </a:lvl2pPr>
            <a:lvl3pPr marL="2545232" indent="0">
              <a:buNone/>
              <a:defRPr sz="3340"/>
            </a:lvl3pPr>
            <a:lvl4pPr marL="3817849" indent="0">
              <a:buNone/>
              <a:defRPr sz="2784"/>
            </a:lvl4pPr>
            <a:lvl5pPr marL="5090465" indent="0">
              <a:buNone/>
              <a:defRPr sz="2784"/>
            </a:lvl5pPr>
            <a:lvl6pPr marL="6363081" indent="0">
              <a:buNone/>
              <a:defRPr sz="2784"/>
            </a:lvl6pPr>
            <a:lvl7pPr marL="7635697" indent="0">
              <a:buNone/>
              <a:defRPr sz="2784"/>
            </a:lvl7pPr>
            <a:lvl8pPr marL="8908313" indent="0">
              <a:buNone/>
              <a:defRPr sz="2784"/>
            </a:lvl8pPr>
            <a:lvl9pPr marL="10180930" indent="0">
              <a:buNone/>
              <a:defRPr sz="2784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CF64B-10ED-4442-B8BB-57530B777B26}" type="datetimeFigureOut">
              <a:rPr lang="zh-TW" altLang="en-US" smtClean="0"/>
              <a:t>2022/3/14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73A1-F07D-4FD4-A0D9-E9063B347E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7205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3167" y="2399982"/>
            <a:ext cx="8209058" cy="8399939"/>
          </a:xfrm>
        </p:spPr>
        <p:txBody>
          <a:bodyPr anchor="b"/>
          <a:lstStyle>
            <a:lvl1pPr>
              <a:defRPr sz="8907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20580" y="5183304"/>
            <a:ext cx="12885271" cy="25583147"/>
          </a:xfrm>
        </p:spPr>
        <p:txBody>
          <a:bodyPr anchor="t"/>
          <a:lstStyle>
            <a:lvl1pPr marL="0" indent="0">
              <a:buNone/>
              <a:defRPr sz="8907"/>
            </a:lvl1pPr>
            <a:lvl2pPr marL="1272616" indent="0">
              <a:buNone/>
              <a:defRPr sz="7794"/>
            </a:lvl2pPr>
            <a:lvl3pPr marL="2545232" indent="0">
              <a:buNone/>
              <a:defRPr sz="6680"/>
            </a:lvl3pPr>
            <a:lvl4pPr marL="3817849" indent="0">
              <a:buNone/>
              <a:defRPr sz="5567"/>
            </a:lvl4pPr>
            <a:lvl5pPr marL="5090465" indent="0">
              <a:buNone/>
              <a:defRPr sz="5567"/>
            </a:lvl5pPr>
            <a:lvl6pPr marL="6363081" indent="0">
              <a:buNone/>
              <a:defRPr sz="5567"/>
            </a:lvl6pPr>
            <a:lvl7pPr marL="7635697" indent="0">
              <a:buNone/>
              <a:defRPr sz="5567"/>
            </a:lvl7pPr>
            <a:lvl8pPr marL="8908313" indent="0">
              <a:buNone/>
              <a:defRPr sz="5567"/>
            </a:lvl8pPr>
            <a:lvl9pPr marL="10180930" indent="0">
              <a:buNone/>
              <a:defRPr sz="5567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3167" y="10799922"/>
            <a:ext cx="8209058" cy="20008190"/>
          </a:xfrm>
        </p:spPr>
        <p:txBody>
          <a:bodyPr/>
          <a:lstStyle>
            <a:lvl1pPr marL="0" indent="0">
              <a:buNone/>
              <a:defRPr sz="4454"/>
            </a:lvl1pPr>
            <a:lvl2pPr marL="1272616" indent="0">
              <a:buNone/>
              <a:defRPr sz="3897"/>
            </a:lvl2pPr>
            <a:lvl3pPr marL="2545232" indent="0">
              <a:buNone/>
              <a:defRPr sz="3340"/>
            </a:lvl3pPr>
            <a:lvl4pPr marL="3817849" indent="0">
              <a:buNone/>
              <a:defRPr sz="2784"/>
            </a:lvl4pPr>
            <a:lvl5pPr marL="5090465" indent="0">
              <a:buNone/>
              <a:defRPr sz="2784"/>
            </a:lvl5pPr>
            <a:lvl6pPr marL="6363081" indent="0">
              <a:buNone/>
              <a:defRPr sz="2784"/>
            </a:lvl6pPr>
            <a:lvl7pPr marL="7635697" indent="0">
              <a:buNone/>
              <a:defRPr sz="2784"/>
            </a:lvl7pPr>
            <a:lvl8pPr marL="8908313" indent="0">
              <a:buNone/>
              <a:defRPr sz="2784"/>
            </a:lvl8pPr>
            <a:lvl9pPr marL="10180930" indent="0">
              <a:buNone/>
              <a:defRPr sz="2784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CF64B-10ED-4442-B8BB-57530B777B26}" type="datetimeFigureOut">
              <a:rPr lang="zh-TW" altLang="en-US" smtClean="0"/>
              <a:t>2022/3/14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73A1-F07D-4FD4-A0D9-E9063B347E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9426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49852" y="1916661"/>
            <a:ext cx="21952685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9852" y="9583264"/>
            <a:ext cx="21952685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49852" y="33366432"/>
            <a:ext cx="5726787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CF64B-10ED-4442-B8BB-57530B777B26}" type="datetimeFigureOut">
              <a:rPr lang="zh-TW" altLang="en-US" smtClean="0"/>
              <a:t>2022/3/14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31104" y="33366432"/>
            <a:ext cx="859018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75749" y="33366432"/>
            <a:ext cx="5726787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373A1-F07D-4FD4-A0D9-E9063B347E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101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545232" rtl="0" eaLnBrk="1" latinLnBrk="0" hangingPunct="1">
        <a:lnSpc>
          <a:spcPct val="90000"/>
        </a:lnSpc>
        <a:spcBef>
          <a:spcPct val="0"/>
        </a:spcBef>
        <a:buNone/>
        <a:defRPr sz="122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36308" indent="-636308" algn="l" defTabSz="2545232" rtl="0" eaLnBrk="1" latinLnBrk="0" hangingPunct="1">
        <a:lnSpc>
          <a:spcPct val="90000"/>
        </a:lnSpc>
        <a:spcBef>
          <a:spcPts val="2784"/>
        </a:spcBef>
        <a:buFont typeface="Arial" panose="020B0604020202020204" pitchFamily="34" charset="0"/>
        <a:buChar char="•"/>
        <a:defRPr sz="7794" kern="1200">
          <a:solidFill>
            <a:schemeClr val="tx1"/>
          </a:solidFill>
          <a:latin typeface="+mn-lt"/>
          <a:ea typeface="+mn-ea"/>
          <a:cs typeface="+mn-cs"/>
        </a:defRPr>
      </a:lvl1pPr>
      <a:lvl2pPr marL="1908924" indent="-636308" algn="l" defTabSz="2545232" rtl="0" eaLnBrk="1" latinLnBrk="0" hangingPunct="1">
        <a:lnSpc>
          <a:spcPct val="90000"/>
        </a:lnSpc>
        <a:spcBef>
          <a:spcPts val="1392"/>
        </a:spcBef>
        <a:buFont typeface="Arial" panose="020B0604020202020204" pitchFamily="34" charset="0"/>
        <a:buChar char="•"/>
        <a:defRPr sz="6680" kern="1200">
          <a:solidFill>
            <a:schemeClr val="tx1"/>
          </a:solidFill>
          <a:latin typeface="+mn-lt"/>
          <a:ea typeface="+mn-ea"/>
          <a:cs typeface="+mn-cs"/>
        </a:defRPr>
      </a:lvl2pPr>
      <a:lvl3pPr marL="3181541" indent="-636308" algn="l" defTabSz="2545232" rtl="0" eaLnBrk="1" latinLnBrk="0" hangingPunct="1">
        <a:lnSpc>
          <a:spcPct val="90000"/>
        </a:lnSpc>
        <a:spcBef>
          <a:spcPts val="1392"/>
        </a:spcBef>
        <a:buFont typeface="Arial" panose="020B0604020202020204" pitchFamily="34" charset="0"/>
        <a:buChar char="•"/>
        <a:defRPr sz="5567" kern="1200">
          <a:solidFill>
            <a:schemeClr val="tx1"/>
          </a:solidFill>
          <a:latin typeface="+mn-lt"/>
          <a:ea typeface="+mn-ea"/>
          <a:cs typeface="+mn-cs"/>
        </a:defRPr>
      </a:lvl3pPr>
      <a:lvl4pPr marL="4454157" indent="-636308" algn="l" defTabSz="2545232" rtl="0" eaLnBrk="1" latinLnBrk="0" hangingPunct="1">
        <a:lnSpc>
          <a:spcPct val="90000"/>
        </a:lnSpc>
        <a:spcBef>
          <a:spcPts val="1392"/>
        </a:spcBef>
        <a:buFont typeface="Arial" panose="020B0604020202020204" pitchFamily="34" charset="0"/>
        <a:buChar char="•"/>
        <a:defRPr sz="5010" kern="1200">
          <a:solidFill>
            <a:schemeClr val="tx1"/>
          </a:solidFill>
          <a:latin typeface="+mn-lt"/>
          <a:ea typeface="+mn-ea"/>
          <a:cs typeface="+mn-cs"/>
        </a:defRPr>
      </a:lvl4pPr>
      <a:lvl5pPr marL="5726773" indent="-636308" algn="l" defTabSz="2545232" rtl="0" eaLnBrk="1" latinLnBrk="0" hangingPunct="1">
        <a:lnSpc>
          <a:spcPct val="90000"/>
        </a:lnSpc>
        <a:spcBef>
          <a:spcPts val="1392"/>
        </a:spcBef>
        <a:buFont typeface="Arial" panose="020B0604020202020204" pitchFamily="34" charset="0"/>
        <a:buChar char="•"/>
        <a:defRPr sz="5010" kern="1200">
          <a:solidFill>
            <a:schemeClr val="tx1"/>
          </a:solidFill>
          <a:latin typeface="+mn-lt"/>
          <a:ea typeface="+mn-ea"/>
          <a:cs typeface="+mn-cs"/>
        </a:defRPr>
      </a:lvl5pPr>
      <a:lvl6pPr marL="6999389" indent="-636308" algn="l" defTabSz="2545232" rtl="0" eaLnBrk="1" latinLnBrk="0" hangingPunct="1">
        <a:lnSpc>
          <a:spcPct val="90000"/>
        </a:lnSpc>
        <a:spcBef>
          <a:spcPts val="1392"/>
        </a:spcBef>
        <a:buFont typeface="Arial" panose="020B0604020202020204" pitchFamily="34" charset="0"/>
        <a:buChar char="•"/>
        <a:defRPr sz="5010" kern="1200">
          <a:solidFill>
            <a:schemeClr val="tx1"/>
          </a:solidFill>
          <a:latin typeface="+mn-lt"/>
          <a:ea typeface="+mn-ea"/>
          <a:cs typeface="+mn-cs"/>
        </a:defRPr>
      </a:lvl6pPr>
      <a:lvl7pPr marL="8272005" indent="-636308" algn="l" defTabSz="2545232" rtl="0" eaLnBrk="1" latinLnBrk="0" hangingPunct="1">
        <a:lnSpc>
          <a:spcPct val="90000"/>
        </a:lnSpc>
        <a:spcBef>
          <a:spcPts val="1392"/>
        </a:spcBef>
        <a:buFont typeface="Arial" panose="020B0604020202020204" pitchFamily="34" charset="0"/>
        <a:buChar char="•"/>
        <a:defRPr sz="5010" kern="1200">
          <a:solidFill>
            <a:schemeClr val="tx1"/>
          </a:solidFill>
          <a:latin typeface="+mn-lt"/>
          <a:ea typeface="+mn-ea"/>
          <a:cs typeface="+mn-cs"/>
        </a:defRPr>
      </a:lvl7pPr>
      <a:lvl8pPr marL="9544622" indent="-636308" algn="l" defTabSz="2545232" rtl="0" eaLnBrk="1" latinLnBrk="0" hangingPunct="1">
        <a:lnSpc>
          <a:spcPct val="90000"/>
        </a:lnSpc>
        <a:spcBef>
          <a:spcPts val="1392"/>
        </a:spcBef>
        <a:buFont typeface="Arial" panose="020B0604020202020204" pitchFamily="34" charset="0"/>
        <a:buChar char="•"/>
        <a:defRPr sz="5010" kern="1200">
          <a:solidFill>
            <a:schemeClr val="tx1"/>
          </a:solidFill>
          <a:latin typeface="+mn-lt"/>
          <a:ea typeface="+mn-ea"/>
          <a:cs typeface="+mn-cs"/>
        </a:defRPr>
      </a:lvl8pPr>
      <a:lvl9pPr marL="10817238" indent="-636308" algn="l" defTabSz="2545232" rtl="0" eaLnBrk="1" latinLnBrk="0" hangingPunct="1">
        <a:lnSpc>
          <a:spcPct val="90000"/>
        </a:lnSpc>
        <a:spcBef>
          <a:spcPts val="1392"/>
        </a:spcBef>
        <a:buFont typeface="Arial" panose="020B0604020202020204" pitchFamily="34" charset="0"/>
        <a:buChar char="•"/>
        <a:defRPr sz="50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45232" rtl="0" eaLnBrk="1" latinLnBrk="0" hangingPunct="1">
        <a:defRPr sz="5010" kern="1200">
          <a:solidFill>
            <a:schemeClr val="tx1"/>
          </a:solidFill>
          <a:latin typeface="+mn-lt"/>
          <a:ea typeface="+mn-ea"/>
          <a:cs typeface="+mn-cs"/>
        </a:defRPr>
      </a:lvl1pPr>
      <a:lvl2pPr marL="1272616" algn="l" defTabSz="2545232" rtl="0" eaLnBrk="1" latinLnBrk="0" hangingPunct="1">
        <a:defRPr sz="5010" kern="1200">
          <a:solidFill>
            <a:schemeClr val="tx1"/>
          </a:solidFill>
          <a:latin typeface="+mn-lt"/>
          <a:ea typeface="+mn-ea"/>
          <a:cs typeface="+mn-cs"/>
        </a:defRPr>
      </a:lvl2pPr>
      <a:lvl3pPr marL="2545232" algn="l" defTabSz="2545232" rtl="0" eaLnBrk="1" latinLnBrk="0" hangingPunct="1">
        <a:defRPr sz="5010" kern="1200">
          <a:solidFill>
            <a:schemeClr val="tx1"/>
          </a:solidFill>
          <a:latin typeface="+mn-lt"/>
          <a:ea typeface="+mn-ea"/>
          <a:cs typeface="+mn-cs"/>
        </a:defRPr>
      </a:lvl3pPr>
      <a:lvl4pPr marL="3817849" algn="l" defTabSz="2545232" rtl="0" eaLnBrk="1" latinLnBrk="0" hangingPunct="1">
        <a:defRPr sz="5010" kern="1200">
          <a:solidFill>
            <a:schemeClr val="tx1"/>
          </a:solidFill>
          <a:latin typeface="+mn-lt"/>
          <a:ea typeface="+mn-ea"/>
          <a:cs typeface="+mn-cs"/>
        </a:defRPr>
      </a:lvl4pPr>
      <a:lvl5pPr marL="5090465" algn="l" defTabSz="2545232" rtl="0" eaLnBrk="1" latinLnBrk="0" hangingPunct="1">
        <a:defRPr sz="5010" kern="1200">
          <a:solidFill>
            <a:schemeClr val="tx1"/>
          </a:solidFill>
          <a:latin typeface="+mn-lt"/>
          <a:ea typeface="+mn-ea"/>
          <a:cs typeface="+mn-cs"/>
        </a:defRPr>
      </a:lvl5pPr>
      <a:lvl6pPr marL="6363081" algn="l" defTabSz="2545232" rtl="0" eaLnBrk="1" latinLnBrk="0" hangingPunct="1">
        <a:defRPr sz="5010" kern="1200">
          <a:solidFill>
            <a:schemeClr val="tx1"/>
          </a:solidFill>
          <a:latin typeface="+mn-lt"/>
          <a:ea typeface="+mn-ea"/>
          <a:cs typeface="+mn-cs"/>
        </a:defRPr>
      </a:lvl6pPr>
      <a:lvl7pPr marL="7635697" algn="l" defTabSz="2545232" rtl="0" eaLnBrk="1" latinLnBrk="0" hangingPunct="1">
        <a:defRPr sz="5010" kern="1200">
          <a:solidFill>
            <a:schemeClr val="tx1"/>
          </a:solidFill>
          <a:latin typeface="+mn-lt"/>
          <a:ea typeface="+mn-ea"/>
          <a:cs typeface="+mn-cs"/>
        </a:defRPr>
      </a:lvl7pPr>
      <a:lvl8pPr marL="8908313" algn="l" defTabSz="2545232" rtl="0" eaLnBrk="1" latinLnBrk="0" hangingPunct="1">
        <a:defRPr sz="5010" kern="1200">
          <a:solidFill>
            <a:schemeClr val="tx1"/>
          </a:solidFill>
          <a:latin typeface="+mn-lt"/>
          <a:ea typeface="+mn-ea"/>
          <a:cs typeface="+mn-cs"/>
        </a:defRPr>
      </a:lvl8pPr>
      <a:lvl9pPr marL="10180930" algn="l" defTabSz="2545232" rtl="0" eaLnBrk="1" latinLnBrk="0" hangingPunct="1">
        <a:defRPr sz="50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g"/><Relationship Id="rId5" Type="http://schemas.openxmlformats.org/officeDocument/2006/relationships/image" Target="../media/image6.jpe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CAF70C11-98D3-4C47-AC84-4C80724173FC}"/>
              </a:ext>
            </a:extLst>
          </p:cNvPr>
          <p:cNvSpPr/>
          <p:nvPr/>
        </p:nvSpPr>
        <p:spPr>
          <a:xfrm>
            <a:off x="1480457" y="8466093"/>
            <a:ext cx="22470924" cy="1137526"/>
          </a:xfrm>
          <a:prstGeom prst="rect">
            <a:avLst/>
          </a:prstGeom>
          <a:solidFill>
            <a:srgbClr val="D5EAD8"/>
          </a:solidFill>
          <a:ln>
            <a:solidFill>
              <a:srgbClr val="D5EA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6705844-EEF2-48BC-A4FE-7CA5E992BAD3}"/>
              </a:ext>
            </a:extLst>
          </p:cNvPr>
          <p:cNvSpPr/>
          <p:nvPr/>
        </p:nvSpPr>
        <p:spPr>
          <a:xfrm>
            <a:off x="1480457" y="13764107"/>
            <a:ext cx="22470924" cy="1137526"/>
          </a:xfrm>
          <a:prstGeom prst="rect">
            <a:avLst/>
          </a:prstGeom>
          <a:solidFill>
            <a:srgbClr val="D5EAD8"/>
          </a:solidFill>
          <a:ln>
            <a:solidFill>
              <a:srgbClr val="D5EA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 flipH="1">
            <a:off x="3449953" y="1108710"/>
            <a:ext cx="1379221" cy="1323439"/>
          </a:xfrm>
          <a:prstGeom prst="rect">
            <a:avLst/>
          </a:prstGeom>
          <a:solidFill>
            <a:srgbClr val="D5EAD8"/>
          </a:solidFill>
        </p:spPr>
        <p:txBody>
          <a:bodyPr wrap="square" rtlCol="0">
            <a:spAutoFit/>
          </a:bodyPr>
          <a:lstStyle/>
          <a:p>
            <a:r>
              <a:rPr lang="en-US" altLang="zh-TW" sz="8000" i="1" dirty="0">
                <a:ln w="12700">
                  <a:solidFill>
                    <a:srgbClr val="E50012"/>
                  </a:solidFill>
                </a:ln>
                <a:solidFill>
                  <a:srgbClr val="E50012"/>
                </a:solidFill>
                <a:effectLst>
                  <a:glow rad="1270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</a:p>
        </p:txBody>
      </p:sp>
      <p:sp>
        <p:nvSpPr>
          <p:cNvPr id="6" name="文字方塊 5"/>
          <p:cNvSpPr txBox="1"/>
          <p:nvPr/>
        </p:nvSpPr>
        <p:spPr>
          <a:xfrm flipH="1">
            <a:off x="7412352" y="3890010"/>
            <a:ext cx="1426848" cy="830997"/>
          </a:xfrm>
          <a:prstGeom prst="rect">
            <a:avLst/>
          </a:prstGeom>
          <a:solidFill>
            <a:srgbClr val="D5EAD8"/>
          </a:solidFill>
        </p:spPr>
        <p:txBody>
          <a:bodyPr wrap="square" rtlCol="0">
            <a:spAutoFit/>
          </a:bodyPr>
          <a:lstStyle/>
          <a:p>
            <a:r>
              <a:rPr lang="en-US" altLang="zh-TW" sz="4800" i="1">
                <a:ln w="12700">
                  <a:solidFill>
                    <a:srgbClr val="E40082"/>
                  </a:solidFill>
                </a:ln>
                <a:solidFill>
                  <a:srgbClr val="E40082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17th</a:t>
            </a:r>
            <a:endParaRPr lang="zh-TW" altLang="en-US" sz="4800" i="1" dirty="0">
              <a:ln w="12700">
                <a:solidFill>
                  <a:srgbClr val="E40082"/>
                </a:solidFill>
              </a:ln>
              <a:solidFill>
                <a:srgbClr val="E40082"/>
              </a:solidFill>
              <a:effectLst>
                <a:glow rad="101600">
                  <a:schemeClr val="bg1"/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7AB7763-48EC-47A3-B19F-794D13A8F47E}"/>
              </a:ext>
            </a:extLst>
          </p:cNvPr>
          <p:cNvSpPr txBox="1"/>
          <p:nvPr/>
        </p:nvSpPr>
        <p:spPr>
          <a:xfrm flipH="1">
            <a:off x="4959803" y="5138057"/>
            <a:ext cx="1066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 軟體與嵌入式平台應用組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036CEBA-90B1-4D7E-9216-0460FAB07431}"/>
              </a:ext>
            </a:extLst>
          </p:cNvPr>
          <p:cNvSpPr txBox="1"/>
          <p:nvPr/>
        </p:nvSpPr>
        <p:spPr>
          <a:xfrm flipH="1">
            <a:off x="20118388" y="5138057"/>
            <a:ext cx="1066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A-070</a:t>
            </a:r>
            <a:endParaRPr lang="zh-TW" altLang="en-US" sz="5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EB3055E-F02B-4C02-A61D-FDD2844B120D}"/>
              </a:ext>
            </a:extLst>
          </p:cNvPr>
          <p:cNvSpPr txBox="1"/>
          <p:nvPr/>
        </p:nvSpPr>
        <p:spPr>
          <a:xfrm flipH="1">
            <a:off x="7392194" y="6643160"/>
            <a:ext cx="1066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8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遠端健康檢測裝置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D3CF44D-032A-4FC1-A532-A03C0402219A}"/>
              </a:ext>
            </a:extLst>
          </p:cNvPr>
          <p:cNvSpPr txBox="1"/>
          <p:nvPr/>
        </p:nvSpPr>
        <p:spPr>
          <a:xfrm>
            <a:off x="1790700" y="8548372"/>
            <a:ext cx="21888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作品簡介</a:t>
            </a:r>
            <a:endParaRPr lang="en-US" altLang="zh-TW" sz="5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8519E7C7-C802-444D-91A7-6C657CCEB983}"/>
              </a:ext>
            </a:extLst>
          </p:cNvPr>
          <p:cNvGrpSpPr/>
          <p:nvPr/>
        </p:nvGrpSpPr>
        <p:grpSpPr>
          <a:xfrm>
            <a:off x="1790700" y="15520114"/>
            <a:ext cx="12059744" cy="5608441"/>
            <a:chOff x="2705104" y="14973300"/>
            <a:chExt cx="20535897" cy="8877300"/>
          </a:xfrm>
        </p:grpSpPr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787E1340-E244-4408-AF8F-ACB5BF1BFA1A}"/>
                </a:ext>
              </a:extLst>
            </p:cNvPr>
            <p:cNvSpPr/>
            <p:nvPr/>
          </p:nvSpPr>
          <p:spPr>
            <a:xfrm>
              <a:off x="2705104" y="14973300"/>
              <a:ext cx="20535897" cy="887730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7DB4CFC6-0874-4A32-A09C-9E5C41C767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9953" y="15518596"/>
              <a:ext cx="19370770" cy="7982932"/>
            </a:xfrm>
            <a:prstGeom prst="rect">
              <a:avLst/>
            </a:prstGeom>
          </p:spPr>
        </p:pic>
      </p:grp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4371C87-CE28-4FAC-8F06-814366AC71C9}"/>
              </a:ext>
            </a:extLst>
          </p:cNvPr>
          <p:cNvSpPr txBox="1"/>
          <p:nvPr/>
        </p:nvSpPr>
        <p:spPr>
          <a:xfrm>
            <a:off x="11248866" y="13871205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5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系統架構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C1B2E23-8D77-4B43-A01D-20C45A32059C}"/>
              </a:ext>
            </a:extLst>
          </p:cNvPr>
          <p:cNvSpPr txBox="1"/>
          <p:nvPr/>
        </p:nvSpPr>
        <p:spPr>
          <a:xfrm>
            <a:off x="14287858" y="15100600"/>
            <a:ext cx="9391292" cy="6447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首先將手指放在血氧感測器上，血氧感測器接收到資料，傳到主控板後再藉由藍芽傳輸資料至電腦，在</a:t>
            </a:r>
            <a: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Python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上進行繪圖將資料圖形化，並且將資料透過一系列的處理，換算成血氧濃度</a:t>
            </a:r>
            <a: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(SpO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、心率，最後在觸發</a:t>
            </a:r>
            <a: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IFTTT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將資料傳送至雲端，若有異常身體訊號則會傳送訊息至</a:t>
            </a:r>
            <a: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LINE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6725D54-B126-400A-8251-944F879658D7}"/>
              </a:ext>
            </a:extLst>
          </p:cNvPr>
          <p:cNvSpPr txBox="1"/>
          <p:nvPr/>
        </p:nvSpPr>
        <p:spPr>
          <a:xfrm>
            <a:off x="1790700" y="9739755"/>
            <a:ext cx="21888450" cy="3677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本作品將嵌入式晶片、血氧感測器、藍芽、</a:t>
            </a:r>
            <a: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Python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IFTTT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等雲端技術結合，建立一個圖形化，並且將資料傳到雲端的遠端健康檢測裝置。近年來因疫情因素，進出醫院不便，或是家中有長輩但不能時時在身邊照顧，因此我們選用與健康最直接的指標，血氧與心跳進行量測、紀錄，然後上傳到雲端，進行遠端的觀測，並且若有偵測到異常的身體訊號，能夠即時的傳送訊息通知。</a:t>
            </a:r>
            <a:endParaRPr lang="en-US" altLang="zh-TW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8F95837-5510-4DDE-B3F4-8A9311F771FD}"/>
              </a:ext>
            </a:extLst>
          </p:cNvPr>
          <p:cNvSpPr/>
          <p:nvPr/>
        </p:nvSpPr>
        <p:spPr>
          <a:xfrm>
            <a:off x="1473699" y="21747036"/>
            <a:ext cx="22470924" cy="1137526"/>
          </a:xfrm>
          <a:prstGeom prst="rect">
            <a:avLst/>
          </a:prstGeom>
          <a:solidFill>
            <a:srgbClr val="D5EAD8"/>
          </a:solidFill>
          <a:ln>
            <a:solidFill>
              <a:srgbClr val="D5EA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F19E4F8-7E9E-4EBC-8F97-A3DFE9536D06}"/>
              </a:ext>
            </a:extLst>
          </p:cNvPr>
          <p:cNvSpPr txBox="1"/>
          <p:nvPr/>
        </p:nvSpPr>
        <p:spPr>
          <a:xfrm>
            <a:off x="11231833" y="21854134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5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作品成果</a:t>
            </a: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35930697-77C5-4C1D-AA1A-8B218048F1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858" y="23706028"/>
            <a:ext cx="8772975" cy="6772544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89C40A9C-D365-4740-8F01-44F473D9F5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8576" y="23704214"/>
            <a:ext cx="8772975" cy="7511791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A99903C0-2C20-454C-AA74-ACCE559A5D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082" y="31300038"/>
            <a:ext cx="7400503" cy="2881394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77CADD4E-A92E-4952-A09E-1B914ABF1A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4925" y="30478572"/>
            <a:ext cx="10100290" cy="370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952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251</TotalTime>
  <Words>220</Words>
  <Application>Microsoft Office PowerPoint</Application>
  <PresentationFormat>自訂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標楷體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Kira</dc:creator>
  <cp:lastModifiedBy>嘉升 許</cp:lastModifiedBy>
  <cp:revision>16</cp:revision>
  <dcterms:created xsi:type="dcterms:W3CDTF">2015-02-16T08:19:47Z</dcterms:created>
  <dcterms:modified xsi:type="dcterms:W3CDTF">2022-03-13T16:51:29Z</dcterms:modified>
</cp:coreProperties>
</file>