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7" r:id="rId2"/>
  </p:sldMasterIdLst>
  <p:notesMasterIdLst>
    <p:notesMasterId r:id="rId91"/>
  </p:notesMasterIdLst>
  <p:sldIdLst>
    <p:sldId id="298" r:id="rId3"/>
    <p:sldId id="399" r:id="rId4"/>
    <p:sldId id="291" r:id="rId5"/>
    <p:sldId id="261" r:id="rId6"/>
    <p:sldId id="301" r:id="rId7"/>
    <p:sldId id="302" r:id="rId8"/>
    <p:sldId id="394" r:id="rId9"/>
    <p:sldId id="395" r:id="rId10"/>
    <p:sldId id="303" r:id="rId11"/>
    <p:sldId id="263" r:id="rId12"/>
    <p:sldId id="269" r:id="rId13"/>
    <p:sldId id="310" r:id="rId14"/>
    <p:sldId id="309" r:id="rId15"/>
    <p:sldId id="311" r:id="rId16"/>
    <p:sldId id="313" r:id="rId17"/>
    <p:sldId id="314" r:id="rId18"/>
    <p:sldId id="315" r:id="rId19"/>
    <p:sldId id="316" r:id="rId20"/>
    <p:sldId id="317" r:id="rId21"/>
    <p:sldId id="318" r:id="rId22"/>
    <p:sldId id="320" r:id="rId23"/>
    <p:sldId id="319"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7" r:id="rId38"/>
    <p:sldId id="336" r:id="rId39"/>
    <p:sldId id="339" r:id="rId40"/>
    <p:sldId id="340" r:id="rId41"/>
    <p:sldId id="344" r:id="rId42"/>
    <p:sldId id="345" r:id="rId43"/>
    <p:sldId id="346" r:id="rId44"/>
    <p:sldId id="347" r:id="rId45"/>
    <p:sldId id="349" r:id="rId46"/>
    <p:sldId id="350" r:id="rId47"/>
    <p:sldId id="351" r:id="rId48"/>
    <p:sldId id="352" r:id="rId49"/>
    <p:sldId id="348" r:id="rId50"/>
    <p:sldId id="353" r:id="rId51"/>
    <p:sldId id="354" r:id="rId52"/>
    <p:sldId id="343" r:id="rId53"/>
    <p:sldId id="356" r:id="rId54"/>
    <p:sldId id="359" r:id="rId55"/>
    <p:sldId id="360" r:id="rId56"/>
    <p:sldId id="361" r:id="rId57"/>
    <p:sldId id="362" r:id="rId58"/>
    <p:sldId id="364" r:id="rId59"/>
    <p:sldId id="363" r:id="rId60"/>
    <p:sldId id="365" r:id="rId61"/>
    <p:sldId id="366" r:id="rId62"/>
    <p:sldId id="367" r:id="rId63"/>
    <p:sldId id="368" r:id="rId64"/>
    <p:sldId id="369" r:id="rId65"/>
    <p:sldId id="370" r:id="rId66"/>
    <p:sldId id="371" r:id="rId67"/>
    <p:sldId id="375" r:id="rId68"/>
    <p:sldId id="376" r:id="rId69"/>
    <p:sldId id="372" r:id="rId70"/>
    <p:sldId id="373" r:id="rId71"/>
    <p:sldId id="355" r:id="rId72"/>
    <p:sldId id="374" r:id="rId73"/>
    <p:sldId id="377" r:id="rId74"/>
    <p:sldId id="378" r:id="rId75"/>
    <p:sldId id="379" r:id="rId76"/>
    <p:sldId id="357" r:id="rId77"/>
    <p:sldId id="380" r:id="rId78"/>
    <p:sldId id="393" r:id="rId79"/>
    <p:sldId id="381" r:id="rId80"/>
    <p:sldId id="382" r:id="rId81"/>
    <p:sldId id="383" r:id="rId82"/>
    <p:sldId id="396" r:id="rId83"/>
    <p:sldId id="341" r:id="rId84"/>
    <p:sldId id="385" r:id="rId85"/>
    <p:sldId id="386" r:id="rId86"/>
    <p:sldId id="387" r:id="rId87"/>
    <p:sldId id="391" r:id="rId88"/>
    <p:sldId id="392" r:id="rId89"/>
    <p:sldId id="398" r:id="rId9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93AA"/>
    <a:srgbClr val="FFF7E1"/>
    <a:srgbClr val="B5CED3"/>
    <a:srgbClr val="1D4971"/>
    <a:srgbClr val="577188"/>
    <a:srgbClr val="760000"/>
    <a:srgbClr val="540000"/>
    <a:srgbClr val="8EB4BC"/>
    <a:srgbClr val="6D9ED9"/>
    <a:srgbClr val="6BC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34" autoAdjust="0"/>
  </p:normalViewPr>
  <p:slideViewPr>
    <p:cSldViewPr snapToGrid="0">
      <p:cViewPr varScale="1">
        <p:scale>
          <a:sx n="97" d="100"/>
          <a:sy n="97" d="100"/>
        </p:scale>
        <p:origin x="90" y="267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114B6-6EDC-447E-B20D-8184C0EC2F95}"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DF707-8859-4E0D-9A22-DA180B778DCB}" type="slidenum">
              <a:rPr lang="zh-CN" altLang="en-US" smtClean="0"/>
              <a:t>‹#›</a:t>
            </a:fld>
            <a:endParaRPr lang="zh-CN" altLang="en-US"/>
          </a:p>
        </p:txBody>
      </p:sp>
    </p:spTree>
    <p:extLst>
      <p:ext uri="{BB962C8B-B14F-4D97-AF65-F5344CB8AC3E}">
        <p14:creationId xmlns:p14="http://schemas.microsoft.com/office/powerpoint/2010/main" val="365420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接下來先講一下密碼學，上面這個是</a:t>
            </a:r>
            <a:r>
              <a:rPr lang="en-US" altLang="zh-TW" dirty="0"/>
              <a:t>Alan</a:t>
            </a:r>
            <a:r>
              <a:rPr lang="zh-TW" altLang="en-US" dirty="0"/>
              <a:t>，它要將一明文傳送給</a:t>
            </a:r>
            <a:r>
              <a:rPr lang="en-US" altLang="zh-TW" dirty="0"/>
              <a:t>David</a:t>
            </a:r>
            <a:r>
              <a:rPr lang="zh-TW" altLang="en-US" dirty="0"/>
              <a:t>，然而在傳送過程中</a:t>
            </a:r>
            <a:r>
              <a:rPr lang="en-US" altLang="zh-TW" dirty="0" err="1"/>
              <a:t>Neri</a:t>
            </a:r>
            <a:r>
              <a:rPr lang="zh-TW" altLang="en-US" dirty="0"/>
              <a:t>出現並且進行攔截，在把被修改過的資料傳給</a:t>
            </a:r>
            <a:r>
              <a:rPr lang="en-US" altLang="zh-TW" dirty="0"/>
              <a:t>David</a:t>
            </a:r>
            <a:r>
              <a:rPr lang="zh-TW" altLang="en-US" dirty="0"/>
              <a:t> ，此時</a:t>
            </a:r>
            <a:r>
              <a:rPr lang="en-US" altLang="zh-TW" dirty="0"/>
              <a:t>David</a:t>
            </a:r>
            <a:r>
              <a:rPr lang="zh-TW" altLang="en-US" dirty="0"/>
              <a:t> 收到的資料就會有錯誤。</a:t>
            </a:r>
            <a:endParaRPr lang="en-US" altLang="zh-TW" dirty="0"/>
          </a:p>
          <a:p>
            <a:pPr algn="l"/>
            <a:r>
              <a:rPr lang="zh-TW" altLang="en-US" dirty="0"/>
              <a:t>為了防止這種情況發生，在重要文件上就會進行加密，但是加密系統只能保證資料的安全性，無法保證資料的完整性，也就是說一個盒子給他一把鑰匙可以保證它的安全，但你不曉得你打開時候裝在裡面的東西是否跟一開始裝在裡面的東西一樣，因此確認資料的完整性也很重要。</a:t>
            </a:r>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a:t>
            </a:fld>
            <a:endParaRPr lang="zh-CN" altLang="en-US"/>
          </a:p>
        </p:txBody>
      </p:sp>
    </p:spTree>
    <p:extLst>
      <p:ext uri="{BB962C8B-B14F-4D97-AF65-F5344CB8AC3E}">
        <p14:creationId xmlns:p14="http://schemas.microsoft.com/office/powerpoint/2010/main" val="1889125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a:t>
            </a:r>
            <a:r>
              <a:rPr lang="zh-TW" altLang="en-US" dirty="0"/>
              <a:t> 為每個輸入區塊的大小，叫做彼特率</a:t>
            </a:r>
            <a:endParaRPr lang="en-US" altLang="zh-TW" dirty="0"/>
          </a:p>
          <a:p>
            <a:r>
              <a:rPr lang="en-US" altLang="zh-TW" dirty="0"/>
              <a:t>C</a:t>
            </a:r>
            <a:r>
              <a:rPr lang="zh-TW" altLang="en-US" dirty="0"/>
              <a:t>可以用來衡量兒全性的容量</a:t>
            </a:r>
            <a:endParaRPr lang="en-US" altLang="zh-TW" dirty="0"/>
          </a:p>
          <a:p>
            <a:r>
              <a:rPr lang="en-US" altLang="zh-TW" dirty="0"/>
              <a:t>B</a:t>
            </a:r>
            <a:r>
              <a:rPr lang="zh-TW" altLang="en-US" dirty="0"/>
              <a:t>為</a:t>
            </a:r>
            <a:r>
              <a:rPr lang="en-US" altLang="zh-TW" dirty="0"/>
              <a:t>KECCAK-p </a:t>
            </a:r>
            <a:r>
              <a:rPr lang="zh-TW" altLang="en-US" dirty="0"/>
              <a:t>替換所需的寬度位數。</a:t>
            </a:r>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13</a:t>
            </a:fld>
            <a:endParaRPr lang="zh-CN" altLang="en-US"/>
          </a:p>
        </p:txBody>
      </p:sp>
    </p:spTree>
    <p:extLst>
      <p:ext uri="{BB962C8B-B14F-4D97-AF65-F5344CB8AC3E}">
        <p14:creationId xmlns:p14="http://schemas.microsoft.com/office/powerpoint/2010/main" val="421705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zh-TW" altLang="zh-TW" sz="1200" kern="1200" dirty="0">
                <a:solidFill>
                  <a:schemeClr val="tx1"/>
                </a:solidFill>
                <a:effectLst/>
                <a:latin typeface="+mn-lt"/>
                <a:ea typeface="+mn-ea"/>
                <a:cs typeface="+mn-cs"/>
              </a:rPr>
              <a:t>要被置換、排列的字串的固定長度，稱為</a:t>
            </a:r>
            <a:r>
              <a:rPr lang="en-US" altLang="zh-TW" sz="1200" i="1" kern="1200" dirty="0">
                <a:solidFill>
                  <a:schemeClr val="tx1"/>
                </a:solidFill>
                <a:effectLst/>
                <a:latin typeface="+mn-lt"/>
                <a:ea typeface="+mn-ea"/>
                <a:cs typeface="+mn-cs"/>
              </a:rPr>
              <a:t>b</a:t>
            </a:r>
            <a:r>
              <a:rPr lang="zh-TW" altLang="zh-TW" sz="1200" kern="1200" dirty="0">
                <a:solidFill>
                  <a:schemeClr val="tx1"/>
                </a:solidFill>
                <a:effectLst/>
                <a:latin typeface="+mn-lt"/>
                <a:ea typeface="+mn-ea"/>
                <a:cs typeface="+mn-cs"/>
              </a:rPr>
              <a:t>。</a:t>
            </a:r>
          </a:p>
          <a:p>
            <a:pPr lvl="0"/>
            <a:r>
              <a:rPr lang="zh-TW" altLang="zh-TW" sz="1200" kern="1200" dirty="0">
                <a:solidFill>
                  <a:schemeClr val="tx1"/>
                </a:solidFill>
                <a:effectLst/>
                <a:latin typeface="+mn-lt"/>
                <a:ea typeface="+mn-ea"/>
                <a:cs typeface="+mn-cs"/>
              </a:rPr>
              <a:t>內部被置換、排列的迭代次數，稱為 </a:t>
            </a:r>
            <a:r>
              <a:rPr lang="en-US" altLang="zh-TW" sz="1200" i="1" kern="1200" dirty="0">
                <a:solidFill>
                  <a:schemeClr val="tx1"/>
                </a:solidFill>
                <a:effectLst/>
                <a:latin typeface="+mn-lt"/>
                <a:ea typeface="+mn-ea"/>
                <a:cs typeface="+mn-cs"/>
              </a:rPr>
              <a:t>n </a:t>
            </a:r>
            <a:r>
              <a:rPr lang="en-US" altLang="zh-TW" sz="1200" i="1" kern="1200" baseline="-25000" dirty="0">
                <a:solidFill>
                  <a:schemeClr val="tx1"/>
                </a:solidFill>
                <a:effectLst/>
                <a:latin typeface="+mn-lt"/>
                <a:ea typeface="+mn-ea"/>
                <a:cs typeface="+mn-cs"/>
              </a:rPr>
              <a:t>r</a:t>
            </a:r>
            <a:r>
              <a:rPr lang="en-US" altLang="zh-TW" sz="1200" kern="1200" baseline="-250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回合</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lvl="0"/>
            <a:r>
              <a:rPr lang="en-US" altLang="zh-TW" sz="1200" i="1" kern="1200" dirty="0">
                <a:solidFill>
                  <a:schemeClr val="tx1"/>
                </a:solidFill>
                <a:effectLst/>
                <a:latin typeface="+mn-lt"/>
                <a:ea typeface="+mn-ea"/>
                <a:cs typeface="+mn-cs"/>
              </a:rPr>
              <a:t>b</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可以為</a:t>
            </a:r>
            <a:r>
              <a:rPr lang="en-US" altLang="zh-TW" sz="1200" kern="1200" dirty="0">
                <a:solidFill>
                  <a:schemeClr val="tx1"/>
                </a:solidFill>
                <a:effectLst/>
                <a:latin typeface="+mn-lt"/>
                <a:ea typeface="+mn-ea"/>
                <a:cs typeface="+mn-cs"/>
              </a:rPr>
              <a:t>{ 25 , 50, 100, 200, 400, 800, 1600 }</a:t>
            </a:r>
            <a:r>
              <a:rPr lang="zh-TW" altLang="zh-TW" sz="1200" kern="1200" dirty="0">
                <a:solidFill>
                  <a:schemeClr val="tx1"/>
                </a:solidFill>
                <a:effectLst/>
                <a:latin typeface="+mn-lt"/>
                <a:ea typeface="+mn-ea"/>
                <a:cs typeface="+mn-cs"/>
              </a:rPr>
              <a:t>。</a:t>
            </a:r>
          </a:p>
          <a:p>
            <a:r>
              <a:rPr lang="en-US" altLang="zh-TW" sz="1200" i="1" kern="1200" dirty="0">
                <a:solidFill>
                  <a:schemeClr val="tx1"/>
                </a:solidFill>
                <a:effectLst/>
                <a:latin typeface="+mn-lt"/>
                <a:ea typeface="+mn-ea"/>
                <a:cs typeface="+mn-cs"/>
              </a:rPr>
              <a:t>n </a:t>
            </a:r>
            <a:r>
              <a:rPr lang="en-US" altLang="zh-TW" sz="1200" i="1" kern="1200" baseline="-25000" dirty="0">
                <a:solidFill>
                  <a:schemeClr val="tx1"/>
                </a:solidFill>
                <a:effectLst/>
                <a:latin typeface="+mn-lt"/>
                <a:ea typeface="+mn-ea"/>
                <a:cs typeface="+mn-cs"/>
              </a:rPr>
              <a:t>r</a:t>
            </a:r>
            <a:r>
              <a:rPr lang="en-US" altLang="zh-TW" sz="1200" kern="1200" baseline="-250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可以為任意整數。</a:t>
            </a:r>
            <a:endParaRPr lang="en-US" altLang="zh-TW" dirty="0"/>
          </a:p>
          <a:p>
            <a:endParaRPr lang="en-US" altLang="zh-TW" dirty="0"/>
          </a:p>
          <a:p>
            <a:pPr lvl="0"/>
            <a:r>
              <a:rPr lang="en-US" altLang="zh-TW" sz="1200" kern="1200" dirty="0" err="1">
                <a:solidFill>
                  <a:schemeClr val="tx1"/>
                </a:solidFill>
                <a:effectLst/>
                <a:latin typeface="+mn-lt"/>
                <a:ea typeface="+mn-ea"/>
                <a:cs typeface="+mn-cs"/>
              </a:rPr>
              <a:t>Rnd</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表示在</a:t>
            </a:r>
            <a:r>
              <a:rPr lang="en-US" altLang="zh-TW" sz="1200" kern="1200" dirty="0">
                <a:solidFill>
                  <a:schemeClr val="tx1"/>
                </a:solidFill>
                <a:effectLst/>
                <a:latin typeface="+mn-lt"/>
                <a:ea typeface="+mn-ea"/>
                <a:cs typeface="+mn-cs"/>
              </a:rPr>
              <a:t>KECCAK-p</a:t>
            </a:r>
            <a:r>
              <a:rPr lang="zh-TW" altLang="zh-TW" sz="1200" kern="1200" dirty="0">
                <a:solidFill>
                  <a:schemeClr val="tx1"/>
                </a:solidFill>
                <a:effectLst/>
                <a:latin typeface="+mn-lt"/>
                <a:ea typeface="+mn-ea"/>
                <a:cs typeface="+mn-cs"/>
              </a:rPr>
              <a:t>裡的回合數。</a:t>
            </a:r>
          </a:p>
          <a:p>
            <a:pPr lvl="0"/>
            <a:r>
              <a:rPr lang="zh-TW" altLang="zh-TW" sz="1200" kern="1200" dirty="0">
                <a:solidFill>
                  <a:schemeClr val="tx1"/>
                </a:solidFill>
                <a:effectLst/>
                <a:latin typeface="+mn-lt"/>
                <a:ea typeface="+mn-ea"/>
                <a:cs typeface="+mn-cs"/>
              </a:rPr>
              <a:t>映射步驟（</a:t>
            </a:r>
            <a:r>
              <a:rPr lang="en-US" altLang="zh-TW" sz="1200" kern="1200" dirty="0">
                <a:solidFill>
                  <a:schemeClr val="tx1"/>
                </a:solidFill>
                <a:effectLst/>
                <a:latin typeface="+mn-lt"/>
                <a:ea typeface="+mn-ea"/>
                <a:cs typeface="+mn-cs"/>
              </a:rPr>
              <a:t>Step mapping</a:t>
            </a:r>
            <a:r>
              <a:rPr lang="zh-TW" altLang="zh-TW" sz="1200" kern="1200" dirty="0">
                <a:solidFill>
                  <a:schemeClr val="tx1"/>
                </a:solidFill>
                <a:effectLst/>
                <a:latin typeface="+mn-lt"/>
                <a:ea typeface="+mn-ea"/>
                <a:cs typeface="+mn-cs"/>
              </a:rPr>
              <a:t>）：表示五個置換、排列的映射步驟組成。</a:t>
            </a:r>
          </a:p>
          <a:p>
            <a:pPr lvl="0"/>
            <a:r>
              <a:rPr lang="zh-TW" altLang="zh-TW" sz="1200" kern="1200" dirty="0">
                <a:solidFill>
                  <a:schemeClr val="tx1"/>
                </a:solidFill>
                <a:effectLst/>
                <a:latin typeface="+mn-lt"/>
                <a:ea typeface="+mn-ea"/>
                <a:cs typeface="+mn-cs"/>
              </a:rPr>
              <a:t>狀態（</a:t>
            </a:r>
            <a:r>
              <a:rPr lang="en-US" altLang="zh-TW" sz="1200" kern="1200" dirty="0">
                <a:solidFill>
                  <a:schemeClr val="tx1"/>
                </a:solidFill>
                <a:effectLst/>
                <a:latin typeface="+mn-lt"/>
                <a:ea typeface="+mn-ea"/>
                <a:cs typeface="+mn-cs"/>
              </a:rPr>
              <a:t>State</a:t>
            </a:r>
            <a:r>
              <a:rPr lang="zh-TW" altLang="zh-TW" sz="1200" kern="1200" dirty="0">
                <a:solidFill>
                  <a:schemeClr val="tx1"/>
                </a:solidFill>
                <a:effectLst/>
                <a:latin typeface="+mn-lt"/>
                <a:ea typeface="+mn-ea"/>
                <a:cs typeface="+mn-cs"/>
              </a:rPr>
              <a:t>）：每一次置換、排列</a:t>
            </a:r>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14</a:t>
            </a:fld>
            <a:endParaRPr lang="zh-CN" altLang="en-US"/>
          </a:p>
        </p:txBody>
      </p:sp>
    </p:spTree>
    <p:extLst>
      <p:ext uri="{BB962C8B-B14F-4D97-AF65-F5344CB8AC3E}">
        <p14:creationId xmlns:p14="http://schemas.microsoft.com/office/powerpoint/2010/main" val="215735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狀態數組是意圖</a:t>
            </a:r>
            <a:endParaRPr lang="en-US" altLang="zh-TW" dirty="0"/>
          </a:p>
          <a:p>
            <a:r>
              <a:rPr lang="en-US" altLang="zh-TW" dirty="0"/>
              <a:t>Keccak</a:t>
            </a:r>
            <a:r>
              <a:rPr lang="zh-TW" altLang="en-US" dirty="0"/>
              <a:t>定義之默認值</a:t>
            </a:r>
            <a:endParaRPr lang="en-US" altLang="zh-TW" dirty="0"/>
          </a:p>
          <a:p>
            <a:r>
              <a:rPr lang="zh-TW" altLang="en-US" dirty="0"/>
              <a:t>步驟有五個</a:t>
            </a:r>
            <a:endParaRPr lang="en-US" altLang="zh-TW" dirty="0"/>
          </a:p>
          <a:p>
            <a:endParaRPr lang="en-US" altLang="zh-TW" dirty="0"/>
          </a:p>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15</a:t>
            </a:fld>
            <a:endParaRPr lang="zh-CN" altLang="en-US"/>
          </a:p>
        </p:txBody>
      </p:sp>
    </p:spTree>
    <p:extLst>
      <p:ext uri="{BB962C8B-B14F-4D97-AF65-F5344CB8AC3E}">
        <p14:creationId xmlns:p14="http://schemas.microsoft.com/office/powerpoint/2010/main" val="335118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16</a:t>
            </a:fld>
            <a:endParaRPr lang="zh-CN" altLang="en-US"/>
          </a:p>
        </p:txBody>
      </p:sp>
    </p:spTree>
    <p:extLst>
      <p:ext uri="{BB962C8B-B14F-4D97-AF65-F5344CB8AC3E}">
        <p14:creationId xmlns:p14="http://schemas.microsoft.com/office/powerpoint/2010/main" val="397961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17</a:t>
            </a:fld>
            <a:endParaRPr lang="zh-CN" altLang="en-US"/>
          </a:p>
        </p:txBody>
      </p:sp>
    </p:spTree>
    <p:extLst>
      <p:ext uri="{BB962C8B-B14F-4D97-AF65-F5344CB8AC3E}">
        <p14:creationId xmlns:p14="http://schemas.microsoft.com/office/powerpoint/2010/main" val="1200418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18</a:t>
            </a:fld>
            <a:endParaRPr lang="zh-CN" altLang="en-US"/>
          </a:p>
        </p:txBody>
      </p:sp>
    </p:spTree>
    <p:extLst>
      <p:ext uri="{BB962C8B-B14F-4D97-AF65-F5344CB8AC3E}">
        <p14:creationId xmlns:p14="http://schemas.microsoft.com/office/powerpoint/2010/main" val="561060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19</a:t>
            </a:fld>
            <a:endParaRPr lang="zh-CN" altLang="en-US"/>
          </a:p>
        </p:txBody>
      </p:sp>
    </p:spTree>
    <p:extLst>
      <p:ext uri="{BB962C8B-B14F-4D97-AF65-F5344CB8AC3E}">
        <p14:creationId xmlns:p14="http://schemas.microsoft.com/office/powerpoint/2010/main" val="294067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20</a:t>
            </a:fld>
            <a:endParaRPr lang="zh-CN" altLang="en-US"/>
          </a:p>
        </p:txBody>
      </p:sp>
    </p:spTree>
    <p:extLst>
      <p:ext uri="{BB962C8B-B14F-4D97-AF65-F5344CB8AC3E}">
        <p14:creationId xmlns:p14="http://schemas.microsoft.com/office/powerpoint/2010/main" val="2569097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22</a:t>
            </a:fld>
            <a:endParaRPr lang="zh-CN" altLang="en-US"/>
          </a:p>
        </p:txBody>
      </p:sp>
    </p:spTree>
    <p:extLst>
      <p:ext uri="{BB962C8B-B14F-4D97-AF65-F5344CB8AC3E}">
        <p14:creationId xmlns:p14="http://schemas.microsoft.com/office/powerpoint/2010/main" val="182508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23</a:t>
            </a:fld>
            <a:endParaRPr lang="zh-CN" altLang="en-US"/>
          </a:p>
        </p:txBody>
      </p:sp>
    </p:spTree>
    <p:extLst>
      <p:ext uri="{BB962C8B-B14F-4D97-AF65-F5344CB8AC3E}">
        <p14:creationId xmlns:p14="http://schemas.microsoft.com/office/powerpoint/2010/main" val="33687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明明與明文串連後進行加密，解密後進行資料的驗證</a:t>
            </a:r>
            <a:endParaRPr lang="en-US" altLang="zh-TW" dirty="0"/>
          </a:p>
          <a:p>
            <a:pPr marL="228600" indent="-228600">
              <a:buAutoNum type="arabicPeriod"/>
            </a:pPr>
            <a:r>
              <a:rPr lang="zh-TW" altLang="en-US" dirty="0"/>
              <a:t>對稱加密紙加密了雜湊值，這個方法可以減少負擔不需保密的明文，但依樣可以確認資料完整性</a:t>
            </a:r>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5</a:t>
            </a:fld>
            <a:endParaRPr lang="zh-CN" altLang="en-US"/>
          </a:p>
        </p:txBody>
      </p:sp>
    </p:spTree>
    <p:extLst>
      <p:ext uri="{BB962C8B-B14F-4D97-AF65-F5344CB8AC3E}">
        <p14:creationId xmlns:p14="http://schemas.microsoft.com/office/powerpoint/2010/main" val="4205471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24</a:t>
            </a:fld>
            <a:endParaRPr lang="zh-CN" altLang="en-US"/>
          </a:p>
        </p:txBody>
      </p:sp>
    </p:spTree>
    <p:extLst>
      <p:ext uri="{BB962C8B-B14F-4D97-AF65-F5344CB8AC3E}">
        <p14:creationId xmlns:p14="http://schemas.microsoft.com/office/powerpoint/2010/main" val="3773689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25</a:t>
            </a:fld>
            <a:endParaRPr lang="zh-CN" altLang="en-US"/>
          </a:p>
        </p:txBody>
      </p:sp>
    </p:spTree>
    <p:extLst>
      <p:ext uri="{BB962C8B-B14F-4D97-AF65-F5344CB8AC3E}">
        <p14:creationId xmlns:p14="http://schemas.microsoft.com/office/powerpoint/2010/main" val="3496215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26</a:t>
            </a:fld>
            <a:endParaRPr lang="zh-CN" altLang="en-US"/>
          </a:p>
        </p:txBody>
      </p:sp>
    </p:spTree>
    <p:extLst>
      <p:ext uri="{BB962C8B-B14F-4D97-AF65-F5344CB8AC3E}">
        <p14:creationId xmlns:p14="http://schemas.microsoft.com/office/powerpoint/2010/main" val="2561401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27</a:t>
            </a:fld>
            <a:endParaRPr lang="zh-CN" altLang="en-US"/>
          </a:p>
        </p:txBody>
      </p:sp>
    </p:spTree>
    <p:extLst>
      <p:ext uri="{BB962C8B-B14F-4D97-AF65-F5344CB8AC3E}">
        <p14:creationId xmlns:p14="http://schemas.microsoft.com/office/powerpoint/2010/main" val="1604911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28</a:t>
            </a:fld>
            <a:endParaRPr lang="zh-CN" altLang="en-US"/>
          </a:p>
        </p:txBody>
      </p:sp>
    </p:spTree>
    <p:extLst>
      <p:ext uri="{BB962C8B-B14F-4D97-AF65-F5344CB8AC3E}">
        <p14:creationId xmlns:p14="http://schemas.microsoft.com/office/powerpoint/2010/main" val="418040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可以同時進行讀取和寫入的動作，支援多項數據交換。</a:t>
            </a:r>
          </a:p>
          <a:p>
            <a:pPr lvl="0"/>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支援不對齊的數據傳輸。</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在突發數據的傳送時只需要第一個位址。</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支援亂序交易。</a:t>
            </a:r>
          </a:p>
          <a:p>
            <a:pPr lvl="0"/>
            <a:endParaRPr lang="en-US" altLang="zh-TW" sz="1200" kern="1200" dirty="0">
              <a:solidFill>
                <a:schemeClr val="tx1"/>
              </a:solidFill>
              <a:effectLst/>
              <a:latin typeface="+mn-lt"/>
              <a:ea typeface="+mn-ea"/>
              <a:cs typeface="+mn-cs"/>
            </a:endParaRPr>
          </a:p>
          <a:p>
            <a:pPr lvl="0"/>
            <a:r>
              <a:rPr lang="zh-TW" altLang="zh-TW" sz="1200" kern="1200" dirty="0">
                <a:solidFill>
                  <a:schemeClr val="tx1"/>
                </a:solidFill>
                <a:effectLst/>
                <a:latin typeface="+mn-lt"/>
                <a:ea typeface="+mn-ea"/>
                <a:cs typeface="+mn-cs"/>
              </a:rPr>
              <a:t>匯流排的位址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控制</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通道、數據通道是獨立的。</a:t>
            </a:r>
          </a:p>
          <a:p>
            <a:pPr lvl="0"/>
            <a:endParaRPr lang="en-US" altLang="zh-TW" sz="1200" kern="1200" dirty="0">
              <a:solidFill>
                <a:schemeClr val="tx1"/>
              </a:solidFill>
              <a:effectLst/>
              <a:latin typeface="+mn-lt"/>
              <a:ea typeface="+mn-ea"/>
              <a:cs typeface="+mn-cs"/>
            </a:endParaRPr>
          </a:p>
          <a:p>
            <a:pPr lvl="0"/>
            <a:r>
              <a:rPr lang="zh-TW" altLang="zh-TW" sz="1200" kern="1200" dirty="0">
                <a:solidFill>
                  <a:schemeClr val="tx1"/>
                </a:solidFill>
                <a:effectLst/>
                <a:latin typeface="+mn-lt"/>
                <a:ea typeface="+mn-ea"/>
                <a:cs typeface="+mn-cs"/>
              </a:rPr>
              <a:t>單向通道結構。</a:t>
            </a:r>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29</a:t>
            </a:fld>
            <a:endParaRPr lang="zh-CN" altLang="en-US"/>
          </a:p>
        </p:txBody>
      </p:sp>
    </p:spTree>
    <p:extLst>
      <p:ext uri="{BB962C8B-B14F-4D97-AF65-F5344CB8AC3E}">
        <p14:creationId xmlns:p14="http://schemas.microsoft.com/office/powerpoint/2010/main" val="246936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30</a:t>
            </a:fld>
            <a:endParaRPr lang="zh-CN" altLang="en-US"/>
          </a:p>
        </p:txBody>
      </p:sp>
    </p:spTree>
    <p:extLst>
      <p:ext uri="{BB962C8B-B14F-4D97-AF65-F5344CB8AC3E}">
        <p14:creationId xmlns:p14="http://schemas.microsoft.com/office/powerpoint/2010/main" val="218409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寫通道握手信號的時序關係如上圖</a:t>
            </a:r>
            <a:r>
              <a:rPr lang="en-US" altLang="zh-TW" sz="1200" kern="1200" dirty="0">
                <a:solidFill>
                  <a:schemeClr val="tx1"/>
                </a:solidFill>
                <a:effectLst/>
                <a:latin typeface="+mn-lt"/>
                <a:ea typeface="+mn-ea"/>
                <a:cs typeface="+mn-cs"/>
              </a:rPr>
              <a:t>3-4</a:t>
            </a:r>
            <a:r>
              <a:rPr lang="zh-TW" altLang="zh-TW" sz="1200" kern="1200" dirty="0">
                <a:solidFill>
                  <a:schemeClr val="tx1"/>
                </a:solidFill>
                <a:effectLst/>
                <a:latin typeface="+mn-lt"/>
                <a:ea typeface="+mn-ea"/>
                <a:cs typeface="+mn-cs"/>
              </a:rPr>
              <a:t>，其中一個箭頭指向的訊號代表可以在箭頭的起點訊號觸發前或觸發後觸發，</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而雙箭頭指向的訊號則需要等箭頭起點的訊號觸發後才可以觸發，</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31</a:t>
            </a:fld>
            <a:endParaRPr lang="zh-CN" altLang="en-US"/>
          </a:p>
        </p:txBody>
      </p:sp>
    </p:spTree>
    <p:extLst>
      <p:ext uri="{BB962C8B-B14F-4D97-AF65-F5344CB8AC3E}">
        <p14:creationId xmlns:p14="http://schemas.microsoft.com/office/powerpoint/2010/main" val="1804329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32</a:t>
            </a:fld>
            <a:endParaRPr lang="zh-CN" altLang="en-US"/>
          </a:p>
        </p:txBody>
      </p:sp>
    </p:spTree>
    <p:extLst>
      <p:ext uri="{BB962C8B-B14F-4D97-AF65-F5344CB8AC3E}">
        <p14:creationId xmlns:p14="http://schemas.microsoft.com/office/powerpoint/2010/main" val="87314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a:solidFill>
                  <a:schemeClr val="tx1"/>
                </a:solidFill>
                <a:effectLst/>
                <a:latin typeface="+mn-lt"/>
                <a:ea typeface="+mn-ea"/>
                <a:cs typeface="+mn-cs"/>
              </a:rPr>
              <a:t>FIXED</a:t>
            </a:r>
            <a:r>
              <a:rPr lang="zh-TW" altLang="zh-TW" sz="1200" kern="1200" dirty="0">
                <a:solidFill>
                  <a:schemeClr val="tx1"/>
                </a:solidFill>
                <a:effectLst/>
                <a:latin typeface="+mn-lt"/>
                <a:ea typeface="+mn-ea"/>
                <a:cs typeface="+mn-cs"/>
              </a:rPr>
              <a:t>：突發的過程中使用的位址都是固定的，此模式適合用於對某個固定位址進行多次更新，例如讀寫</a:t>
            </a:r>
            <a:r>
              <a:rPr lang="en-US" altLang="zh-TW" sz="1200" kern="1200" dirty="0">
                <a:solidFill>
                  <a:schemeClr val="tx1"/>
                </a:solidFill>
                <a:effectLst/>
                <a:latin typeface="+mn-lt"/>
                <a:ea typeface="+mn-ea"/>
                <a:cs typeface="+mn-cs"/>
              </a:rPr>
              <a:t>FIFO</a:t>
            </a:r>
            <a:r>
              <a:rPr lang="zh-TW" altLang="zh-TW" sz="1200" kern="1200" dirty="0">
                <a:solidFill>
                  <a:schemeClr val="tx1"/>
                </a:solidFill>
                <a:effectLst/>
                <a:latin typeface="+mn-lt"/>
                <a:ea typeface="+mn-ea"/>
                <a:cs typeface="+mn-cs"/>
              </a:rPr>
              <a:t>。</a:t>
            </a:r>
          </a:p>
          <a:p>
            <a:pPr lvl="0"/>
            <a:r>
              <a:rPr lang="en-US" altLang="zh-TW" sz="1200" kern="1200" dirty="0">
                <a:solidFill>
                  <a:schemeClr val="tx1"/>
                </a:solidFill>
                <a:effectLst/>
                <a:latin typeface="+mn-lt"/>
                <a:ea typeface="+mn-ea"/>
                <a:cs typeface="+mn-cs"/>
              </a:rPr>
              <a:t>INCR</a:t>
            </a:r>
            <a:r>
              <a:rPr lang="zh-TW" altLang="zh-TW" sz="1200" kern="1200" dirty="0">
                <a:solidFill>
                  <a:schemeClr val="tx1"/>
                </a:solidFill>
                <a:effectLst/>
                <a:latin typeface="+mn-lt"/>
                <a:ea typeface="+mn-ea"/>
                <a:cs typeface="+mn-cs"/>
              </a:rPr>
              <a:t>：此類型是最常使用的，增量突發，突發過程中位址遞增，增加的幅度為</a:t>
            </a:r>
            <a:r>
              <a:rPr lang="en-US" altLang="zh-TW" sz="1200" kern="1200" dirty="0" err="1">
                <a:solidFill>
                  <a:schemeClr val="tx1"/>
                </a:solidFill>
                <a:effectLst/>
                <a:latin typeface="+mn-lt"/>
                <a:ea typeface="+mn-ea"/>
                <a:cs typeface="+mn-cs"/>
              </a:rPr>
              <a:t>AxSIZE</a:t>
            </a:r>
            <a:r>
              <a:rPr lang="zh-TW" altLang="zh-TW" sz="1200" kern="1200" dirty="0">
                <a:solidFill>
                  <a:schemeClr val="tx1"/>
                </a:solidFill>
                <a:effectLst/>
                <a:latin typeface="+mn-lt"/>
                <a:ea typeface="+mn-ea"/>
                <a:cs typeface="+mn-cs"/>
              </a:rPr>
              <a:t>給定的長度決定，支持長度最高為</a:t>
            </a:r>
            <a:r>
              <a:rPr lang="en-US" altLang="zh-TW" sz="1200" kern="1200" dirty="0">
                <a:solidFill>
                  <a:schemeClr val="tx1"/>
                </a:solidFill>
                <a:effectLst/>
                <a:latin typeface="+mn-lt"/>
                <a:ea typeface="+mn-ea"/>
                <a:cs typeface="+mn-cs"/>
              </a:rPr>
              <a:t>256</a:t>
            </a:r>
            <a:r>
              <a:rPr lang="zh-TW" altLang="zh-TW" sz="1200" kern="1200" dirty="0">
                <a:solidFill>
                  <a:schemeClr val="tx1"/>
                </a:solidFill>
                <a:effectLst/>
                <a:latin typeface="+mn-lt"/>
                <a:ea typeface="+mn-ea"/>
                <a:cs typeface="+mn-cs"/>
              </a:rPr>
              <a:t>，適合用於通過位址映射</a:t>
            </a:r>
            <a:r>
              <a:rPr lang="en-US" altLang="zh-TW" sz="1200" kern="1200" dirty="0">
                <a:solidFill>
                  <a:schemeClr val="tx1"/>
                </a:solidFill>
                <a:effectLst/>
                <a:latin typeface="+mn-lt"/>
                <a:ea typeface="+mn-ea"/>
                <a:cs typeface="+mn-cs"/>
              </a:rPr>
              <a:t>( mapped memory )</a:t>
            </a:r>
            <a:r>
              <a:rPr lang="zh-TW" altLang="zh-TW" sz="1200" kern="1200" dirty="0">
                <a:solidFill>
                  <a:schemeClr val="tx1"/>
                </a:solidFill>
                <a:effectLst/>
                <a:latin typeface="+mn-lt"/>
                <a:ea typeface="+mn-ea"/>
                <a:cs typeface="+mn-cs"/>
              </a:rPr>
              <a:t>的儲存模式，例如</a:t>
            </a:r>
            <a:r>
              <a:rPr lang="en-US" altLang="zh-TW" sz="1200" kern="1200" dirty="0">
                <a:solidFill>
                  <a:schemeClr val="tx1"/>
                </a:solidFill>
                <a:effectLst/>
                <a:latin typeface="+mn-lt"/>
                <a:ea typeface="+mn-ea"/>
                <a:cs typeface="+mn-cs"/>
              </a:rPr>
              <a:t>RAM</a:t>
            </a:r>
            <a:r>
              <a:rPr lang="zh-TW" altLang="zh-TW" sz="1200" kern="1200" dirty="0">
                <a:solidFill>
                  <a:schemeClr val="tx1"/>
                </a:solidFill>
                <a:effectLst/>
                <a:latin typeface="+mn-lt"/>
                <a:ea typeface="+mn-ea"/>
                <a:cs typeface="+mn-cs"/>
              </a:rPr>
              <a:t>。</a:t>
            </a:r>
          </a:p>
          <a:p>
            <a:pPr lvl="0"/>
            <a:r>
              <a:rPr lang="en-US" altLang="zh-TW" sz="1200" kern="1200" dirty="0">
                <a:solidFill>
                  <a:schemeClr val="tx1"/>
                </a:solidFill>
                <a:effectLst/>
                <a:latin typeface="+mn-lt"/>
                <a:ea typeface="+mn-ea"/>
                <a:cs typeface="+mn-cs"/>
              </a:rPr>
              <a:t>WRAP</a:t>
            </a:r>
            <a:r>
              <a:rPr lang="zh-TW" altLang="zh-TW" sz="1200" kern="1200" dirty="0">
                <a:solidFill>
                  <a:schemeClr val="tx1"/>
                </a:solidFill>
                <a:effectLst/>
                <a:latin typeface="+mn-lt"/>
                <a:ea typeface="+mn-ea"/>
                <a:cs typeface="+mn-cs"/>
              </a:rPr>
              <a:t>：回環突發，操作與</a:t>
            </a:r>
            <a:r>
              <a:rPr lang="en-US" altLang="zh-TW" sz="1200" kern="1200" dirty="0">
                <a:solidFill>
                  <a:schemeClr val="tx1"/>
                </a:solidFill>
                <a:effectLst/>
                <a:latin typeface="+mn-lt"/>
                <a:ea typeface="+mn-ea"/>
                <a:cs typeface="+mn-cs"/>
              </a:rPr>
              <a:t>INCR</a:t>
            </a:r>
            <a:r>
              <a:rPr lang="zh-TW" altLang="zh-TW" sz="1200" kern="1200" dirty="0">
                <a:solidFill>
                  <a:schemeClr val="tx1"/>
                </a:solidFill>
                <a:effectLst/>
                <a:latin typeface="+mn-lt"/>
                <a:ea typeface="+mn-ea"/>
                <a:cs typeface="+mn-cs"/>
              </a:rPr>
              <a:t>類似，會在高位址的邊界處繞回到低位址處，傳輸的位址和傳輸的大小對齊，支持長度有</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8</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lvl="0"/>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常交易</a:t>
            </a:r>
            <a:r>
              <a:rPr lang="en-US" altLang="zh-TW" sz="1200" kern="1200" dirty="0">
                <a:solidFill>
                  <a:schemeClr val="tx1"/>
                </a:solidFill>
                <a:effectLst/>
                <a:latin typeface="+mn-lt"/>
                <a:ea typeface="+mn-ea"/>
                <a:cs typeface="+mn-cs"/>
              </a:rPr>
              <a:t> ( Normal )</a:t>
            </a:r>
            <a:r>
              <a:rPr lang="zh-TW" altLang="zh-TW" sz="1200" kern="1200" dirty="0">
                <a:solidFill>
                  <a:schemeClr val="tx1"/>
                </a:solidFill>
                <a:effectLst/>
                <a:latin typeface="+mn-lt"/>
                <a:ea typeface="+mn-ea"/>
                <a:cs typeface="+mn-cs"/>
              </a:rPr>
              <a:t>：等一個位址交易完成了在進行下一個交易，如圖</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所示。</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預傳輸交易</a:t>
            </a:r>
            <a:r>
              <a:rPr lang="en-US" altLang="zh-TW" sz="1200" kern="1200" dirty="0">
                <a:solidFill>
                  <a:schemeClr val="tx1"/>
                </a:solidFill>
                <a:effectLst/>
                <a:latin typeface="+mn-lt"/>
                <a:ea typeface="+mn-ea"/>
                <a:cs typeface="+mn-cs"/>
              </a:rPr>
              <a:t> ( Outstanding )</a:t>
            </a:r>
            <a:r>
              <a:rPr lang="zh-TW" altLang="zh-TW" sz="1200" kern="1200" dirty="0">
                <a:solidFill>
                  <a:schemeClr val="tx1"/>
                </a:solidFill>
                <a:effectLst/>
                <a:latin typeface="+mn-lt"/>
                <a:ea typeface="+mn-ea"/>
                <a:cs typeface="+mn-cs"/>
              </a:rPr>
              <a:t>：可以傳送多個未完成的交易位址，可以提高系統性能性，如圖</a:t>
            </a:r>
            <a:r>
              <a:rPr lang="en-US" altLang="zh-TW" sz="1200" kern="1200" dirty="0">
                <a:solidFill>
                  <a:schemeClr val="tx1"/>
                </a:solidFill>
                <a:effectLst/>
                <a:latin typeface="+mn-lt"/>
                <a:ea typeface="+mn-ea"/>
                <a:cs typeface="+mn-cs"/>
              </a:rPr>
              <a:t>3-7</a:t>
            </a:r>
            <a:r>
              <a:rPr lang="zh-TW" altLang="zh-TW" sz="1200" kern="1200" dirty="0">
                <a:solidFill>
                  <a:schemeClr val="tx1"/>
                </a:solidFill>
                <a:effectLst/>
                <a:latin typeface="+mn-lt"/>
                <a:ea typeface="+mn-ea"/>
                <a:cs typeface="+mn-cs"/>
              </a:rPr>
              <a:t>所示。</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亂序交易</a:t>
            </a:r>
            <a:r>
              <a:rPr lang="en-US" altLang="zh-TW" sz="1200" kern="1200" dirty="0">
                <a:solidFill>
                  <a:schemeClr val="tx1"/>
                </a:solidFill>
                <a:effectLst/>
                <a:latin typeface="+mn-lt"/>
                <a:ea typeface="+mn-ea"/>
                <a:cs typeface="+mn-cs"/>
              </a:rPr>
              <a:t> ( </a:t>
            </a:r>
            <a:r>
              <a:rPr lang="en-US" altLang="zh-TW" sz="1200" kern="1200" dirty="0" err="1">
                <a:solidFill>
                  <a:schemeClr val="tx1"/>
                </a:solidFill>
                <a:effectLst/>
                <a:latin typeface="+mn-lt"/>
                <a:ea typeface="+mn-ea"/>
                <a:cs typeface="+mn-cs"/>
              </a:rPr>
              <a:t>Out_of_order</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：可以先完成較快的位址交易，不必等待前面的交易完成，此交易減少了延遲對系統的影響，如圖</a:t>
            </a:r>
            <a:r>
              <a:rPr lang="en-US" altLang="zh-TW" sz="1200" kern="1200" dirty="0">
                <a:solidFill>
                  <a:schemeClr val="tx1"/>
                </a:solidFill>
                <a:effectLst/>
                <a:latin typeface="+mn-lt"/>
                <a:ea typeface="+mn-ea"/>
                <a:cs typeface="+mn-cs"/>
              </a:rPr>
              <a:t>3-8</a:t>
            </a:r>
            <a:r>
              <a:rPr lang="zh-TW" altLang="zh-TW" sz="1200" kern="1200" dirty="0">
                <a:solidFill>
                  <a:schemeClr val="tx1"/>
                </a:solidFill>
                <a:effectLst/>
                <a:latin typeface="+mn-lt"/>
                <a:ea typeface="+mn-ea"/>
                <a:cs typeface="+mn-cs"/>
              </a:rPr>
              <a:t>所示。</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交錯交易</a:t>
            </a:r>
            <a:r>
              <a:rPr lang="en-US" altLang="zh-TW" sz="1200" kern="1200" dirty="0">
                <a:solidFill>
                  <a:schemeClr val="tx1"/>
                </a:solidFill>
                <a:effectLst/>
                <a:latin typeface="+mn-lt"/>
                <a:ea typeface="+mn-ea"/>
                <a:cs typeface="+mn-cs"/>
              </a:rPr>
              <a:t> ( Interleaving )</a:t>
            </a:r>
            <a:r>
              <a:rPr lang="zh-TW" altLang="zh-TW" sz="1200" kern="1200" dirty="0">
                <a:solidFill>
                  <a:schemeClr val="tx1"/>
                </a:solidFill>
                <a:effectLst/>
                <a:latin typeface="+mn-lt"/>
                <a:ea typeface="+mn-ea"/>
                <a:cs typeface="+mn-cs"/>
              </a:rPr>
              <a:t>：寫入得資料可以交錯，可以接受來自不同</a:t>
            </a:r>
            <a:r>
              <a:rPr lang="en-US" altLang="zh-TW" sz="1200" kern="1200" dirty="0">
                <a:solidFill>
                  <a:schemeClr val="tx1"/>
                </a:solidFill>
                <a:effectLst/>
                <a:latin typeface="+mn-lt"/>
                <a:ea typeface="+mn-ea"/>
                <a:cs typeface="+mn-cs"/>
              </a:rPr>
              <a:t>ID</a:t>
            </a:r>
            <a:r>
              <a:rPr lang="zh-TW" altLang="zh-TW" sz="1200" kern="1200" dirty="0">
                <a:solidFill>
                  <a:schemeClr val="tx1"/>
                </a:solidFill>
                <a:effectLst/>
                <a:latin typeface="+mn-lt"/>
                <a:ea typeface="+mn-ea"/>
                <a:cs typeface="+mn-cs"/>
              </a:rPr>
              <a:t>值的交易交錯的寫入資料，如圖</a:t>
            </a:r>
            <a:r>
              <a:rPr lang="en-US" altLang="zh-TW" sz="1200" kern="1200" dirty="0">
                <a:solidFill>
                  <a:schemeClr val="tx1"/>
                </a:solidFill>
                <a:effectLst/>
                <a:latin typeface="+mn-lt"/>
                <a:ea typeface="+mn-ea"/>
                <a:cs typeface="+mn-cs"/>
              </a:rPr>
              <a:t>3-9</a:t>
            </a:r>
            <a:r>
              <a:rPr lang="zh-TW" altLang="zh-TW" sz="1200" kern="1200" dirty="0">
                <a:solidFill>
                  <a:schemeClr val="tx1"/>
                </a:solidFill>
                <a:effectLst/>
                <a:latin typeface="+mn-lt"/>
                <a:ea typeface="+mn-ea"/>
                <a:cs typeface="+mn-cs"/>
              </a:rPr>
              <a:t>所示。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pPr lvl="0"/>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33</a:t>
            </a:fld>
            <a:endParaRPr lang="zh-CN" altLang="en-US"/>
          </a:p>
        </p:txBody>
      </p:sp>
    </p:spTree>
    <p:extLst>
      <p:ext uri="{BB962C8B-B14F-4D97-AF65-F5344CB8AC3E}">
        <p14:creationId xmlns:p14="http://schemas.microsoft.com/office/powerpoint/2010/main" val="121193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為明文加上雙方持有的機密值進行雜湊函數的運算後再串上明文，因為機密值本身並未公開，因此第三方無法進行截取及產生錯誤的消息。</a:t>
            </a:r>
          </a:p>
          <a:p>
            <a:r>
              <a:rPr lang="zh-TW" altLang="zh-TW" sz="1200" kern="1200" dirty="0">
                <a:solidFill>
                  <a:schemeClr val="tx1"/>
                </a:solidFill>
                <a:effectLst/>
                <a:latin typeface="+mn-lt"/>
                <a:ea typeface="+mn-ea"/>
                <a:cs typeface="+mn-cs"/>
              </a:rPr>
              <a:t>為方法</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三</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的進階版，會對串聯明文與雜湊值後的資料進行對稱加密</a:t>
            </a:r>
            <a:endParaRPr lang="en-US" altLang="zh-TW"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本篇論文將做雜湊函數那一個部分，其它部分可以讓使用者依照想選擇的加密演算法去做加密。</a:t>
            </a:r>
          </a:p>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6</a:t>
            </a:fld>
            <a:endParaRPr lang="zh-CN" altLang="en-US"/>
          </a:p>
        </p:txBody>
      </p:sp>
    </p:spTree>
    <p:extLst>
      <p:ext uri="{BB962C8B-B14F-4D97-AF65-F5344CB8AC3E}">
        <p14:creationId xmlns:p14="http://schemas.microsoft.com/office/powerpoint/2010/main" val="4280896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35</a:t>
            </a:fld>
            <a:endParaRPr lang="zh-CN" altLang="en-US"/>
          </a:p>
        </p:txBody>
      </p:sp>
    </p:spTree>
    <p:extLst>
      <p:ext uri="{BB962C8B-B14F-4D97-AF65-F5344CB8AC3E}">
        <p14:creationId xmlns:p14="http://schemas.microsoft.com/office/powerpoint/2010/main" val="180507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更新後的</a:t>
            </a:r>
            <a:r>
              <a:rPr lang="en-US" altLang="zh-TW" dirty="0"/>
              <a:t>B</a:t>
            </a:r>
            <a:r>
              <a:rPr lang="zh-TW" altLang="en-US" dirty="0"/>
              <a:t>個位元組為</a:t>
            </a:r>
            <a:r>
              <a:rPr lang="en-US" altLang="zh-TW" dirty="0"/>
              <a:t>STATE</a:t>
            </a:r>
            <a:r>
              <a:rPr lang="zh-TW" altLang="en-US" dirty="0"/>
              <a:t>，初此狀態為</a:t>
            </a:r>
            <a:r>
              <a:rPr lang="en-US" altLang="zh-TW" dirty="0"/>
              <a:t>0</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36</a:t>
            </a:fld>
            <a:endParaRPr lang="zh-CN" altLang="en-US"/>
          </a:p>
        </p:txBody>
      </p:sp>
    </p:spTree>
    <p:extLst>
      <p:ext uri="{BB962C8B-B14F-4D97-AF65-F5344CB8AC3E}">
        <p14:creationId xmlns:p14="http://schemas.microsoft.com/office/powerpoint/2010/main" val="3117170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37</a:t>
            </a:fld>
            <a:endParaRPr lang="zh-CN" altLang="en-US"/>
          </a:p>
        </p:txBody>
      </p:sp>
    </p:spTree>
    <p:extLst>
      <p:ext uri="{BB962C8B-B14F-4D97-AF65-F5344CB8AC3E}">
        <p14:creationId xmlns:p14="http://schemas.microsoft.com/office/powerpoint/2010/main" val="227512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39</a:t>
            </a:fld>
            <a:endParaRPr lang="zh-CN" altLang="en-US"/>
          </a:p>
        </p:txBody>
      </p:sp>
    </p:spTree>
    <p:extLst>
      <p:ext uri="{BB962C8B-B14F-4D97-AF65-F5344CB8AC3E}">
        <p14:creationId xmlns:p14="http://schemas.microsoft.com/office/powerpoint/2010/main" val="1980589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40</a:t>
            </a:fld>
            <a:endParaRPr lang="zh-CN" altLang="en-US"/>
          </a:p>
        </p:txBody>
      </p:sp>
    </p:spTree>
    <p:extLst>
      <p:ext uri="{BB962C8B-B14F-4D97-AF65-F5344CB8AC3E}">
        <p14:creationId xmlns:p14="http://schemas.microsoft.com/office/powerpoint/2010/main" val="2353005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42</a:t>
            </a:fld>
            <a:endParaRPr lang="zh-CN" altLang="en-US"/>
          </a:p>
        </p:txBody>
      </p:sp>
    </p:spTree>
    <p:extLst>
      <p:ext uri="{BB962C8B-B14F-4D97-AF65-F5344CB8AC3E}">
        <p14:creationId xmlns:p14="http://schemas.microsoft.com/office/powerpoint/2010/main" val="887534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43</a:t>
            </a:fld>
            <a:endParaRPr lang="zh-CN" altLang="en-US"/>
          </a:p>
        </p:txBody>
      </p:sp>
    </p:spTree>
    <p:extLst>
      <p:ext uri="{BB962C8B-B14F-4D97-AF65-F5344CB8AC3E}">
        <p14:creationId xmlns:p14="http://schemas.microsoft.com/office/powerpoint/2010/main" val="2153222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46</a:t>
            </a:fld>
            <a:endParaRPr lang="zh-CN" altLang="en-US"/>
          </a:p>
        </p:txBody>
      </p:sp>
    </p:spTree>
    <p:extLst>
      <p:ext uri="{BB962C8B-B14F-4D97-AF65-F5344CB8AC3E}">
        <p14:creationId xmlns:p14="http://schemas.microsoft.com/office/powerpoint/2010/main" val="2360512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47</a:t>
            </a:fld>
            <a:endParaRPr lang="zh-CN" altLang="en-US"/>
          </a:p>
        </p:txBody>
      </p:sp>
    </p:spTree>
    <p:extLst>
      <p:ext uri="{BB962C8B-B14F-4D97-AF65-F5344CB8AC3E}">
        <p14:creationId xmlns:p14="http://schemas.microsoft.com/office/powerpoint/2010/main" val="1782844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48</a:t>
            </a:fld>
            <a:endParaRPr lang="zh-CN" altLang="en-US"/>
          </a:p>
        </p:txBody>
      </p:sp>
    </p:spTree>
    <p:extLst>
      <p:ext uri="{BB962C8B-B14F-4D97-AF65-F5344CB8AC3E}">
        <p14:creationId xmlns:p14="http://schemas.microsoft.com/office/powerpoint/2010/main" val="302846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7</a:t>
            </a:fld>
            <a:endParaRPr lang="zh-CN" altLang="en-US"/>
          </a:p>
        </p:txBody>
      </p:sp>
    </p:spTree>
    <p:extLst>
      <p:ext uri="{BB962C8B-B14F-4D97-AF65-F5344CB8AC3E}">
        <p14:creationId xmlns:p14="http://schemas.microsoft.com/office/powerpoint/2010/main" val="3094259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51</a:t>
            </a:fld>
            <a:endParaRPr lang="zh-CN" altLang="en-US"/>
          </a:p>
        </p:txBody>
      </p:sp>
    </p:spTree>
    <p:extLst>
      <p:ext uri="{BB962C8B-B14F-4D97-AF65-F5344CB8AC3E}">
        <p14:creationId xmlns:p14="http://schemas.microsoft.com/office/powerpoint/2010/main" val="2046681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54</a:t>
            </a:fld>
            <a:endParaRPr lang="zh-CN" altLang="en-US"/>
          </a:p>
        </p:txBody>
      </p:sp>
    </p:spTree>
    <p:extLst>
      <p:ext uri="{BB962C8B-B14F-4D97-AF65-F5344CB8AC3E}">
        <p14:creationId xmlns:p14="http://schemas.microsoft.com/office/powerpoint/2010/main" val="29522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55</a:t>
            </a:fld>
            <a:endParaRPr lang="zh-CN" altLang="en-US"/>
          </a:p>
        </p:txBody>
      </p:sp>
    </p:spTree>
    <p:extLst>
      <p:ext uri="{BB962C8B-B14F-4D97-AF65-F5344CB8AC3E}">
        <p14:creationId xmlns:p14="http://schemas.microsoft.com/office/powerpoint/2010/main" val="189196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SHA-3 </a:t>
            </a:r>
            <a:r>
              <a:rPr lang="zh-TW" altLang="zh-TW" sz="1200" kern="1200" dirty="0">
                <a:solidFill>
                  <a:schemeClr val="tx1"/>
                </a:solidFill>
                <a:effectLst/>
                <a:latin typeface="+mn-lt"/>
                <a:ea typeface="+mn-ea"/>
                <a:cs typeface="+mn-cs"/>
              </a:rPr>
              <a:t>的家族成員分了兩種如圖</a:t>
            </a:r>
            <a:r>
              <a:rPr lang="en-US" altLang="zh-TW" sz="1200" kern="1200" dirty="0">
                <a:solidFill>
                  <a:schemeClr val="tx1"/>
                </a:solidFill>
                <a:effectLst/>
                <a:latin typeface="+mn-lt"/>
                <a:ea typeface="+mn-ea"/>
                <a:cs typeface="+mn-cs"/>
              </a:rPr>
              <a:t>2-2</a:t>
            </a:r>
            <a:r>
              <a:rPr lang="zh-TW" altLang="zh-TW" sz="1200" kern="1200" dirty="0">
                <a:solidFill>
                  <a:schemeClr val="tx1"/>
                </a:solidFill>
                <a:effectLst/>
                <a:latin typeface="+mn-lt"/>
                <a:ea typeface="+mn-ea"/>
                <a:cs typeface="+mn-cs"/>
              </a:rPr>
              <a:t>所示，四個加密雜湊函數、兩個可擴展輸出函數。加密雜湊函數與可擴展輸出函數的差別在於前者是選擇好哪一個雜湊容量後就決定好輸出的長度；後者是可以決定輸出的長度，而輸入的明文長度則一樣都是沒有限制的</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8</a:t>
            </a:fld>
            <a:endParaRPr lang="zh-CN" altLang="en-US"/>
          </a:p>
        </p:txBody>
      </p:sp>
    </p:spTree>
    <p:extLst>
      <p:ext uri="{BB962C8B-B14F-4D97-AF65-F5344CB8AC3E}">
        <p14:creationId xmlns:p14="http://schemas.microsoft.com/office/powerpoint/2010/main" val="379354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SHA-3 </a:t>
            </a:r>
            <a:r>
              <a:rPr lang="zh-TW" altLang="zh-TW" sz="1200" kern="1200" dirty="0">
                <a:solidFill>
                  <a:schemeClr val="tx1"/>
                </a:solidFill>
                <a:effectLst/>
                <a:latin typeface="+mn-lt"/>
                <a:ea typeface="+mn-ea"/>
                <a:cs typeface="+mn-cs"/>
              </a:rPr>
              <a:t>的家族成員分了兩種如圖</a:t>
            </a:r>
            <a:r>
              <a:rPr lang="en-US" altLang="zh-TW" sz="1200" kern="1200" dirty="0">
                <a:solidFill>
                  <a:schemeClr val="tx1"/>
                </a:solidFill>
                <a:effectLst/>
                <a:latin typeface="+mn-lt"/>
                <a:ea typeface="+mn-ea"/>
                <a:cs typeface="+mn-cs"/>
              </a:rPr>
              <a:t>2-2</a:t>
            </a:r>
            <a:r>
              <a:rPr lang="zh-TW" altLang="zh-TW" sz="1200" kern="1200" dirty="0">
                <a:solidFill>
                  <a:schemeClr val="tx1"/>
                </a:solidFill>
                <a:effectLst/>
                <a:latin typeface="+mn-lt"/>
                <a:ea typeface="+mn-ea"/>
                <a:cs typeface="+mn-cs"/>
              </a:rPr>
              <a:t>所示，四個加密雜湊函數、兩個可擴展輸出函數。加密雜湊函數與可擴展輸出函數的差別在於前者是選擇好哪一個雜湊容量後就決定好輸出的長度；後者是可以決定輸出的長度，而輸入的明文長度則一樣都是沒有限制的</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9</a:t>
            </a:fld>
            <a:endParaRPr lang="zh-CN" altLang="en-US"/>
          </a:p>
        </p:txBody>
      </p:sp>
    </p:spTree>
    <p:extLst>
      <p:ext uri="{BB962C8B-B14F-4D97-AF65-F5344CB8AC3E}">
        <p14:creationId xmlns:p14="http://schemas.microsoft.com/office/powerpoint/2010/main" val="249567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zh-TW" altLang="zh-TW" sz="1200" kern="1200" dirty="0">
                <a:solidFill>
                  <a:schemeClr val="tx1"/>
                </a:solidFill>
                <a:effectLst/>
                <a:latin typeface="+mn-lt"/>
                <a:ea typeface="+mn-ea"/>
                <a:cs typeface="+mn-cs"/>
              </a:rPr>
              <a:t>任意長度的明文輸入、可變長度的雜湊值輸出。</a:t>
            </a:r>
          </a:p>
          <a:p>
            <a:pPr lvl="0"/>
            <a:r>
              <a:rPr lang="zh-TW" altLang="zh-TW" sz="1200" kern="1200" dirty="0">
                <a:solidFill>
                  <a:schemeClr val="tx1"/>
                </a:solidFill>
                <a:effectLst/>
                <a:latin typeface="+mn-lt"/>
                <a:ea typeface="+mn-ea"/>
                <a:cs typeface="+mn-cs"/>
              </a:rPr>
              <a:t>原像防禦（</a:t>
            </a:r>
            <a:r>
              <a:rPr lang="en-US" altLang="zh-TW" sz="1200" kern="1200" dirty="0">
                <a:solidFill>
                  <a:schemeClr val="tx1"/>
                </a:solidFill>
                <a:effectLst/>
                <a:latin typeface="+mn-lt"/>
                <a:ea typeface="+mn-ea"/>
                <a:cs typeface="+mn-cs"/>
              </a:rPr>
              <a:t>Preimage resistant</a:t>
            </a:r>
            <a:r>
              <a:rPr lang="zh-TW" altLang="zh-TW" sz="1200" kern="1200" dirty="0">
                <a:solidFill>
                  <a:schemeClr val="tx1"/>
                </a:solidFill>
                <a:effectLst/>
                <a:latin typeface="+mn-lt"/>
                <a:ea typeface="+mn-ea"/>
                <a:cs typeface="+mn-cs"/>
              </a:rPr>
              <a:t>）為單向性</a:t>
            </a:r>
            <a:r>
              <a:rPr lang="en-US" altLang="zh-TW" sz="1200" kern="1200" dirty="0">
                <a:solidFill>
                  <a:schemeClr val="tx1"/>
                </a:solidFill>
                <a:effectLst/>
                <a:latin typeface="+mn-lt"/>
                <a:ea typeface="+mn-ea"/>
                <a:cs typeface="+mn-cs"/>
              </a:rPr>
              <a:t>( one-way property )</a:t>
            </a:r>
            <a:r>
              <a:rPr lang="zh-TW" altLang="zh-TW" sz="1200" kern="1200" dirty="0">
                <a:solidFill>
                  <a:schemeClr val="tx1"/>
                </a:solidFill>
                <a:effectLst/>
                <a:latin typeface="+mn-lt"/>
                <a:ea typeface="+mn-ea"/>
                <a:cs typeface="+mn-cs"/>
              </a:rPr>
              <a:t>，即無法利用雜湊值回推明文的內容。</a:t>
            </a:r>
          </a:p>
          <a:p>
            <a:pPr lvl="0"/>
            <a:r>
              <a:rPr lang="zh-TW" altLang="zh-TW" sz="1200" kern="1200" dirty="0">
                <a:solidFill>
                  <a:schemeClr val="tx1"/>
                </a:solidFill>
                <a:effectLst/>
                <a:latin typeface="+mn-lt"/>
                <a:ea typeface="+mn-ea"/>
                <a:cs typeface="+mn-cs"/>
              </a:rPr>
              <a:t>弱碰撞防禦（</a:t>
            </a:r>
            <a:r>
              <a:rPr lang="en-US" altLang="zh-TW" sz="1200" kern="1200" dirty="0">
                <a:solidFill>
                  <a:schemeClr val="tx1"/>
                </a:solidFill>
                <a:effectLst/>
                <a:latin typeface="+mn-lt"/>
                <a:ea typeface="+mn-ea"/>
                <a:cs typeface="+mn-cs"/>
              </a:rPr>
              <a:t>Second preimage resistant</a:t>
            </a:r>
            <a:r>
              <a:rPr lang="zh-TW" altLang="zh-TW" sz="1200" kern="1200" dirty="0">
                <a:solidFill>
                  <a:schemeClr val="tx1"/>
                </a:solidFill>
                <a:effectLst/>
                <a:latin typeface="+mn-lt"/>
                <a:ea typeface="+mn-ea"/>
                <a:cs typeface="+mn-cs"/>
              </a:rPr>
              <a:t>或</a:t>
            </a:r>
            <a:r>
              <a:rPr lang="en-US" altLang="zh-TW" sz="1200" kern="1200" dirty="0">
                <a:solidFill>
                  <a:schemeClr val="tx1"/>
                </a:solidFill>
                <a:effectLst/>
                <a:latin typeface="+mn-lt"/>
                <a:ea typeface="+mn-ea"/>
                <a:cs typeface="+mn-cs"/>
              </a:rPr>
              <a:t>weak collision resistant )</a:t>
            </a:r>
            <a:r>
              <a:rPr lang="zh-TW" altLang="zh-TW" sz="1200" kern="1200" dirty="0">
                <a:solidFill>
                  <a:schemeClr val="tx1"/>
                </a:solidFill>
                <a:effectLst/>
                <a:latin typeface="+mn-lt"/>
                <a:ea typeface="+mn-ea"/>
                <a:cs typeface="+mn-cs"/>
              </a:rPr>
              <a:t>：就是給定一個明文</a:t>
            </a:r>
            <a:r>
              <a:rPr lang="en-US" altLang="zh-TW" sz="1200" kern="1200" dirty="0">
                <a:solidFill>
                  <a:schemeClr val="tx1"/>
                </a:solidFill>
                <a:effectLst/>
                <a:latin typeface="+mn-lt"/>
                <a:ea typeface="+mn-ea"/>
                <a:cs typeface="+mn-cs"/>
              </a:rPr>
              <a:t>m1</a:t>
            </a:r>
            <a:r>
              <a:rPr lang="zh-TW" altLang="zh-TW" sz="1200" kern="1200" dirty="0">
                <a:solidFill>
                  <a:schemeClr val="tx1"/>
                </a:solidFill>
                <a:effectLst/>
                <a:latin typeface="+mn-lt"/>
                <a:ea typeface="+mn-ea"/>
                <a:cs typeface="+mn-cs"/>
              </a:rPr>
              <a:t>時，很難找到另一個明文</a:t>
            </a:r>
            <a:r>
              <a:rPr lang="en-US" altLang="zh-TW" sz="1200" kern="1200" dirty="0">
                <a:solidFill>
                  <a:schemeClr val="tx1"/>
                </a:solidFill>
                <a:effectLst/>
                <a:latin typeface="+mn-lt"/>
                <a:ea typeface="+mn-ea"/>
                <a:cs typeface="+mn-cs"/>
              </a:rPr>
              <a:t>m2</a:t>
            </a:r>
            <a:r>
              <a:rPr lang="zh-TW" altLang="zh-TW" sz="1200" kern="1200" dirty="0">
                <a:solidFill>
                  <a:schemeClr val="tx1"/>
                </a:solidFill>
                <a:effectLst/>
                <a:latin typeface="+mn-lt"/>
                <a:ea typeface="+mn-ea"/>
                <a:cs typeface="+mn-cs"/>
              </a:rPr>
              <a:t>，它們的雜湊值是相同的。</a:t>
            </a:r>
          </a:p>
          <a:p>
            <a:pPr lvl="0"/>
            <a:r>
              <a:rPr lang="zh-TW" altLang="zh-TW" sz="1200" b="0" kern="1200" dirty="0">
                <a:solidFill>
                  <a:schemeClr val="tx1"/>
                </a:solidFill>
                <a:effectLst/>
                <a:latin typeface="+mn-lt"/>
                <a:ea typeface="+mn-ea"/>
                <a:cs typeface="+mn-cs"/>
              </a:rPr>
              <a:t>強碰撞防禦</a:t>
            </a:r>
            <a:r>
              <a:rPr lang="en-US" altLang="zh-TW" sz="1200" b="0" kern="1200" dirty="0">
                <a:solidFill>
                  <a:schemeClr val="tx1"/>
                </a:solidFill>
                <a:effectLst/>
                <a:latin typeface="+mn-lt"/>
                <a:ea typeface="+mn-ea"/>
                <a:cs typeface="+mn-cs"/>
              </a:rPr>
              <a:t>(Collision resistance</a:t>
            </a:r>
            <a:r>
              <a:rPr lang="zh-TW" altLang="zh-TW" sz="1200" b="0" kern="1200" dirty="0">
                <a:solidFill>
                  <a:schemeClr val="tx1"/>
                </a:solidFill>
                <a:effectLst/>
                <a:latin typeface="+mn-lt"/>
                <a:ea typeface="+mn-ea"/>
                <a:cs typeface="+mn-cs"/>
              </a:rPr>
              <a:t>或</a:t>
            </a:r>
            <a:r>
              <a:rPr lang="en-US" altLang="zh-TW" sz="1200" kern="1200" dirty="0">
                <a:solidFill>
                  <a:schemeClr val="tx1"/>
                </a:solidFill>
                <a:effectLst/>
                <a:latin typeface="+mn-lt"/>
                <a:ea typeface="+mn-ea"/>
                <a:cs typeface="+mn-cs"/>
              </a:rPr>
              <a:t>strong collision resistant</a:t>
            </a:r>
            <a:r>
              <a:rPr lang="en-US" altLang="zh-TW" sz="1200" b="0" kern="1200" dirty="0">
                <a:solidFill>
                  <a:schemeClr val="tx1"/>
                </a:solidFill>
                <a:effectLst/>
                <a:latin typeface="+mn-lt"/>
                <a:ea typeface="+mn-ea"/>
                <a:cs typeface="+mn-cs"/>
              </a:rPr>
              <a:t>)</a:t>
            </a:r>
            <a:r>
              <a:rPr lang="zh-TW" altLang="zh-TW" sz="1200" b="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就是很難找到兩個不同的明文</a:t>
            </a:r>
            <a:r>
              <a:rPr lang="en-US" altLang="zh-TW" sz="1200" kern="1200" dirty="0">
                <a:solidFill>
                  <a:schemeClr val="tx1"/>
                </a:solidFill>
                <a:effectLst/>
                <a:latin typeface="+mn-lt"/>
                <a:ea typeface="+mn-ea"/>
                <a:cs typeface="+mn-cs"/>
              </a:rPr>
              <a:t>m1</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m2</a:t>
            </a:r>
            <a:r>
              <a:rPr lang="zh-TW" altLang="zh-TW" sz="1200" kern="1200" dirty="0">
                <a:solidFill>
                  <a:schemeClr val="tx1"/>
                </a:solidFill>
                <a:effectLst/>
                <a:latin typeface="+mn-lt"/>
                <a:ea typeface="+mn-ea"/>
                <a:cs typeface="+mn-cs"/>
              </a:rPr>
              <a:t>，使得</a:t>
            </a:r>
            <a:r>
              <a:rPr lang="en-US" altLang="zh-TW" sz="1200" kern="1200" dirty="0">
                <a:solidFill>
                  <a:schemeClr val="tx1"/>
                </a:solidFill>
                <a:effectLst/>
                <a:latin typeface="+mn-lt"/>
                <a:ea typeface="+mn-ea"/>
                <a:cs typeface="+mn-cs"/>
              </a:rPr>
              <a:t>h (m1) = h (m2) </a:t>
            </a:r>
            <a:r>
              <a:rPr lang="zh-TW" altLang="zh-TW" sz="1200" kern="1200" dirty="0">
                <a:solidFill>
                  <a:schemeClr val="tx1"/>
                </a:solidFill>
                <a:effectLst/>
                <a:latin typeface="+mn-lt"/>
                <a:ea typeface="+mn-ea"/>
                <a:cs typeface="+mn-cs"/>
              </a:rPr>
              <a:t>它們的雜湊值是相同的。</a:t>
            </a:r>
          </a:p>
          <a:p>
            <a:r>
              <a:rPr lang="zh-TW" altLang="zh-TW" sz="1200" kern="1200" dirty="0">
                <a:solidFill>
                  <a:schemeClr val="tx1"/>
                </a:solidFill>
                <a:effectLst/>
                <a:latin typeface="+mn-lt"/>
                <a:ea typeface="+mn-ea"/>
                <a:cs typeface="+mn-cs"/>
              </a:rPr>
              <a:t>假亂數性（</a:t>
            </a:r>
            <a:r>
              <a:rPr lang="en-US" altLang="zh-TW" sz="1200" kern="1200" dirty="0" err="1">
                <a:solidFill>
                  <a:schemeClr val="tx1"/>
                </a:solidFill>
                <a:effectLst/>
                <a:latin typeface="+mn-lt"/>
                <a:ea typeface="+mn-ea"/>
                <a:cs typeface="+mn-cs"/>
              </a:rPr>
              <a:t>Pseudorandomness</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br>
              <a:rPr lang="zh-TW" altLang="en-US" sz="1200" b="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強抗恐怖的功能也是弱抗性的，但很快就開始了。</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一個函數可以是強抗暴的，但不是單向屬性，反之亦然。</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一個函數可以是單向屬性，但不是弱抗負面性，反之亦然。</a:t>
            </a:r>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10</a:t>
            </a:fld>
            <a:endParaRPr lang="zh-CN" altLang="en-US"/>
          </a:p>
        </p:txBody>
      </p:sp>
    </p:spTree>
    <p:extLst>
      <p:ext uri="{BB962C8B-B14F-4D97-AF65-F5344CB8AC3E}">
        <p14:creationId xmlns:p14="http://schemas.microsoft.com/office/powerpoint/2010/main" val="48786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接下來要介紹海綿結構</a:t>
            </a:r>
            <a:endParaRPr lang="en-US" altLang="zh-TW" dirty="0"/>
          </a:p>
          <a:p>
            <a:r>
              <a:rPr lang="zh-TW" altLang="en-US" dirty="0"/>
              <a:t>海綿結構分成兩個階段，第一個是吸收階段，另一個為擠壓階段</a:t>
            </a:r>
            <a:endParaRPr lang="en-US" altLang="zh-TW" dirty="0"/>
          </a:p>
          <a:p>
            <a:endParaRPr lang="en-US" altLang="zh-TW" dirty="0"/>
          </a:p>
          <a:p>
            <a:r>
              <a:rPr lang="zh-TW" altLang="en-US" dirty="0"/>
              <a:t>會將訊息分成好幾塊，並依序處理，每個迭代後與新的明文進行</a:t>
            </a:r>
            <a:r>
              <a:rPr lang="en-US" altLang="zh-TW" dirty="0"/>
              <a:t>XOR</a:t>
            </a:r>
            <a:r>
              <a:rPr lang="zh-TW" altLang="en-US" dirty="0"/>
              <a:t>在迭代一次，最後會產生出雜湊值。</a:t>
            </a:r>
          </a:p>
          <a:p>
            <a:endParaRPr lang="zh-TW" altLang="en-US"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11</a:t>
            </a:fld>
            <a:endParaRPr lang="zh-CN" altLang="en-US"/>
          </a:p>
        </p:txBody>
      </p:sp>
    </p:spTree>
    <p:extLst>
      <p:ext uri="{BB962C8B-B14F-4D97-AF65-F5344CB8AC3E}">
        <p14:creationId xmlns:p14="http://schemas.microsoft.com/office/powerpoint/2010/main" val="244556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由圖中可以看到明文被切割成好幾個大小為</a:t>
            </a:r>
            <a:r>
              <a:rPr lang="en-US" altLang="zh-TW" dirty="0"/>
              <a:t>R</a:t>
            </a:r>
            <a:r>
              <a:rPr lang="zh-TW" altLang="en-US" dirty="0"/>
              <a:t>的區塊，而最後一塊不族</a:t>
            </a:r>
            <a:r>
              <a:rPr lang="en-US" altLang="zh-TW" dirty="0"/>
              <a:t>R</a:t>
            </a:r>
            <a:r>
              <a:rPr lang="zh-TW" altLang="en-US" dirty="0"/>
              <a:t>的區塊會使用填補得方法進行填補，等一下為講解</a:t>
            </a:r>
            <a:r>
              <a:rPr lang="en-US" altLang="zh-TW" dirty="0"/>
              <a:t>PAD</a:t>
            </a:r>
            <a:r>
              <a:rPr lang="zh-TW" altLang="en-US" dirty="0"/>
              <a:t>的方法</a:t>
            </a:r>
            <a:endParaRPr lang="en-US" altLang="zh-TW" dirty="0"/>
          </a:p>
        </p:txBody>
      </p:sp>
      <p:sp>
        <p:nvSpPr>
          <p:cNvPr id="4" name="投影片編號版面配置區 3"/>
          <p:cNvSpPr>
            <a:spLocks noGrp="1"/>
          </p:cNvSpPr>
          <p:nvPr>
            <p:ph type="sldNum" sz="quarter" idx="10"/>
          </p:nvPr>
        </p:nvSpPr>
        <p:spPr/>
        <p:txBody>
          <a:bodyPr/>
          <a:lstStyle/>
          <a:p>
            <a:fld id="{264DF707-8859-4E0D-9A22-DA180B778DCB}" type="slidenum">
              <a:rPr lang="zh-CN" altLang="en-US" smtClean="0"/>
              <a:t>12</a:t>
            </a:fld>
            <a:endParaRPr lang="zh-CN" altLang="en-US"/>
          </a:p>
        </p:txBody>
      </p:sp>
    </p:spTree>
    <p:extLst>
      <p:ext uri="{BB962C8B-B14F-4D97-AF65-F5344CB8AC3E}">
        <p14:creationId xmlns:p14="http://schemas.microsoft.com/office/powerpoint/2010/main" val="160086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D5B827-013A-4C2B-893E-224E8F3FC22D}"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74603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75CC96-BBB9-4BAC-A37A-4EEC80696EFB}"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84A6DB8-9C62-498A-AA4C-999F177974A0}"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50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66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079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968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743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9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93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3_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3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49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E518AE-6E32-4C6C-9F54-D15CC7D46542}"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769041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49A13065-9E88-485C-AF13-E997149DF9D2}"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3441586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095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073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49679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F87B2DF2-285C-41E1-8E04-981C1CAAFFC4}"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9" name="Slide Number Placeholder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41802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47BAA3BC-7CA8-44D1-831F-10071113A8F2}"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3254438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E1699E3A-8695-4831-9B1A-CCE4496F59D9}"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2116210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B13A3119-B2FB-43E6-BD51-A4256573F095}"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29032593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B3FABAC7-FB9B-4826-A3B3-3105022ADE2F}"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3763381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AC0E8176-D947-4C65-B7E2-9C0D311D06E5}"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193383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BCB05D-0A9A-4428-9402-7AEE0DE0880C}"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9529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04421BD8-D1E0-44EF-A7B3-369B00F015C4}"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185087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B00338E-8CD4-41AB-8692-6F5C4D45E745}"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33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0AEF555-648C-4438-9A7C-650B94F6FF25}"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776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AC6F661-4BD7-408E-A8B6-5B0BB1D8A3DB}"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282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D2B79-7A05-4E3C-9A87-AE346FB421FD}"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409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7E3AEB-9CBE-4BB5-A37B-ED6B6E14E9AC}"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7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9E6E2B-2115-43E3-ACB3-EAB83FB6A277}"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005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EBA4415-0F20-4A35-A3AE-34A28A3CE94C}" type="datetime1">
              <a:rPr lang="zh-CN" altLang="en-US" smtClean="0">
                <a:solidFill>
                  <a:prstClr val="black">
                    <a:tint val="75000"/>
                  </a:prstClr>
                </a:solidFill>
              </a:rPr>
              <a:t>2024/12/9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042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7" r:id="rId14"/>
    <p:sldLayoutId id="2147483689" r:id="rId15"/>
    <p:sldLayoutId id="2147483699" r:id="rId16"/>
    <p:sldLayoutId id="2147483664" r:id="rId17"/>
    <p:sldLayoutId id="2147483719" r:id="rId18"/>
    <p:sldLayoutId id="2147483720" r:id="rId1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A1D00398-A13B-4591-B5CD-2FD03B62AF31}" type="datetime1">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t>2024/12/9</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5E931F87-751E-4A30-9A27-4BFECAB65FD6}"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29280919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18.xml"/><Relationship Id="rId4" Type="http://schemas.openxmlformats.org/officeDocument/2006/relationships/image" Target="../media/image340.PNG"/></Relationships>
</file>

<file path=ppt/slides/_rels/slide3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3.xml"/><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3.xml"/><Relationship Id="rId5" Type="http://schemas.openxmlformats.org/officeDocument/2006/relationships/image" Target="../media/image84.PNG"/><Relationship Id="rId4" Type="http://schemas.openxmlformats.org/officeDocument/2006/relationships/image" Target="../media/image83.PNG"/></Relationships>
</file>

<file path=ppt/slides/_rels/slide7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3.xml"/><Relationship Id="rId4" Type="http://schemas.openxmlformats.org/officeDocument/2006/relationships/image" Target="../media/image7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870.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63000">
              <a:schemeClr val="bg2">
                <a:lumMod val="75000"/>
              </a:schemeClr>
            </a:gs>
            <a:gs pos="31000">
              <a:srgbClr val="577188"/>
            </a:gs>
            <a:gs pos="100000">
              <a:schemeClr val="bg2">
                <a:lumMod val="50000"/>
              </a:schemeClr>
            </a:gs>
          </a:gsLst>
          <a:lin ang="5400000" scaled="0"/>
        </a:gradFill>
        <a:effectLst/>
      </p:bgPr>
    </p:bg>
    <p:spTree>
      <p:nvGrpSpPr>
        <p:cNvPr id="1" name=""/>
        <p:cNvGrpSpPr/>
        <p:nvPr/>
      </p:nvGrpSpPr>
      <p:grpSpPr>
        <a:xfrm>
          <a:off x="0" y="0"/>
          <a:ext cx="0" cy="0"/>
          <a:chOff x="0" y="0"/>
          <a:chExt cx="0" cy="0"/>
        </a:xfrm>
      </p:grpSpPr>
      <p:grpSp>
        <p:nvGrpSpPr>
          <p:cNvPr id="4" name="组合 6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5"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6"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0"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1" name="椭圆 77"/>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2" name="椭圆 78"/>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3" name="椭圆 84"/>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4" name="椭圆 85"/>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5" name="椭圆 8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6" name="椭圆 8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7" name="椭圆 9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8" name="椭圆 9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9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94"/>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95"/>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96"/>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97"/>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98"/>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TextBox 12"/>
          <p:cNvSpPr txBox="1"/>
          <p:nvPr/>
        </p:nvSpPr>
        <p:spPr>
          <a:xfrm>
            <a:off x="1242030" y="2460421"/>
            <a:ext cx="6697116" cy="300082"/>
          </a:xfrm>
          <a:prstGeom prst="rect">
            <a:avLst/>
          </a:prstGeom>
          <a:noFill/>
          <a:effectLst/>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The Design and Verification of an IP for Secure Hash Algorithm SHA-3 with AXI-4 Interface</a:t>
            </a:r>
            <a:endParaRPr lang="zh-TW" altLang="zh-TW" dirty="0">
              <a:latin typeface="Times New Roman" panose="02020603050405020304" pitchFamily="18" charset="0"/>
              <a:cs typeface="Times New Roman" panose="02020603050405020304" pitchFamily="18" charset="0"/>
            </a:endParaRPr>
          </a:p>
        </p:txBody>
      </p:sp>
      <p:sp>
        <p:nvSpPr>
          <p:cNvPr id="27" name="椭圆 9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28" name="直接连接符 107">
            <a:extLst>
              <a:ext uri="{FF2B5EF4-FFF2-40B4-BE49-F238E27FC236}">
                <a16:creationId xmlns:a16="http://schemas.microsoft.com/office/drawing/2014/main" id="{4813C647-C18F-49A4-9F27-02A75536227E}"/>
              </a:ext>
            </a:extLst>
          </p:cNvPr>
          <p:cNvCxnSpPr/>
          <p:nvPr/>
        </p:nvCxnSpPr>
        <p:spPr>
          <a:xfrm flipV="1">
            <a:off x="1292772" y="2754867"/>
            <a:ext cx="6646374" cy="157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9" name="圖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352" y="1148457"/>
            <a:ext cx="1301644" cy="1330931"/>
          </a:xfrm>
          <a:prstGeom prst="rect">
            <a:avLst/>
          </a:prstGeom>
        </p:spPr>
      </p:pic>
      <p:sp>
        <p:nvSpPr>
          <p:cNvPr id="30" name="文字方塊 29"/>
          <p:cNvSpPr txBox="1"/>
          <p:nvPr/>
        </p:nvSpPr>
        <p:spPr>
          <a:xfrm>
            <a:off x="2906318" y="1486600"/>
            <a:ext cx="4700326" cy="830997"/>
          </a:xfrm>
          <a:prstGeom prst="rect">
            <a:avLst/>
          </a:prstGeom>
          <a:noFill/>
        </p:spPr>
        <p:txBody>
          <a:bodyPr wrap="none" rtlCol="0">
            <a:spAutoFit/>
          </a:bodyPr>
          <a:lstStyle/>
          <a:p>
            <a:r>
              <a:rPr lang="zh-TW" altLang="zh-TW" sz="2400" b="1" dirty="0">
                <a:latin typeface="Times New Roman" panose="02020603050405020304" pitchFamily="18" charset="0"/>
                <a:ea typeface="標楷體" panose="03000509000000000000" pitchFamily="65" charset="-120"/>
                <a:cs typeface="Times New Roman" panose="02020603050405020304" pitchFamily="18" charset="0"/>
              </a:rPr>
              <a:t>基於</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AXI-4</a:t>
            </a:r>
            <a:r>
              <a:rPr lang="zh-TW" altLang="zh-TW" sz="2400" b="1" dirty="0">
                <a:latin typeface="Times New Roman" panose="02020603050405020304" pitchFamily="18" charset="0"/>
                <a:ea typeface="標楷體" panose="03000509000000000000" pitchFamily="65" charset="-120"/>
                <a:cs typeface="Times New Roman" panose="02020603050405020304" pitchFamily="18" charset="0"/>
              </a:rPr>
              <a:t>界面的安全雜湊演算法</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SHA-3</a:t>
            </a:r>
            <a:r>
              <a:rPr lang="zh-TW" altLang="zh-TW" sz="2400" b="1"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IP</a:t>
            </a:r>
            <a:r>
              <a:rPr lang="zh-TW" altLang="zh-TW" sz="2400" b="1" dirty="0">
                <a:latin typeface="Times New Roman" panose="02020603050405020304" pitchFamily="18" charset="0"/>
                <a:ea typeface="標楷體" panose="03000509000000000000" pitchFamily="65" charset="-120"/>
                <a:cs typeface="Times New Roman" panose="02020603050405020304" pitchFamily="18" charset="0"/>
              </a:rPr>
              <a:t>設計與驗證</a:t>
            </a:r>
          </a:p>
        </p:txBody>
      </p:sp>
      <p:cxnSp>
        <p:nvCxnSpPr>
          <p:cNvPr id="31" name="直接连接符 107">
            <a:extLst>
              <a:ext uri="{FF2B5EF4-FFF2-40B4-BE49-F238E27FC236}">
                <a16:creationId xmlns:a16="http://schemas.microsoft.com/office/drawing/2014/main" id="{4813C647-C18F-49A4-9F27-02A75536227E}"/>
              </a:ext>
            </a:extLst>
          </p:cNvPr>
          <p:cNvCxnSpPr/>
          <p:nvPr/>
        </p:nvCxnSpPr>
        <p:spPr>
          <a:xfrm flipV="1">
            <a:off x="1292772" y="1124329"/>
            <a:ext cx="6646374" cy="157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3505051" y="3234103"/>
            <a:ext cx="2169184" cy="71558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研究生：洪綺妤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指導教授：林銘波 博士</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中華民國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年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月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日</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35293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80">
                                          <p:stCondLst>
                                            <p:cond delay="0"/>
                                          </p:stCondLst>
                                        </p:cTn>
                                        <p:tgtEl>
                                          <p:spTgt spid="11"/>
                                        </p:tgtEl>
                                      </p:cBhvr>
                                    </p:animEffect>
                                    <p:anim calcmode="lin" valueType="num">
                                      <p:cBhvr>
                                        <p:cTn id="1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9" dur="26">
                                          <p:stCondLst>
                                            <p:cond delay="650"/>
                                          </p:stCondLst>
                                        </p:cTn>
                                        <p:tgtEl>
                                          <p:spTgt spid="11"/>
                                        </p:tgtEl>
                                      </p:cBhvr>
                                      <p:to x="100000" y="60000"/>
                                    </p:animScale>
                                    <p:animScale>
                                      <p:cBhvr>
                                        <p:cTn id="20" dur="166" decel="50000">
                                          <p:stCondLst>
                                            <p:cond delay="676"/>
                                          </p:stCondLst>
                                        </p:cTn>
                                        <p:tgtEl>
                                          <p:spTgt spid="11"/>
                                        </p:tgtEl>
                                      </p:cBhvr>
                                      <p:to x="100000" y="100000"/>
                                    </p:animScale>
                                    <p:animScale>
                                      <p:cBhvr>
                                        <p:cTn id="21" dur="26">
                                          <p:stCondLst>
                                            <p:cond delay="1312"/>
                                          </p:stCondLst>
                                        </p:cTn>
                                        <p:tgtEl>
                                          <p:spTgt spid="11"/>
                                        </p:tgtEl>
                                      </p:cBhvr>
                                      <p:to x="100000" y="80000"/>
                                    </p:animScale>
                                    <p:animScale>
                                      <p:cBhvr>
                                        <p:cTn id="22" dur="166" decel="50000">
                                          <p:stCondLst>
                                            <p:cond delay="1338"/>
                                          </p:stCondLst>
                                        </p:cTn>
                                        <p:tgtEl>
                                          <p:spTgt spid="11"/>
                                        </p:tgtEl>
                                      </p:cBhvr>
                                      <p:to x="100000" y="100000"/>
                                    </p:animScale>
                                    <p:animScale>
                                      <p:cBhvr>
                                        <p:cTn id="23" dur="26">
                                          <p:stCondLst>
                                            <p:cond delay="1642"/>
                                          </p:stCondLst>
                                        </p:cTn>
                                        <p:tgtEl>
                                          <p:spTgt spid="11"/>
                                        </p:tgtEl>
                                      </p:cBhvr>
                                      <p:to x="100000" y="90000"/>
                                    </p:animScale>
                                    <p:animScale>
                                      <p:cBhvr>
                                        <p:cTn id="24" dur="166" decel="50000">
                                          <p:stCondLst>
                                            <p:cond delay="1668"/>
                                          </p:stCondLst>
                                        </p:cTn>
                                        <p:tgtEl>
                                          <p:spTgt spid="11"/>
                                        </p:tgtEl>
                                      </p:cBhvr>
                                      <p:to x="100000" y="100000"/>
                                    </p:animScale>
                                    <p:animScale>
                                      <p:cBhvr>
                                        <p:cTn id="25" dur="26">
                                          <p:stCondLst>
                                            <p:cond delay="1808"/>
                                          </p:stCondLst>
                                        </p:cTn>
                                        <p:tgtEl>
                                          <p:spTgt spid="11"/>
                                        </p:tgtEl>
                                      </p:cBhvr>
                                      <p:to x="100000" y="95000"/>
                                    </p:animScale>
                                    <p:animScale>
                                      <p:cBhvr>
                                        <p:cTn id="26" dur="166" decel="50000">
                                          <p:stCondLst>
                                            <p:cond delay="1834"/>
                                          </p:stCondLst>
                                        </p:cTn>
                                        <p:tgtEl>
                                          <p:spTgt spid="11"/>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80">
                                          <p:stCondLst>
                                            <p:cond delay="0"/>
                                          </p:stCondLst>
                                        </p:cTn>
                                        <p:tgtEl>
                                          <p:spTgt spid="12"/>
                                        </p:tgtEl>
                                      </p:cBhvr>
                                    </p:animEffect>
                                    <p:anim calcmode="lin" valueType="num">
                                      <p:cBhvr>
                                        <p:cTn id="3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5" dur="26">
                                          <p:stCondLst>
                                            <p:cond delay="650"/>
                                          </p:stCondLst>
                                        </p:cTn>
                                        <p:tgtEl>
                                          <p:spTgt spid="12"/>
                                        </p:tgtEl>
                                      </p:cBhvr>
                                      <p:to x="100000" y="60000"/>
                                    </p:animScale>
                                    <p:animScale>
                                      <p:cBhvr>
                                        <p:cTn id="36" dur="166" decel="50000">
                                          <p:stCondLst>
                                            <p:cond delay="676"/>
                                          </p:stCondLst>
                                        </p:cTn>
                                        <p:tgtEl>
                                          <p:spTgt spid="12"/>
                                        </p:tgtEl>
                                      </p:cBhvr>
                                      <p:to x="100000" y="100000"/>
                                    </p:animScale>
                                    <p:animScale>
                                      <p:cBhvr>
                                        <p:cTn id="37" dur="26">
                                          <p:stCondLst>
                                            <p:cond delay="1312"/>
                                          </p:stCondLst>
                                        </p:cTn>
                                        <p:tgtEl>
                                          <p:spTgt spid="12"/>
                                        </p:tgtEl>
                                      </p:cBhvr>
                                      <p:to x="100000" y="80000"/>
                                    </p:animScale>
                                    <p:animScale>
                                      <p:cBhvr>
                                        <p:cTn id="38" dur="166" decel="50000">
                                          <p:stCondLst>
                                            <p:cond delay="1338"/>
                                          </p:stCondLst>
                                        </p:cTn>
                                        <p:tgtEl>
                                          <p:spTgt spid="12"/>
                                        </p:tgtEl>
                                      </p:cBhvr>
                                      <p:to x="100000" y="100000"/>
                                    </p:animScale>
                                    <p:animScale>
                                      <p:cBhvr>
                                        <p:cTn id="39" dur="26">
                                          <p:stCondLst>
                                            <p:cond delay="1642"/>
                                          </p:stCondLst>
                                        </p:cTn>
                                        <p:tgtEl>
                                          <p:spTgt spid="12"/>
                                        </p:tgtEl>
                                      </p:cBhvr>
                                      <p:to x="100000" y="90000"/>
                                    </p:animScale>
                                    <p:animScale>
                                      <p:cBhvr>
                                        <p:cTn id="40" dur="166" decel="50000">
                                          <p:stCondLst>
                                            <p:cond delay="1668"/>
                                          </p:stCondLst>
                                        </p:cTn>
                                        <p:tgtEl>
                                          <p:spTgt spid="12"/>
                                        </p:tgtEl>
                                      </p:cBhvr>
                                      <p:to x="100000" y="100000"/>
                                    </p:animScale>
                                    <p:animScale>
                                      <p:cBhvr>
                                        <p:cTn id="41" dur="26">
                                          <p:stCondLst>
                                            <p:cond delay="1808"/>
                                          </p:stCondLst>
                                        </p:cTn>
                                        <p:tgtEl>
                                          <p:spTgt spid="12"/>
                                        </p:tgtEl>
                                      </p:cBhvr>
                                      <p:to x="100000" y="95000"/>
                                    </p:animScale>
                                    <p:animScale>
                                      <p:cBhvr>
                                        <p:cTn id="42" dur="166" decel="50000">
                                          <p:stCondLst>
                                            <p:cond delay="1834"/>
                                          </p:stCondLst>
                                        </p:cTn>
                                        <p:tgtEl>
                                          <p:spTgt spid="12"/>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80">
                                          <p:stCondLst>
                                            <p:cond delay="0"/>
                                          </p:stCondLst>
                                        </p:cTn>
                                        <p:tgtEl>
                                          <p:spTgt spid="20"/>
                                        </p:tgtEl>
                                      </p:cBhvr>
                                    </p:animEffect>
                                    <p:anim calcmode="lin" valueType="num">
                                      <p:cBhvr>
                                        <p:cTn id="4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1" dur="26">
                                          <p:stCondLst>
                                            <p:cond delay="650"/>
                                          </p:stCondLst>
                                        </p:cTn>
                                        <p:tgtEl>
                                          <p:spTgt spid="20"/>
                                        </p:tgtEl>
                                      </p:cBhvr>
                                      <p:to x="100000" y="60000"/>
                                    </p:animScale>
                                    <p:animScale>
                                      <p:cBhvr>
                                        <p:cTn id="52" dur="166" decel="50000">
                                          <p:stCondLst>
                                            <p:cond delay="676"/>
                                          </p:stCondLst>
                                        </p:cTn>
                                        <p:tgtEl>
                                          <p:spTgt spid="20"/>
                                        </p:tgtEl>
                                      </p:cBhvr>
                                      <p:to x="100000" y="100000"/>
                                    </p:animScale>
                                    <p:animScale>
                                      <p:cBhvr>
                                        <p:cTn id="53" dur="26">
                                          <p:stCondLst>
                                            <p:cond delay="1312"/>
                                          </p:stCondLst>
                                        </p:cTn>
                                        <p:tgtEl>
                                          <p:spTgt spid="20"/>
                                        </p:tgtEl>
                                      </p:cBhvr>
                                      <p:to x="100000" y="80000"/>
                                    </p:animScale>
                                    <p:animScale>
                                      <p:cBhvr>
                                        <p:cTn id="54" dur="166" decel="50000">
                                          <p:stCondLst>
                                            <p:cond delay="1338"/>
                                          </p:stCondLst>
                                        </p:cTn>
                                        <p:tgtEl>
                                          <p:spTgt spid="20"/>
                                        </p:tgtEl>
                                      </p:cBhvr>
                                      <p:to x="100000" y="100000"/>
                                    </p:animScale>
                                    <p:animScale>
                                      <p:cBhvr>
                                        <p:cTn id="55" dur="26">
                                          <p:stCondLst>
                                            <p:cond delay="1642"/>
                                          </p:stCondLst>
                                        </p:cTn>
                                        <p:tgtEl>
                                          <p:spTgt spid="20"/>
                                        </p:tgtEl>
                                      </p:cBhvr>
                                      <p:to x="100000" y="90000"/>
                                    </p:animScale>
                                    <p:animScale>
                                      <p:cBhvr>
                                        <p:cTn id="56" dur="166" decel="50000">
                                          <p:stCondLst>
                                            <p:cond delay="1668"/>
                                          </p:stCondLst>
                                        </p:cTn>
                                        <p:tgtEl>
                                          <p:spTgt spid="20"/>
                                        </p:tgtEl>
                                      </p:cBhvr>
                                      <p:to x="100000" y="100000"/>
                                    </p:animScale>
                                    <p:animScale>
                                      <p:cBhvr>
                                        <p:cTn id="57" dur="26">
                                          <p:stCondLst>
                                            <p:cond delay="1808"/>
                                          </p:stCondLst>
                                        </p:cTn>
                                        <p:tgtEl>
                                          <p:spTgt spid="20"/>
                                        </p:tgtEl>
                                      </p:cBhvr>
                                      <p:to x="100000" y="95000"/>
                                    </p:animScale>
                                    <p:animScale>
                                      <p:cBhvr>
                                        <p:cTn id="58" dur="166" decel="50000">
                                          <p:stCondLst>
                                            <p:cond delay="1834"/>
                                          </p:stCondLst>
                                        </p:cTn>
                                        <p:tgtEl>
                                          <p:spTgt spid="20"/>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80">
                                          <p:stCondLst>
                                            <p:cond delay="0"/>
                                          </p:stCondLst>
                                        </p:cTn>
                                        <p:tgtEl>
                                          <p:spTgt spid="21"/>
                                        </p:tgtEl>
                                      </p:cBhvr>
                                    </p:animEffect>
                                    <p:anim calcmode="lin" valueType="num">
                                      <p:cBhvr>
                                        <p:cTn id="62"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67" dur="26">
                                          <p:stCondLst>
                                            <p:cond delay="650"/>
                                          </p:stCondLst>
                                        </p:cTn>
                                        <p:tgtEl>
                                          <p:spTgt spid="21"/>
                                        </p:tgtEl>
                                      </p:cBhvr>
                                      <p:to x="100000" y="60000"/>
                                    </p:animScale>
                                    <p:animScale>
                                      <p:cBhvr>
                                        <p:cTn id="68" dur="166" decel="50000">
                                          <p:stCondLst>
                                            <p:cond delay="676"/>
                                          </p:stCondLst>
                                        </p:cTn>
                                        <p:tgtEl>
                                          <p:spTgt spid="21"/>
                                        </p:tgtEl>
                                      </p:cBhvr>
                                      <p:to x="100000" y="100000"/>
                                    </p:animScale>
                                    <p:animScale>
                                      <p:cBhvr>
                                        <p:cTn id="69" dur="26">
                                          <p:stCondLst>
                                            <p:cond delay="1312"/>
                                          </p:stCondLst>
                                        </p:cTn>
                                        <p:tgtEl>
                                          <p:spTgt spid="21"/>
                                        </p:tgtEl>
                                      </p:cBhvr>
                                      <p:to x="100000" y="80000"/>
                                    </p:animScale>
                                    <p:animScale>
                                      <p:cBhvr>
                                        <p:cTn id="70" dur="166" decel="50000">
                                          <p:stCondLst>
                                            <p:cond delay="1338"/>
                                          </p:stCondLst>
                                        </p:cTn>
                                        <p:tgtEl>
                                          <p:spTgt spid="21"/>
                                        </p:tgtEl>
                                      </p:cBhvr>
                                      <p:to x="100000" y="100000"/>
                                    </p:animScale>
                                    <p:animScale>
                                      <p:cBhvr>
                                        <p:cTn id="71" dur="26">
                                          <p:stCondLst>
                                            <p:cond delay="1642"/>
                                          </p:stCondLst>
                                        </p:cTn>
                                        <p:tgtEl>
                                          <p:spTgt spid="21"/>
                                        </p:tgtEl>
                                      </p:cBhvr>
                                      <p:to x="100000" y="90000"/>
                                    </p:animScale>
                                    <p:animScale>
                                      <p:cBhvr>
                                        <p:cTn id="72" dur="166" decel="50000">
                                          <p:stCondLst>
                                            <p:cond delay="1668"/>
                                          </p:stCondLst>
                                        </p:cTn>
                                        <p:tgtEl>
                                          <p:spTgt spid="21"/>
                                        </p:tgtEl>
                                      </p:cBhvr>
                                      <p:to x="100000" y="100000"/>
                                    </p:animScale>
                                    <p:animScale>
                                      <p:cBhvr>
                                        <p:cTn id="73" dur="26">
                                          <p:stCondLst>
                                            <p:cond delay="1808"/>
                                          </p:stCondLst>
                                        </p:cTn>
                                        <p:tgtEl>
                                          <p:spTgt spid="21"/>
                                        </p:tgtEl>
                                      </p:cBhvr>
                                      <p:to x="100000" y="95000"/>
                                    </p:animScale>
                                    <p:animScale>
                                      <p:cBhvr>
                                        <p:cTn id="74" dur="166" decel="50000">
                                          <p:stCondLst>
                                            <p:cond delay="1834"/>
                                          </p:stCondLst>
                                        </p:cTn>
                                        <p:tgtEl>
                                          <p:spTgt spid="21"/>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80">
                                          <p:stCondLst>
                                            <p:cond delay="0"/>
                                          </p:stCondLst>
                                        </p:cTn>
                                        <p:tgtEl>
                                          <p:spTgt spid="13"/>
                                        </p:tgtEl>
                                      </p:cBhvr>
                                    </p:animEffect>
                                    <p:anim calcmode="lin" valueType="num">
                                      <p:cBhvr>
                                        <p:cTn id="7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83" dur="26">
                                          <p:stCondLst>
                                            <p:cond delay="650"/>
                                          </p:stCondLst>
                                        </p:cTn>
                                        <p:tgtEl>
                                          <p:spTgt spid="13"/>
                                        </p:tgtEl>
                                      </p:cBhvr>
                                      <p:to x="100000" y="60000"/>
                                    </p:animScale>
                                    <p:animScale>
                                      <p:cBhvr>
                                        <p:cTn id="84" dur="166" decel="50000">
                                          <p:stCondLst>
                                            <p:cond delay="676"/>
                                          </p:stCondLst>
                                        </p:cTn>
                                        <p:tgtEl>
                                          <p:spTgt spid="13"/>
                                        </p:tgtEl>
                                      </p:cBhvr>
                                      <p:to x="100000" y="100000"/>
                                    </p:animScale>
                                    <p:animScale>
                                      <p:cBhvr>
                                        <p:cTn id="85" dur="26">
                                          <p:stCondLst>
                                            <p:cond delay="1312"/>
                                          </p:stCondLst>
                                        </p:cTn>
                                        <p:tgtEl>
                                          <p:spTgt spid="13"/>
                                        </p:tgtEl>
                                      </p:cBhvr>
                                      <p:to x="100000" y="80000"/>
                                    </p:animScale>
                                    <p:animScale>
                                      <p:cBhvr>
                                        <p:cTn id="86" dur="166" decel="50000">
                                          <p:stCondLst>
                                            <p:cond delay="1338"/>
                                          </p:stCondLst>
                                        </p:cTn>
                                        <p:tgtEl>
                                          <p:spTgt spid="13"/>
                                        </p:tgtEl>
                                      </p:cBhvr>
                                      <p:to x="100000" y="100000"/>
                                    </p:animScale>
                                    <p:animScale>
                                      <p:cBhvr>
                                        <p:cTn id="87" dur="26">
                                          <p:stCondLst>
                                            <p:cond delay="1642"/>
                                          </p:stCondLst>
                                        </p:cTn>
                                        <p:tgtEl>
                                          <p:spTgt spid="13"/>
                                        </p:tgtEl>
                                      </p:cBhvr>
                                      <p:to x="100000" y="90000"/>
                                    </p:animScale>
                                    <p:animScale>
                                      <p:cBhvr>
                                        <p:cTn id="88" dur="166" decel="50000">
                                          <p:stCondLst>
                                            <p:cond delay="1668"/>
                                          </p:stCondLst>
                                        </p:cTn>
                                        <p:tgtEl>
                                          <p:spTgt spid="13"/>
                                        </p:tgtEl>
                                      </p:cBhvr>
                                      <p:to x="100000" y="100000"/>
                                    </p:animScale>
                                    <p:animScale>
                                      <p:cBhvr>
                                        <p:cTn id="89" dur="26">
                                          <p:stCondLst>
                                            <p:cond delay="1808"/>
                                          </p:stCondLst>
                                        </p:cTn>
                                        <p:tgtEl>
                                          <p:spTgt spid="13"/>
                                        </p:tgtEl>
                                      </p:cBhvr>
                                      <p:to x="100000" y="95000"/>
                                    </p:animScale>
                                    <p:animScale>
                                      <p:cBhvr>
                                        <p:cTn id="90" dur="166" decel="50000">
                                          <p:stCondLst>
                                            <p:cond delay="1834"/>
                                          </p:stCondLst>
                                        </p:cTn>
                                        <p:tgtEl>
                                          <p:spTgt spid="13"/>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14"/>
                                        </p:tgtEl>
                                        <p:attrNameLst>
                                          <p:attrName>style.visibility</p:attrName>
                                        </p:attrNameLst>
                                      </p:cBhvr>
                                      <p:to>
                                        <p:strVal val="visible"/>
                                      </p:to>
                                    </p:set>
                                    <p:animEffect transition="in" filter="wipe(down)">
                                      <p:cBhvr>
                                        <p:cTn id="93" dur="580">
                                          <p:stCondLst>
                                            <p:cond delay="0"/>
                                          </p:stCondLst>
                                        </p:cTn>
                                        <p:tgtEl>
                                          <p:spTgt spid="14"/>
                                        </p:tgtEl>
                                      </p:cBhvr>
                                    </p:animEffect>
                                    <p:anim calcmode="lin" valueType="num">
                                      <p:cBhvr>
                                        <p:cTn id="9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9" dur="26">
                                          <p:stCondLst>
                                            <p:cond delay="650"/>
                                          </p:stCondLst>
                                        </p:cTn>
                                        <p:tgtEl>
                                          <p:spTgt spid="14"/>
                                        </p:tgtEl>
                                      </p:cBhvr>
                                      <p:to x="100000" y="60000"/>
                                    </p:animScale>
                                    <p:animScale>
                                      <p:cBhvr>
                                        <p:cTn id="100" dur="166" decel="50000">
                                          <p:stCondLst>
                                            <p:cond delay="676"/>
                                          </p:stCondLst>
                                        </p:cTn>
                                        <p:tgtEl>
                                          <p:spTgt spid="14"/>
                                        </p:tgtEl>
                                      </p:cBhvr>
                                      <p:to x="100000" y="100000"/>
                                    </p:animScale>
                                    <p:animScale>
                                      <p:cBhvr>
                                        <p:cTn id="101" dur="26">
                                          <p:stCondLst>
                                            <p:cond delay="1312"/>
                                          </p:stCondLst>
                                        </p:cTn>
                                        <p:tgtEl>
                                          <p:spTgt spid="14"/>
                                        </p:tgtEl>
                                      </p:cBhvr>
                                      <p:to x="100000" y="80000"/>
                                    </p:animScale>
                                    <p:animScale>
                                      <p:cBhvr>
                                        <p:cTn id="102" dur="166" decel="50000">
                                          <p:stCondLst>
                                            <p:cond delay="1338"/>
                                          </p:stCondLst>
                                        </p:cTn>
                                        <p:tgtEl>
                                          <p:spTgt spid="14"/>
                                        </p:tgtEl>
                                      </p:cBhvr>
                                      <p:to x="100000" y="100000"/>
                                    </p:animScale>
                                    <p:animScale>
                                      <p:cBhvr>
                                        <p:cTn id="103" dur="26">
                                          <p:stCondLst>
                                            <p:cond delay="1642"/>
                                          </p:stCondLst>
                                        </p:cTn>
                                        <p:tgtEl>
                                          <p:spTgt spid="14"/>
                                        </p:tgtEl>
                                      </p:cBhvr>
                                      <p:to x="100000" y="90000"/>
                                    </p:animScale>
                                    <p:animScale>
                                      <p:cBhvr>
                                        <p:cTn id="104" dur="166" decel="50000">
                                          <p:stCondLst>
                                            <p:cond delay="1668"/>
                                          </p:stCondLst>
                                        </p:cTn>
                                        <p:tgtEl>
                                          <p:spTgt spid="14"/>
                                        </p:tgtEl>
                                      </p:cBhvr>
                                      <p:to x="100000" y="100000"/>
                                    </p:animScale>
                                    <p:animScale>
                                      <p:cBhvr>
                                        <p:cTn id="105" dur="26">
                                          <p:stCondLst>
                                            <p:cond delay="1808"/>
                                          </p:stCondLst>
                                        </p:cTn>
                                        <p:tgtEl>
                                          <p:spTgt spid="14"/>
                                        </p:tgtEl>
                                      </p:cBhvr>
                                      <p:to x="100000" y="95000"/>
                                    </p:animScale>
                                    <p:animScale>
                                      <p:cBhvr>
                                        <p:cTn id="106" dur="166" decel="50000">
                                          <p:stCondLst>
                                            <p:cond delay="1834"/>
                                          </p:stCondLst>
                                        </p:cTn>
                                        <p:tgtEl>
                                          <p:spTgt spid="14"/>
                                        </p:tgtEl>
                                      </p:cBhvr>
                                      <p:to x="100000" y="100000"/>
                                    </p:animScale>
                                  </p:childTnLst>
                                </p:cTn>
                              </p:par>
                              <p:par>
                                <p:cTn id="107" presetID="26" presetClass="entr" presetSubtype="0" fill="hold" grpId="0" nodeType="withEffect">
                                  <p:stCondLst>
                                    <p:cond delay="300"/>
                                  </p:stCondLst>
                                  <p:childTnLst>
                                    <p:set>
                                      <p:cBhvr>
                                        <p:cTn id="108" dur="1" fill="hold">
                                          <p:stCondLst>
                                            <p:cond delay="0"/>
                                          </p:stCondLst>
                                        </p:cTn>
                                        <p:tgtEl>
                                          <p:spTgt spid="22"/>
                                        </p:tgtEl>
                                        <p:attrNameLst>
                                          <p:attrName>style.visibility</p:attrName>
                                        </p:attrNameLst>
                                      </p:cBhvr>
                                      <p:to>
                                        <p:strVal val="visible"/>
                                      </p:to>
                                    </p:set>
                                    <p:animEffect transition="in" filter="wipe(down)">
                                      <p:cBhvr>
                                        <p:cTn id="109" dur="580">
                                          <p:stCondLst>
                                            <p:cond delay="0"/>
                                          </p:stCondLst>
                                        </p:cTn>
                                        <p:tgtEl>
                                          <p:spTgt spid="22"/>
                                        </p:tgtEl>
                                      </p:cBhvr>
                                    </p:animEffect>
                                    <p:anim calcmode="lin" valueType="num">
                                      <p:cBhvr>
                                        <p:cTn id="11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5" dur="26">
                                          <p:stCondLst>
                                            <p:cond delay="650"/>
                                          </p:stCondLst>
                                        </p:cTn>
                                        <p:tgtEl>
                                          <p:spTgt spid="22"/>
                                        </p:tgtEl>
                                      </p:cBhvr>
                                      <p:to x="100000" y="60000"/>
                                    </p:animScale>
                                    <p:animScale>
                                      <p:cBhvr>
                                        <p:cTn id="116" dur="166" decel="50000">
                                          <p:stCondLst>
                                            <p:cond delay="676"/>
                                          </p:stCondLst>
                                        </p:cTn>
                                        <p:tgtEl>
                                          <p:spTgt spid="22"/>
                                        </p:tgtEl>
                                      </p:cBhvr>
                                      <p:to x="100000" y="100000"/>
                                    </p:animScale>
                                    <p:animScale>
                                      <p:cBhvr>
                                        <p:cTn id="117" dur="26">
                                          <p:stCondLst>
                                            <p:cond delay="1312"/>
                                          </p:stCondLst>
                                        </p:cTn>
                                        <p:tgtEl>
                                          <p:spTgt spid="22"/>
                                        </p:tgtEl>
                                      </p:cBhvr>
                                      <p:to x="100000" y="80000"/>
                                    </p:animScale>
                                    <p:animScale>
                                      <p:cBhvr>
                                        <p:cTn id="118" dur="166" decel="50000">
                                          <p:stCondLst>
                                            <p:cond delay="1338"/>
                                          </p:stCondLst>
                                        </p:cTn>
                                        <p:tgtEl>
                                          <p:spTgt spid="22"/>
                                        </p:tgtEl>
                                      </p:cBhvr>
                                      <p:to x="100000" y="100000"/>
                                    </p:animScale>
                                    <p:animScale>
                                      <p:cBhvr>
                                        <p:cTn id="119" dur="26">
                                          <p:stCondLst>
                                            <p:cond delay="1642"/>
                                          </p:stCondLst>
                                        </p:cTn>
                                        <p:tgtEl>
                                          <p:spTgt spid="22"/>
                                        </p:tgtEl>
                                      </p:cBhvr>
                                      <p:to x="100000" y="90000"/>
                                    </p:animScale>
                                    <p:animScale>
                                      <p:cBhvr>
                                        <p:cTn id="120" dur="166" decel="50000">
                                          <p:stCondLst>
                                            <p:cond delay="1668"/>
                                          </p:stCondLst>
                                        </p:cTn>
                                        <p:tgtEl>
                                          <p:spTgt spid="22"/>
                                        </p:tgtEl>
                                      </p:cBhvr>
                                      <p:to x="100000" y="100000"/>
                                    </p:animScale>
                                    <p:animScale>
                                      <p:cBhvr>
                                        <p:cTn id="121" dur="26">
                                          <p:stCondLst>
                                            <p:cond delay="1808"/>
                                          </p:stCondLst>
                                        </p:cTn>
                                        <p:tgtEl>
                                          <p:spTgt spid="22"/>
                                        </p:tgtEl>
                                      </p:cBhvr>
                                      <p:to x="100000" y="95000"/>
                                    </p:animScale>
                                    <p:animScale>
                                      <p:cBhvr>
                                        <p:cTn id="122" dur="166" decel="50000">
                                          <p:stCondLst>
                                            <p:cond delay="1834"/>
                                          </p:stCondLst>
                                        </p:cTn>
                                        <p:tgtEl>
                                          <p:spTgt spid="22"/>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animEffect transition="in" filter="wipe(down)">
                                      <p:cBhvr>
                                        <p:cTn id="125" dur="580">
                                          <p:stCondLst>
                                            <p:cond delay="0"/>
                                          </p:stCondLst>
                                        </p:cTn>
                                        <p:tgtEl>
                                          <p:spTgt spid="15"/>
                                        </p:tgtEl>
                                      </p:cBhvr>
                                    </p:animEffect>
                                    <p:anim calcmode="lin" valueType="num">
                                      <p:cBhvr>
                                        <p:cTn id="1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1" dur="26">
                                          <p:stCondLst>
                                            <p:cond delay="650"/>
                                          </p:stCondLst>
                                        </p:cTn>
                                        <p:tgtEl>
                                          <p:spTgt spid="15"/>
                                        </p:tgtEl>
                                      </p:cBhvr>
                                      <p:to x="100000" y="60000"/>
                                    </p:animScale>
                                    <p:animScale>
                                      <p:cBhvr>
                                        <p:cTn id="132" dur="166" decel="50000">
                                          <p:stCondLst>
                                            <p:cond delay="676"/>
                                          </p:stCondLst>
                                        </p:cTn>
                                        <p:tgtEl>
                                          <p:spTgt spid="15"/>
                                        </p:tgtEl>
                                      </p:cBhvr>
                                      <p:to x="100000" y="100000"/>
                                    </p:animScale>
                                    <p:animScale>
                                      <p:cBhvr>
                                        <p:cTn id="133" dur="26">
                                          <p:stCondLst>
                                            <p:cond delay="1312"/>
                                          </p:stCondLst>
                                        </p:cTn>
                                        <p:tgtEl>
                                          <p:spTgt spid="15"/>
                                        </p:tgtEl>
                                      </p:cBhvr>
                                      <p:to x="100000" y="80000"/>
                                    </p:animScale>
                                    <p:animScale>
                                      <p:cBhvr>
                                        <p:cTn id="134" dur="166" decel="50000">
                                          <p:stCondLst>
                                            <p:cond delay="1338"/>
                                          </p:stCondLst>
                                        </p:cTn>
                                        <p:tgtEl>
                                          <p:spTgt spid="15"/>
                                        </p:tgtEl>
                                      </p:cBhvr>
                                      <p:to x="100000" y="100000"/>
                                    </p:animScale>
                                    <p:animScale>
                                      <p:cBhvr>
                                        <p:cTn id="135" dur="26">
                                          <p:stCondLst>
                                            <p:cond delay="1642"/>
                                          </p:stCondLst>
                                        </p:cTn>
                                        <p:tgtEl>
                                          <p:spTgt spid="15"/>
                                        </p:tgtEl>
                                      </p:cBhvr>
                                      <p:to x="100000" y="90000"/>
                                    </p:animScale>
                                    <p:animScale>
                                      <p:cBhvr>
                                        <p:cTn id="136" dur="166" decel="50000">
                                          <p:stCondLst>
                                            <p:cond delay="1668"/>
                                          </p:stCondLst>
                                        </p:cTn>
                                        <p:tgtEl>
                                          <p:spTgt spid="15"/>
                                        </p:tgtEl>
                                      </p:cBhvr>
                                      <p:to x="100000" y="100000"/>
                                    </p:animScale>
                                    <p:animScale>
                                      <p:cBhvr>
                                        <p:cTn id="137" dur="26">
                                          <p:stCondLst>
                                            <p:cond delay="1808"/>
                                          </p:stCondLst>
                                        </p:cTn>
                                        <p:tgtEl>
                                          <p:spTgt spid="15"/>
                                        </p:tgtEl>
                                      </p:cBhvr>
                                      <p:to x="100000" y="95000"/>
                                    </p:animScale>
                                    <p:animScale>
                                      <p:cBhvr>
                                        <p:cTn id="138" dur="166" decel="50000">
                                          <p:stCondLst>
                                            <p:cond delay="1834"/>
                                          </p:stCondLst>
                                        </p:cTn>
                                        <p:tgtEl>
                                          <p:spTgt spid="15"/>
                                        </p:tgtEl>
                                      </p:cBhvr>
                                      <p:to x="100000" y="100000"/>
                                    </p:animScale>
                                  </p:childTnLst>
                                </p:cTn>
                              </p:par>
                              <p:par>
                                <p:cTn id="139" presetID="26" presetClass="entr" presetSubtype="0" fill="hold" grpId="0" nodeType="withEffect">
                                  <p:stCondLst>
                                    <p:cond delay="400"/>
                                  </p:stCondLst>
                                  <p:childTnLst>
                                    <p:set>
                                      <p:cBhvr>
                                        <p:cTn id="140" dur="1" fill="hold">
                                          <p:stCondLst>
                                            <p:cond delay="0"/>
                                          </p:stCondLst>
                                        </p:cTn>
                                        <p:tgtEl>
                                          <p:spTgt spid="23"/>
                                        </p:tgtEl>
                                        <p:attrNameLst>
                                          <p:attrName>style.visibility</p:attrName>
                                        </p:attrNameLst>
                                      </p:cBhvr>
                                      <p:to>
                                        <p:strVal val="visible"/>
                                      </p:to>
                                    </p:set>
                                    <p:animEffect transition="in" filter="wipe(down)">
                                      <p:cBhvr>
                                        <p:cTn id="141" dur="580">
                                          <p:stCondLst>
                                            <p:cond delay="0"/>
                                          </p:stCondLst>
                                        </p:cTn>
                                        <p:tgtEl>
                                          <p:spTgt spid="23"/>
                                        </p:tgtEl>
                                      </p:cBhvr>
                                    </p:animEffect>
                                    <p:anim calcmode="lin" valueType="num">
                                      <p:cBhvr>
                                        <p:cTn id="14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47" dur="26">
                                          <p:stCondLst>
                                            <p:cond delay="650"/>
                                          </p:stCondLst>
                                        </p:cTn>
                                        <p:tgtEl>
                                          <p:spTgt spid="23"/>
                                        </p:tgtEl>
                                      </p:cBhvr>
                                      <p:to x="100000" y="60000"/>
                                    </p:animScale>
                                    <p:animScale>
                                      <p:cBhvr>
                                        <p:cTn id="148" dur="166" decel="50000">
                                          <p:stCondLst>
                                            <p:cond delay="676"/>
                                          </p:stCondLst>
                                        </p:cTn>
                                        <p:tgtEl>
                                          <p:spTgt spid="23"/>
                                        </p:tgtEl>
                                      </p:cBhvr>
                                      <p:to x="100000" y="100000"/>
                                    </p:animScale>
                                    <p:animScale>
                                      <p:cBhvr>
                                        <p:cTn id="149" dur="26">
                                          <p:stCondLst>
                                            <p:cond delay="1312"/>
                                          </p:stCondLst>
                                        </p:cTn>
                                        <p:tgtEl>
                                          <p:spTgt spid="23"/>
                                        </p:tgtEl>
                                      </p:cBhvr>
                                      <p:to x="100000" y="80000"/>
                                    </p:animScale>
                                    <p:animScale>
                                      <p:cBhvr>
                                        <p:cTn id="150" dur="166" decel="50000">
                                          <p:stCondLst>
                                            <p:cond delay="1338"/>
                                          </p:stCondLst>
                                        </p:cTn>
                                        <p:tgtEl>
                                          <p:spTgt spid="23"/>
                                        </p:tgtEl>
                                      </p:cBhvr>
                                      <p:to x="100000" y="100000"/>
                                    </p:animScale>
                                    <p:animScale>
                                      <p:cBhvr>
                                        <p:cTn id="151" dur="26">
                                          <p:stCondLst>
                                            <p:cond delay="1642"/>
                                          </p:stCondLst>
                                        </p:cTn>
                                        <p:tgtEl>
                                          <p:spTgt spid="23"/>
                                        </p:tgtEl>
                                      </p:cBhvr>
                                      <p:to x="100000" y="90000"/>
                                    </p:animScale>
                                    <p:animScale>
                                      <p:cBhvr>
                                        <p:cTn id="152" dur="166" decel="50000">
                                          <p:stCondLst>
                                            <p:cond delay="1668"/>
                                          </p:stCondLst>
                                        </p:cTn>
                                        <p:tgtEl>
                                          <p:spTgt spid="23"/>
                                        </p:tgtEl>
                                      </p:cBhvr>
                                      <p:to x="100000" y="100000"/>
                                    </p:animScale>
                                    <p:animScale>
                                      <p:cBhvr>
                                        <p:cTn id="153" dur="26">
                                          <p:stCondLst>
                                            <p:cond delay="1808"/>
                                          </p:stCondLst>
                                        </p:cTn>
                                        <p:tgtEl>
                                          <p:spTgt spid="23"/>
                                        </p:tgtEl>
                                      </p:cBhvr>
                                      <p:to x="100000" y="95000"/>
                                    </p:animScale>
                                    <p:animScale>
                                      <p:cBhvr>
                                        <p:cTn id="154" dur="166" decel="50000">
                                          <p:stCondLst>
                                            <p:cond delay="1834"/>
                                          </p:stCondLst>
                                        </p:cTn>
                                        <p:tgtEl>
                                          <p:spTgt spid="23"/>
                                        </p:tgtEl>
                                      </p:cBhvr>
                                      <p:to x="100000" y="100000"/>
                                    </p:animScale>
                                  </p:childTnLst>
                                </p:cTn>
                              </p:par>
                              <p:par>
                                <p:cTn id="155" presetID="26" presetClass="entr" presetSubtype="0" fill="hold" grpId="0" nodeType="with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wipe(down)">
                                      <p:cBhvr>
                                        <p:cTn id="157" dur="580">
                                          <p:stCondLst>
                                            <p:cond delay="0"/>
                                          </p:stCondLst>
                                        </p:cTn>
                                        <p:tgtEl>
                                          <p:spTgt spid="24"/>
                                        </p:tgtEl>
                                      </p:cBhvr>
                                    </p:animEffect>
                                    <p:anim calcmode="lin" valueType="num">
                                      <p:cBhvr>
                                        <p:cTn id="15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63" dur="26">
                                          <p:stCondLst>
                                            <p:cond delay="650"/>
                                          </p:stCondLst>
                                        </p:cTn>
                                        <p:tgtEl>
                                          <p:spTgt spid="24"/>
                                        </p:tgtEl>
                                      </p:cBhvr>
                                      <p:to x="100000" y="60000"/>
                                    </p:animScale>
                                    <p:animScale>
                                      <p:cBhvr>
                                        <p:cTn id="164" dur="166" decel="50000">
                                          <p:stCondLst>
                                            <p:cond delay="676"/>
                                          </p:stCondLst>
                                        </p:cTn>
                                        <p:tgtEl>
                                          <p:spTgt spid="24"/>
                                        </p:tgtEl>
                                      </p:cBhvr>
                                      <p:to x="100000" y="100000"/>
                                    </p:animScale>
                                    <p:animScale>
                                      <p:cBhvr>
                                        <p:cTn id="165" dur="26">
                                          <p:stCondLst>
                                            <p:cond delay="1312"/>
                                          </p:stCondLst>
                                        </p:cTn>
                                        <p:tgtEl>
                                          <p:spTgt spid="24"/>
                                        </p:tgtEl>
                                      </p:cBhvr>
                                      <p:to x="100000" y="80000"/>
                                    </p:animScale>
                                    <p:animScale>
                                      <p:cBhvr>
                                        <p:cTn id="166" dur="166" decel="50000">
                                          <p:stCondLst>
                                            <p:cond delay="1338"/>
                                          </p:stCondLst>
                                        </p:cTn>
                                        <p:tgtEl>
                                          <p:spTgt spid="24"/>
                                        </p:tgtEl>
                                      </p:cBhvr>
                                      <p:to x="100000" y="100000"/>
                                    </p:animScale>
                                    <p:animScale>
                                      <p:cBhvr>
                                        <p:cTn id="167" dur="26">
                                          <p:stCondLst>
                                            <p:cond delay="1642"/>
                                          </p:stCondLst>
                                        </p:cTn>
                                        <p:tgtEl>
                                          <p:spTgt spid="24"/>
                                        </p:tgtEl>
                                      </p:cBhvr>
                                      <p:to x="100000" y="90000"/>
                                    </p:animScale>
                                    <p:animScale>
                                      <p:cBhvr>
                                        <p:cTn id="168" dur="166" decel="50000">
                                          <p:stCondLst>
                                            <p:cond delay="1668"/>
                                          </p:stCondLst>
                                        </p:cTn>
                                        <p:tgtEl>
                                          <p:spTgt spid="24"/>
                                        </p:tgtEl>
                                      </p:cBhvr>
                                      <p:to x="100000" y="100000"/>
                                    </p:animScale>
                                    <p:animScale>
                                      <p:cBhvr>
                                        <p:cTn id="169" dur="26">
                                          <p:stCondLst>
                                            <p:cond delay="1808"/>
                                          </p:stCondLst>
                                        </p:cTn>
                                        <p:tgtEl>
                                          <p:spTgt spid="24"/>
                                        </p:tgtEl>
                                      </p:cBhvr>
                                      <p:to x="100000" y="95000"/>
                                    </p:animScale>
                                    <p:animScale>
                                      <p:cBhvr>
                                        <p:cTn id="170" dur="166" decel="50000">
                                          <p:stCondLst>
                                            <p:cond delay="1834"/>
                                          </p:stCondLst>
                                        </p:cTn>
                                        <p:tgtEl>
                                          <p:spTgt spid="24"/>
                                        </p:tgtEl>
                                      </p:cBhvr>
                                      <p:to x="100000" y="100000"/>
                                    </p:animScale>
                                  </p:childTnLst>
                                </p:cTn>
                              </p:par>
                              <p:par>
                                <p:cTn id="171" presetID="26" presetClass="entr" presetSubtype="0" fill="hold" grpId="0" nodeType="withEffect">
                                  <p:stCondLst>
                                    <p:cond delay="400"/>
                                  </p:stCondLst>
                                  <p:childTnLst>
                                    <p:set>
                                      <p:cBhvr>
                                        <p:cTn id="172" dur="1" fill="hold">
                                          <p:stCondLst>
                                            <p:cond delay="0"/>
                                          </p:stCondLst>
                                        </p:cTn>
                                        <p:tgtEl>
                                          <p:spTgt spid="16"/>
                                        </p:tgtEl>
                                        <p:attrNameLst>
                                          <p:attrName>style.visibility</p:attrName>
                                        </p:attrNameLst>
                                      </p:cBhvr>
                                      <p:to>
                                        <p:strVal val="visible"/>
                                      </p:to>
                                    </p:set>
                                    <p:animEffect transition="in" filter="wipe(down)">
                                      <p:cBhvr>
                                        <p:cTn id="173" dur="580">
                                          <p:stCondLst>
                                            <p:cond delay="0"/>
                                          </p:stCondLst>
                                        </p:cTn>
                                        <p:tgtEl>
                                          <p:spTgt spid="16"/>
                                        </p:tgtEl>
                                      </p:cBhvr>
                                    </p:animEffect>
                                    <p:anim calcmode="lin" valueType="num">
                                      <p:cBhvr>
                                        <p:cTn id="17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9" dur="26">
                                          <p:stCondLst>
                                            <p:cond delay="650"/>
                                          </p:stCondLst>
                                        </p:cTn>
                                        <p:tgtEl>
                                          <p:spTgt spid="16"/>
                                        </p:tgtEl>
                                      </p:cBhvr>
                                      <p:to x="100000" y="60000"/>
                                    </p:animScale>
                                    <p:animScale>
                                      <p:cBhvr>
                                        <p:cTn id="180" dur="166" decel="50000">
                                          <p:stCondLst>
                                            <p:cond delay="676"/>
                                          </p:stCondLst>
                                        </p:cTn>
                                        <p:tgtEl>
                                          <p:spTgt spid="16"/>
                                        </p:tgtEl>
                                      </p:cBhvr>
                                      <p:to x="100000" y="100000"/>
                                    </p:animScale>
                                    <p:animScale>
                                      <p:cBhvr>
                                        <p:cTn id="181" dur="26">
                                          <p:stCondLst>
                                            <p:cond delay="1312"/>
                                          </p:stCondLst>
                                        </p:cTn>
                                        <p:tgtEl>
                                          <p:spTgt spid="16"/>
                                        </p:tgtEl>
                                      </p:cBhvr>
                                      <p:to x="100000" y="80000"/>
                                    </p:animScale>
                                    <p:animScale>
                                      <p:cBhvr>
                                        <p:cTn id="182" dur="166" decel="50000">
                                          <p:stCondLst>
                                            <p:cond delay="1338"/>
                                          </p:stCondLst>
                                        </p:cTn>
                                        <p:tgtEl>
                                          <p:spTgt spid="16"/>
                                        </p:tgtEl>
                                      </p:cBhvr>
                                      <p:to x="100000" y="100000"/>
                                    </p:animScale>
                                    <p:animScale>
                                      <p:cBhvr>
                                        <p:cTn id="183" dur="26">
                                          <p:stCondLst>
                                            <p:cond delay="1642"/>
                                          </p:stCondLst>
                                        </p:cTn>
                                        <p:tgtEl>
                                          <p:spTgt spid="16"/>
                                        </p:tgtEl>
                                      </p:cBhvr>
                                      <p:to x="100000" y="90000"/>
                                    </p:animScale>
                                    <p:animScale>
                                      <p:cBhvr>
                                        <p:cTn id="184" dur="166" decel="50000">
                                          <p:stCondLst>
                                            <p:cond delay="1668"/>
                                          </p:stCondLst>
                                        </p:cTn>
                                        <p:tgtEl>
                                          <p:spTgt spid="16"/>
                                        </p:tgtEl>
                                      </p:cBhvr>
                                      <p:to x="100000" y="100000"/>
                                    </p:animScale>
                                    <p:animScale>
                                      <p:cBhvr>
                                        <p:cTn id="185" dur="26">
                                          <p:stCondLst>
                                            <p:cond delay="1808"/>
                                          </p:stCondLst>
                                        </p:cTn>
                                        <p:tgtEl>
                                          <p:spTgt spid="16"/>
                                        </p:tgtEl>
                                      </p:cBhvr>
                                      <p:to x="100000" y="95000"/>
                                    </p:animScale>
                                    <p:animScale>
                                      <p:cBhvr>
                                        <p:cTn id="186" dur="166" decel="50000">
                                          <p:stCondLst>
                                            <p:cond delay="1834"/>
                                          </p:stCondLst>
                                        </p:cTn>
                                        <p:tgtEl>
                                          <p:spTgt spid="16"/>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17"/>
                                        </p:tgtEl>
                                        <p:attrNameLst>
                                          <p:attrName>style.visibility</p:attrName>
                                        </p:attrNameLst>
                                      </p:cBhvr>
                                      <p:to>
                                        <p:strVal val="visible"/>
                                      </p:to>
                                    </p:set>
                                    <p:animEffect transition="in" filter="wipe(down)">
                                      <p:cBhvr>
                                        <p:cTn id="189" dur="580">
                                          <p:stCondLst>
                                            <p:cond delay="0"/>
                                          </p:stCondLst>
                                        </p:cTn>
                                        <p:tgtEl>
                                          <p:spTgt spid="17"/>
                                        </p:tgtEl>
                                      </p:cBhvr>
                                    </p:animEffect>
                                    <p:anim calcmode="lin" valueType="num">
                                      <p:cBhvr>
                                        <p:cTn id="19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95" dur="26">
                                          <p:stCondLst>
                                            <p:cond delay="650"/>
                                          </p:stCondLst>
                                        </p:cTn>
                                        <p:tgtEl>
                                          <p:spTgt spid="17"/>
                                        </p:tgtEl>
                                      </p:cBhvr>
                                      <p:to x="100000" y="60000"/>
                                    </p:animScale>
                                    <p:animScale>
                                      <p:cBhvr>
                                        <p:cTn id="196" dur="166" decel="50000">
                                          <p:stCondLst>
                                            <p:cond delay="676"/>
                                          </p:stCondLst>
                                        </p:cTn>
                                        <p:tgtEl>
                                          <p:spTgt spid="17"/>
                                        </p:tgtEl>
                                      </p:cBhvr>
                                      <p:to x="100000" y="100000"/>
                                    </p:animScale>
                                    <p:animScale>
                                      <p:cBhvr>
                                        <p:cTn id="197" dur="26">
                                          <p:stCondLst>
                                            <p:cond delay="1312"/>
                                          </p:stCondLst>
                                        </p:cTn>
                                        <p:tgtEl>
                                          <p:spTgt spid="17"/>
                                        </p:tgtEl>
                                      </p:cBhvr>
                                      <p:to x="100000" y="80000"/>
                                    </p:animScale>
                                    <p:animScale>
                                      <p:cBhvr>
                                        <p:cTn id="198" dur="166" decel="50000">
                                          <p:stCondLst>
                                            <p:cond delay="1338"/>
                                          </p:stCondLst>
                                        </p:cTn>
                                        <p:tgtEl>
                                          <p:spTgt spid="17"/>
                                        </p:tgtEl>
                                      </p:cBhvr>
                                      <p:to x="100000" y="100000"/>
                                    </p:animScale>
                                    <p:animScale>
                                      <p:cBhvr>
                                        <p:cTn id="199" dur="26">
                                          <p:stCondLst>
                                            <p:cond delay="1642"/>
                                          </p:stCondLst>
                                        </p:cTn>
                                        <p:tgtEl>
                                          <p:spTgt spid="17"/>
                                        </p:tgtEl>
                                      </p:cBhvr>
                                      <p:to x="100000" y="90000"/>
                                    </p:animScale>
                                    <p:animScale>
                                      <p:cBhvr>
                                        <p:cTn id="200" dur="166" decel="50000">
                                          <p:stCondLst>
                                            <p:cond delay="1668"/>
                                          </p:stCondLst>
                                        </p:cTn>
                                        <p:tgtEl>
                                          <p:spTgt spid="17"/>
                                        </p:tgtEl>
                                      </p:cBhvr>
                                      <p:to x="100000" y="100000"/>
                                    </p:animScale>
                                    <p:animScale>
                                      <p:cBhvr>
                                        <p:cTn id="201" dur="26">
                                          <p:stCondLst>
                                            <p:cond delay="1808"/>
                                          </p:stCondLst>
                                        </p:cTn>
                                        <p:tgtEl>
                                          <p:spTgt spid="17"/>
                                        </p:tgtEl>
                                      </p:cBhvr>
                                      <p:to x="100000" y="95000"/>
                                    </p:animScale>
                                    <p:animScale>
                                      <p:cBhvr>
                                        <p:cTn id="202" dur="166" decel="50000">
                                          <p:stCondLst>
                                            <p:cond delay="1834"/>
                                          </p:stCondLst>
                                        </p:cTn>
                                        <p:tgtEl>
                                          <p:spTgt spid="17"/>
                                        </p:tgtEl>
                                      </p:cBhvr>
                                      <p:to x="100000" y="100000"/>
                                    </p:animScale>
                                  </p:childTnLst>
                                </p:cTn>
                              </p:par>
                              <p:par>
                                <p:cTn id="203" presetID="26" presetClass="entr" presetSubtype="0" fill="hold" grpId="0" nodeType="withEffect">
                                  <p:stCondLst>
                                    <p:cond delay="400"/>
                                  </p:stCondLst>
                                  <p:childTnLst>
                                    <p:set>
                                      <p:cBhvr>
                                        <p:cTn id="204" dur="1" fill="hold">
                                          <p:stCondLst>
                                            <p:cond delay="0"/>
                                          </p:stCondLst>
                                        </p:cTn>
                                        <p:tgtEl>
                                          <p:spTgt spid="18"/>
                                        </p:tgtEl>
                                        <p:attrNameLst>
                                          <p:attrName>style.visibility</p:attrName>
                                        </p:attrNameLst>
                                      </p:cBhvr>
                                      <p:to>
                                        <p:strVal val="visible"/>
                                      </p:to>
                                    </p:set>
                                    <p:animEffect transition="in" filter="wipe(down)">
                                      <p:cBhvr>
                                        <p:cTn id="205" dur="580">
                                          <p:stCondLst>
                                            <p:cond delay="0"/>
                                          </p:stCondLst>
                                        </p:cTn>
                                        <p:tgtEl>
                                          <p:spTgt spid="18"/>
                                        </p:tgtEl>
                                      </p:cBhvr>
                                    </p:animEffect>
                                    <p:anim calcmode="lin" valueType="num">
                                      <p:cBhvr>
                                        <p:cTn id="20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11" dur="26">
                                          <p:stCondLst>
                                            <p:cond delay="650"/>
                                          </p:stCondLst>
                                        </p:cTn>
                                        <p:tgtEl>
                                          <p:spTgt spid="18"/>
                                        </p:tgtEl>
                                      </p:cBhvr>
                                      <p:to x="100000" y="60000"/>
                                    </p:animScale>
                                    <p:animScale>
                                      <p:cBhvr>
                                        <p:cTn id="212" dur="166" decel="50000">
                                          <p:stCondLst>
                                            <p:cond delay="676"/>
                                          </p:stCondLst>
                                        </p:cTn>
                                        <p:tgtEl>
                                          <p:spTgt spid="18"/>
                                        </p:tgtEl>
                                      </p:cBhvr>
                                      <p:to x="100000" y="100000"/>
                                    </p:animScale>
                                    <p:animScale>
                                      <p:cBhvr>
                                        <p:cTn id="213" dur="26">
                                          <p:stCondLst>
                                            <p:cond delay="1312"/>
                                          </p:stCondLst>
                                        </p:cTn>
                                        <p:tgtEl>
                                          <p:spTgt spid="18"/>
                                        </p:tgtEl>
                                      </p:cBhvr>
                                      <p:to x="100000" y="80000"/>
                                    </p:animScale>
                                    <p:animScale>
                                      <p:cBhvr>
                                        <p:cTn id="214" dur="166" decel="50000">
                                          <p:stCondLst>
                                            <p:cond delay="1338"/>
                                          </p:stCondLst>
                                        </p:cTn>
                                        <p:tgtEl>
                                          <p:spTgt spid="18"/>
                                        </p:tgtEl>
                                      </p:cBhvr>
                                      <p:to x="100000" y="100000"/>
                                    </p:animScale>
                                    <p:animScale>
                                      <p:cBhvr>
                                        <p:cTn id="215" dur="26">
                                          <p:stCondLst>
                                            <p:cond delay="1642"/>
                                          </p:stCondLst>
                                        </p:cTn>
                                        <p:tgtEl>
                                          <p:spTgt spid="18"/>
                                        </p:tgtEl>
                                      </p:cBhvr>
                                      <p:to x="100000" y="90000"/>
                                    </p:animScale>
                                    <p:animScale>
                                      <p:cBhvr>
                                        <p:cTn id="216" dur="166" decel="50000">
                                          <p:stCondLst>
                                            <p:cond delay="1668"/>
                                          </p:stCondLst>
                                        </p:cTn>
                                        <p:tgtEl>
                                          <p:spTgt spid="18"/>
                                        </p:tgtEl>
                                      </p:cBhvr>
                                      <p:to x="100000" y="100000"/>
                                    </p:animScale>
                                    <p:animScale>
                                      <p:cBhvr>
                                        <p:cTn id="217" dur="26">
                                          <p:stCondLst>
                                            <p:cond delay="1808"/>
                                          </p:stCondLst>
                                        </p:cTn>
                                        <p:tgtEl>
                                          <p:spTgt spid="18"/>
                                        </p:tgtEl>
                                      </p:cBhvr>
                                      <p:to x="100000" y="95000"/>
                                    </p:animScale>
                                    <p:animScale>
                                      <p:cBhvr>
                                        <p:cTn id="218" dur="166" decel="50000">
                                          <p:stCondLst>
                                            <p:cond delay="1834"/>
                                          </p:stCondLst>
                                        </p:cTn>
                                        <p:tgtEl>
                                          <p:spTgt spid="18"/>
                                        </p:tgtEl>
                                      </p:cBhvr>
                                      <p:to x="100000" y="100000"/>
                                    </p:animScale>
                                  </p:childTnLst>
                                </p:cTn>
                              </p:par>
                              <p:par>
                                <p:cTn id="219" presetID="26" presetClass="entr" presetSubtype="0" fill="hold" grpId="0" nodeType="withEffect">
                                  <p:stCondLst>
                                    <p:cond delay="0"/>
                                  </p:stCondLst>
                                  <p:childTnLst>
                                    <p:set>
                                      <p:cBhvr>
                                        <p:cTn id="220" dur="1" fill="hold">
                                          <p:stCondLst>
                                            <p:cond delay="0"/>
                                          </p:stCondLst>
                                        </p:cTn>
                                        <p:tgtEl>
                                          <p:spTgt spid="25"/>
                                        </p:tgtEl>
                                        <p:attrNameLst>
                                          <p:attrName>style.visibility</p:attrName>
                                        </p:attrNameLst>
                                      </p:cBhvr>
                                      <p:to>
                                        <p:strVal val="visible"/>
                                      </p:to>
                                    </p:set>
                                    <p:animEffect transition="in" filter="wipe(down)">
                                      <p:cBhvr>
                                        <p:cTn id="221" dur="580">
                                          <p:stCondLst>
                                            <p:cond delay="0"/>
                                          </p:stCondLst>
                                        </p:cTn>
                                        <p:tgtEl>
                                          <p:spTgt spid="25"/>
                                        </p:tgtEl>
                                      </p:cBhvr>
                                    </p:animEffect>
                                    <p:anim calcmode="lin" valueType="num">
                                      <p:cBhvr>
                                        <p:cTn id="222"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27" dur="26">
                                          <p:stCondLst>
                                            <p:cond delay="650"/>
                                          </p:stCondLst>
                                        </p:cTn>
                                        <p:tgtEl>
                                          <p:spTgt spid="25"/>
                                        </p:tgtEl>
                                      </p:cBhvr>
                                      <p:to x="100000" y="60000"/>
                                    </p:animScale>
                                    <p:animScale>
                                      <p:cBhvr>
                                        <p:cTn id="228" dur="166" decel="50000">
                                          <p:stCondLst>
                                            <p:cond delay="676"/>
                                          </p:stCondLst>
                                        </p:cTn>
                                        <p:tgtEl>
                                          <p:spTgt spid="25"/>
                                        </p:tgtEl>
                                      </p:cBhvr>
                                      <p:to x="100000" y="100000"/>
                                    </p:animScale>
                                    <p:animScale>
                                      <p:cBhvr>
                                        <p:cTn id="229" dur="26">
                                          <p:stCondLst>
                                            <p:cond delay="1312"/>
                                          </p:stCondLst>
                                        </p:cTn>
                                        <p:tgtEl>
                                          <p:spTgt spid="25"/>
                                        </p:tgtEl>
                                      </p:cBhvr>
                                      <p:to x="100000" y="80000"/>
                                    </p:animScale>
                                    <p:animScale>
                                      <p:cBhvr>
                                        <p:cTn id="230" dur="166" decel="50000">
                                          <p:stCondLst>
                                            <p:cond delay="1338"/>
                                          </p:stCondLst>
                                        </p:cTn>
                                        <p:tgtEl>
                                          <p:spTgt spid="25"/>
                                        </p:tgtEl>
                                      </p:cBhvr>
                                      <p:to x="100000" y="100000"/>
                                    </p:animScale>
                                    <p:animScale>
                                      <p:cBhvr>
                                        <p:cTn id="231" dur="26">
                                          <p:stCondLst>
                                            <p:cond delay="1642"/>
                                          </p:stCondLst>
                                        </p:cTn>
                                        <p:tgtEl>
                                          <p:spTgt spid="25"/>
                                        </p:tgtEl>
                                      </p:cBhvr>
                                      <p:to x="100000" y="90000"/>
                                    </p:animScale>
                                    <p:animScale>
                                      <p:cBhvr>
                                        <p:cTn id="232" dur="166" decel="50000">
                                          <p:stCondLst>
                                            <p:cond delay="1668"/>
                                          </p:stCondLst>
                                        </p:cTn>
                                        <p:tgtEl>
                                          <p:spTgt spid="25"/>
                                        </p:tgtEl>
                                      </p:cBhvr>
                                      <p:to x="100000" y="100000"/>
                                    </p:animScale>
                                    <p:animScale>
                                      <p:cBhvr>
                                        <p:cTn id="233" dur="26">
                                          <p:stCondLst>
                                            <p:cond delay="1808"/>
                                          </p:stCondLst>
                                        </p:cTn>
                                        <p:tgtEl>
                                          <p:spTgt spid="25"/>
                                        </p:tgtEl>
                                      </p:cBhvr>
                                      <p:to x="100000" y="95000"/>
                                    </p:animScale>
                                    <p:animScale>
                                      <p:cBhvr>
                                        <p:cTn id="234" dur="166" decel="50000">
                                          <p:stCondLst>
                                            <p:cond delay="1834"/>
                                          </p:stCondLst>
                                        </p:cTn>
                                        <p:tgtEl>
                                          <p:spTgt spid="25"/>
                                        </p:tgtEl>
                                      </p:cBhvr>
                                      <p:to x="100000" y="100000"/>
                                    </p:animScale>
                                  </p:childTnLst>
                                </p:cTn>
                              </p:par>
                              <p:par>
                                <p:cTn id="235" presetID="10" presetClass="entr" presetSubtype="0" fill="hold" nodeType="withEffect">
                                  <p:stCondLst>
                                    <p:cond delay="0"/>
                                  </p:stCondLst>
                                  <p:childTnLst>
                                    <p:set>
                                      <p:cBhvr>
                                        <p:cTn id="236" dur="1" fill="hold">
                                          <p:stCondLst>
                                            <p:cond delay="0"/>
                                          </p:stCondLst>
                                        </p:cTn>
                                        <p:tgtEl>
                                          <p:spTgt spid="4"/>
                                        </p:tgtEl>
                                        <p:attrNameLst>
                                          <p:attrName>style.visibility</p:attrName>
                                        </p:attrNameLst>
                                      </p:cBhvr>
                                      <p:to>
                                        <p:strVal val="visible"/>
                                      </p:to>
                                    </p:set>
                                    <p:animEffect transition="in" filter="fade">
                                      <p:cBhvr>
                                        <p:cTn id="237" dur="2750"/>
                                        <p:tgtEl>
                                          <p:spTgt spid="4"/>
                                        </p:tgtEl>
                                      </p:cBhvr>
                                    </p:animEffect>
                                  </p:childTnLst>
                                </p:cTn>
                              </p:par>
                              <p:par>
                                <p:cTn id="238" presetID="26" presetClass="entr" presetSubtype="0" fill="hold" grpId="0" nodeType="withEffect">
                                  <p:stCondLst>
                                    <p:cond delay="0"/>
                                  </p:stCondLst>
                                  <p:childTnLst>
                                    <p:set>
                                      <p:cBhvr>
                                        <p:cTn id="239" dur="1" fill="hold">
                                          <p:stCondLst>
                                            <p:cond delay="0"/>
                                          </p:stCondLst>
                                        </p:cTn>
                                        <p:tgtEl>
                                          <p:spTgt spid="27"/>
                                        </p:tgtEl>
                                        <p:attrNameLst>
                                          <p:attrName>style.visibility</p:attrName>
                                        </p:attrNameLst>
                                      </p:cBhvr>
                                      <p:to>
                                        <p:strVal val="visible"/>
                                      </p:to>
                                    </p:set>
                                    <p:animEffect transition="in" filter="wipe(down)">
                                      <p:cBhvr>
                                        <p:cTn id="240" dur="580">
                                          <p:stCondLst>
                                            <p:cond delay="0"/>
                                          </p:stCondLst>
                                        </p:cTn>
                                        <p:tgtEl>
                                          <p:spTgt spid="27"/>
                                        </p:tgtEl>
                                      </p:cBhvr>
                                    </p:animEffect>
                                    <p:anim calcmode="lin" valueType="num">
                                      <p:cBhvr>
                                        <p:cTn id="241"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42"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43"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44"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245"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246" dur="26">
                                          <p:stCondLst>
                                            <p:cond delay="650"/>
                                          </p:stCondLst>
                                        </p:cTn>
                                        <p:tgtEl>
                                          <p:spTgt spid="27"/>
                                        </p:tgtEl>
                                      </p:cBhvr>
                                      <p:to x="100000" y="60000"/>
                                    </p:animScale>
                                    <p:animScale>
                                      <p:cBhvr>
                                        <p:cTn id="247" dur="166" decel="50000">
                                          <p:stCondLst>
                                            <p:cond delay="676"/>
                                          </p:stCondLst>
                                        </p:cTn>
                                        <p:tgtEl>
                                          <p:spTgt spid="27"/>
                                        </p:tgtEl>
                                      </p:cBhvr>
                                      <p:to x="100000" y="100000"/>
                                    </p:animScale>
                                    <p:animScale>
                                      <p:cBhvr>
                                        <p:cTn id="248" dur="26">
                                          <p:stCondLst>
                                            <p:cond delay="1312"/>
                                          </p:stCondLst>
                                        </p:cTn>
                                        <p:tgtEl>
                                          <p:spTgt spid="27"/>
                                        </p:tgtEl>
                                      </p:cBhvr>
                                      <p:to x="100000" y="80000"/>
                                    </p:animScale>
                                    <p:animScale>
                                      <p:cBhvr>
                                        <p:cTn id="249" dur="166" decel="50000">
                                          <p:stCondLst>
                                            <p:cond delay="1338"/>
                                          </p:stCondLst>
                                        </p:cTn>
                                        <p:tgtEl>
                                          <p:spTgt spid="27"/>
                                        </p:tgtEl>
                                      </p:cBhvr>
                                      <p:to x="100000" y="100000"/>
                                    </p:animScale>
                                    <p:animScale>
                                      <p:cBhvr>
                                        <p:cTn id="250" dur="26">
                                          <p:stCondLst>
                                            <p:cond delay="1642"/>
                                          </p:stCondLst>
                                        </p:cTn>
                                        <p:tgtEl>
                                          <p:spTgt spid="27"/>
                                        </p:tgtEl>
                                      </p:cBhvr>
                                      <p:to x="100000" y="90000"/>
                                    </p:animScale>
                                    <p:animScale>
                                      <p:cBhvr>
                                        <p:cTn id="251" dur="166" decel="50000">
                                          <p:stCondLst>
                                            <p:cond delay="1668"/>
                                          </p:stCondLst>
                                        </p:cTn>
                                        <p:tgtEl>
                                          <p:spTgt spid="27"/>
                                        </p:tgtEl>
                                      </p:cBhvr>
                                      <p:to x="100000" y="100000"/>
                                    </p:animScale>
                                    <p:animScale>
                                      <p:cBhvr>
                                        <p:cTn id="252" dur="26">
                                          <p:stCondLst>
                                            <p:cond delay="1808"/>
                                          </p:stCondLst>
                                        </p:cTn>
                                        <p:tgtEl>
                                          <p:spTgt spid="27"/>
                                        </p:tgtEl>
                                      </p:cBhvr>
                                      <p:to x="100000" y="95000"/>
                                    </p:animScale>
                                    <p:animScale>
                                      <p:cBhvr>
                                        <p:cTn id="253" dur="166" decel="50000">
                                          <p:stCondLst>
                                            <p:cond delay="1834"/>
                                          </p:stCondLst>
                                        </p:cTn>
                                        <p:tgtEl>
                                          <p:spTgt spid="27"/>
                                        </p:tgtEl>
                                      </p:cBhvr>
                                      <p:to x="100000" y="100000"/>
                                    </p:animScale>
                                  </p:childTnLst>
                                </p:cTn>
                              </p:par>
                              <p:par>
                                <p:cTn id="254" presetID="16" presetClass="entr" presetSubtype="21" fill="hold" nodeType="withEffect">
                                  <p:stCondLst>
                                    <p:cond delay="0"/>
                                  </p:stCondLst>
                                  <p:childTnLst>
                                    <p:set>
                                      <p:cBhvr>
                                        <p:cTn id="255" dur="1" fill="hold">
                                          <p:stCondLst>
                                            <p:cond delay="0"/>
                                          </p:stCondLst>
                                        </p:cTn>
                                        <p:tgtEl>
                                          <p:spTgt spid="28"/>
                                        </p:tgtEl>
                                        <p:attrNameLst>
                                          <p:attrName>style.visibility</p:attrName>
                                        </p:attrNameLst>
                                      </p:cBhvr>
                                      <p:to>
                                        <p:strVal val="visible"/>
                                      </p:to>
                                    </p:set>
                                    <p:animEffect transition="in" filter="barn(inVertical)">
                                      <p:cBhvr>
                                        <p:cTn id="256" dur="500"/>
                                        <p:tgtEl>
                                          <p:spTgt spid="28"/>
                                        </p:tgtEl>
                                      </p:cBhvr>
                                    </p:animEffect>
                                  </p:childTnLst>
                                </p:cTn>
                              </p:par>
                            </p:childTnLst>
                          </p:cTn>
                        </p:par>
                        <p:par>
                          <p:cTn id="257" fill="hold">
                            <p:stCondLst>
                              <p:cond delay="2750"/>
                            </p:stCondLst>
                            <p:childTnLst>
                              <p:par>
                                <p:cTn id="258" presetID="10" presetClass="entr" presetSubtype="0" fill="hold" grpId="0" nodeType="afterEffect">
                                  <p:stCondLst>
                                    <p:cond delay="0"/>
                                  </p:stCondLst>
                                  <p:childTnLst>
                                    <p:set>
                                      <p:cBhvr>
                                        <p:cTn id="259" dur="1" fill="hold">
                                          <p:stCondLst>
                                            <p:cond delay="0"/>
                                          </p:stCondLst>
                                        </p:cTn>
                                        <p:tgtEl>
                                          <p:spTgt spid="26"/>
                                        </p:tgtEl>
                                        <p:attrNameLst>
                                          <p:attrName>style.visibility</p:attrName>
                                        </p:attrNameLst>
                                      </p:cBhvr>
                                      <p:to>
                                        <p:strVal val="visible"/>
                                      </p:to>
                                    </p:set>
                                    <p:animEffect transition="in" filter="fade">
                                      <p:cBhvr>
                                        <p:cTn id="260" dur="500"/>
                                        <p:tgtEl>
                                          <p:spTgt spid="26"/>
                                        </p:tgtEl>
                                      </p:cBhvr>
                                    </p:animEffect>
                                  </p:childTnLst>
                                </p:cTn>
                              </p:par>
                              <p:par>
                                <p:cTn id="261" presetID="16" presetClass="entr" presetSubtype="21" fill="hold" nodeType="withEffect">
                                  <p:stCondLst>
                                    <p:cond delay="0"/>
                                  </p:stCondLst>
                                  <p:childTnLst>
                                    <p:set>
                                      <p:cBhvr>
                                        <p:cTn id="262" dur="1" fill="hold">
                                          <p:stCondLst>
                                            <p:cond delay="0"/>
                                          </p:stCondLst>
                                        </p:cTn>
                                        <p:tgtEl>
                                          <p:spTgt spid="31"/>
                                        </p:tgtEl>
                                        <p:attrNameLst>
                                          <p:attrName>style.visibility</p:attrName>
                                        </p:attrNameLst>
                                      </p:cBhvr>
                                      <p:to>
                                        <p:strVal val="visible"/>
                                      </p:to>
                                    </p:set>
                                    <p:animEffect transition="in" filter="barn(inVertical)">
                                      <p:cBhvr>
                                        <p:cTn id="2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任意多边形 10"/>
          <p:cNvSpPr/>
          <p:nvPr/>
        </p:nvSpPr>
        <p:spPr>
          <a:xfrm rot="1864238">
            <a:off x="686642" y="2281155"/>
            <a:ext cx="1268002" cy="114032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4" name="任意多边形 13"/>
          <p:cNvSpPr/>
          <p:nvPr/>
        </p:nvSpPr>
        <p:spPr>
          <a:xfrm rot="1864238">
            <a:off x="5426548" y="2281155"/>
            <a:ext cx="1268002" cy="114032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2" name="任意多边形 11"/>
          <p:cNvSpPr/>
          <p:nvPr/>
        </p:nvSpPr>
        <p:spPr>
          <a:xfrm rot="1864238">
            <a:off x="2266611" y="2281155"/>
            <a:ext cx="1268002" cy="114032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3" name="任意多边形 12"/>
          <p:cNvSpPr/>
          <p:nvPr/>
        </p:nvSpPr>
        <p:spPr>
          <a:xfrm rot="1864238">
            <a:off x="3846580" y="2281155"/>
            <a:ext cx="1268002" cy="114032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3" name="组合 2"/>
          <p:cNvGrpSpPr/>
          <p:nvPr/>
        </p:nvGrpSpPr>
        <p:grpSpPr>
          <a:xfrm>
            <a:off x="1968179" y="2682989"/>
            <a:ext cx="333746" cy="400110"/>
            <a:chOff x="2583089" y="2412622"/>
            <a:chExt cx="333746" cy="400110"/>
          </a:xfrm>
        </p:grpSpPr>
        <p:sp>
          <p:nvSpPr>
            <p:cNvPr id="48" name="任意多边形 47"/>
            <p:cNvSpPr/>
            <p:nvPr/>
          </p:nvSpPr>
          <p:spPr>
            <a:xfrm rot="1864238">
              <a:off x="2616573" y="2517663"/>
              <a:ext cx="239350" cy="21525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 name="文本框 1"/>
            <p:cNvSpPr txBox="1"/>
            <p:nvPr/>
          </p:nvSpPr>
          <p:spPr>
            <a:xfrm>
              <a:off x="2583089" y="2412622"/>
              <a:ext cx="333746" cy="400110"/>
            </a:xfrm>
            <a:prstGeom prst="rect">
              <a:avLst/>
            </a:prstGeom>
            <a:noFill/>
          </p:spPr>
          <p:txBody>
            <a:bodyPr wrap="none" rtlCol="0">
              <a:spAutoFit/>
            </a:bodyPr>
            <a:lstStyle/>
            <a:p>
              <a:r>
                <a:rPr lang="en-US" altLang="zh-CN" sz="2000" b="1" dirty="0">
                  <a:solidFill>
                    <a:schemeClr val="bg1"/>
                  </a:solidFill>
                  <a:cs typeface="+mn-ea"/>
                </a:rPr>
                <a:t>+</a:t>
              </a:r>
              <a:endParaRPr lang="zh-CN" altLang="en-US" sz="2000" b="1" dirty="0">
                <a:solidFill>
                  <a:schemeClr val="bg1"/>
                </a:solidFill>
                <a:cs typeface="+mn-ea"/>
              </a:endParaRPr>
            </a:p>
          </p:txBody>
        </p:sp>
      </p:grpSp>
      <p:grpSp>
        <p:nvGrpSpPr>
          <p:cNvPr id="51" name="组合 50"/>
          <p:cNvGrpSpPr/>
          <p:nvPr/>
        </p:nvGrpSpPr>
        <p:grpSpPr>
          <a:xfrm>
            <a:off x="3528380" y="2682989"/>
            <a:ext cx="333746" cy="400110"/>
            <a:chOff x="2583089" y="2412622"/>
            <a:chExt cx="333746" cy="400110"/>
          </a:xfrm>
        </p:grpSpPr>
        <p:sp>
          <p:nvSpPr>
            <p:cNvPr id="52" name="任意多边形 51"/>
            <p:cNvSpPr/>
            <p:nvPr/>
          </p:nvSpPr>
          <p:spPr>
            <a:xfrm rot="1864238">
              <a:off x="2616573" y="2517663"/>
              <a:ext cx="239350" cy="21525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文本框 52"/>
            <p:cNvSpPr txBox="1"/>
            <p:nvPr/>
          </p:nvSpPr>
          <p:spPr>
            <a:xfrm>
              <a:off x="2583089" y="2412622"/>
              <a:ext cx="333746" cy="400110"/>
            </a:xfrm>
            <a:prstGeom prst="rect">
              <a:avLst/>
            </a:prstGeom>
            <a:noFill/>
          </p:spPr>
          <p:txBody>
            <a:bodyPr wrap="none" rtlCol="0">
              <a:spAutoFit/>
            </a:bodyPr>
            <a:lstStyle/>
            <a:p>
              <a:r>
                <a:rPr lang="en-US" altLang="zh-CN" sz="2000" b="1" dirty="0">
                  <a:solidFill>
                    <a:schemeClr val="bg1"/>
                  </a:solidFill>
                  <a:cs typeface="+mn-ea"/>
                </a:rPr>
                <a:t>+</a:t>
              </a:r>
              <a:endParaRPr lang="zh-CN" altLang="en-US" sz="2000" b="1" dirty="0">
                <a:solidFill>
                  <a:schemeClr val="bg1"/>
                </a:solidFill>
                <a:cs typeface="+mn-ea"/>
              </a:endParaRPr>
            </a:p>
          </p:txBody>
        </p:sp>
      </p:grpSp>
      <p:sp>
        <p:nvSpPr>
          <p:cNvPr id="60" name="TextBox 6"/>
          <p:cNvSpPr txBox="1">
            <a:spLocks noChangeArrowheads="1"/>
          </p:cNvSpPr>
          <p:nvPr/>
        </p:nvSpPr>
        <p:spPr bwMode="auto">
          <a:xfrm>
            <a:off x="248022" y="1329335"/>
            <a:ext cx="4348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600" b="1" dirty="0">
                <a:solidFill>
                  <a:schemeClr val="bg2">
                    <a:lumMod val="25000"/>
                  </a:schemeClr>
                </a:solidFill>
                <a:latin typeface="Microsoft YaHei" panose="020B0503020204020204" pitchFamily="34" charset="-122"/>
                <a:ea typeface="Microsoft YaHei" panose="020B0503020204020204" pitchFamily="34" charset="-122"/>
                <a:cs typeface="+mn-ea"/>
              </a:rPr>
              <a:t>Characteristics of the hash function:</a:t>
            </a:r>
            <a:endParaRPr lang="zh-CN" altLang="zh-CN" sz="1600" b="1" dirty="0">
              <a:solidFill>
                <a:schemeClr val="bg2">
                  <a:lumMod val="25000"/>
                </a:schemeClr>
              </a:solidFill>
              <a:latin typeface="Microsoft YaHei" panose="020B0503020204020204" pitchFamily="34" charset="-122"/>
              <a:ea typeface="Microsoft YaHei" panose="020B0503020204020204" pitchFamily="34" charset="-122"/>
              <a:cs typeface="+mn-ea"/>
            </a:endParaRPr>
          </a:p>
        </p:txBody>
      </p:sp>
      <p:grpSp>
        <p:nvGrpSpPr>
          <p:cNvPr id="56" name="组合 50"/>
          <p:cNvGrpSpPr/>
          <p:nvPr/>
        </p:nvGrpSpPr>
        <p:grpSpPr>
          <a:xfrm>
            <a:off x="5099036" y="2695600"/>
            <a:ext cx="333746" cy="400110"/>
            <a:chOff x="2583089" y="2412622"/>
            <a:chExt cx="333746" cy="400110"/>
          </a:xfrm>
        </p:grpSpPr>
        <p:sp>
          <p:nvSpPr>
            <p:cNvPr id="63" name="任意多边形 51"/>
            <p:cNvSpPr/>
            <p:nvPr/>
          </p:nvSpPr>
          <p:spPr>
            <a:xfrm rot="1864238">
              <a:off x="2616573" y="2517663"/>
              <a:ext cx="239350" cy="21525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文本框 52"/>
            <p:cNvSpPr txBox="1"/>
            <p:nvPr/>
          </p:nvSpPr>
          <p:spPr>
            <a:xfrm>
              <a:off x="2583089" y="2412622"/>
              <a:ext cx="333746" cy="400110"/>
            </a:xfrm>
            <a:prstGeom prst="rect">
              <a:avLst/>
            </a:prstGeom>
            <a:noFill/>
          </p:spPr>
          <p:txBody>
            <a:bodyPr wrap="none" rtlCol="0">
              <a:spAutoFit/>
            </a:bodyPr>
            <a:lstStyle/>
            <a:p>
              <a:r>
                <a:rPr lang="en-US" altLang="zh-CN" sz="2000" b="1" dirty="0">
                  <a:solidFill>
                    <a:schemeClr val="bg1"/>
                  </a:solidFill>
                  <a:cs typeface="+mn-ea"/>
                </a:rPr>
                <a:t>+</a:t>
              </a:r>
              <a:endParaRPr lang="zh-CN" altLang="en-US" sz="2000" b="1" dirty="0">
                <a:solidFill>
                  <a:schemeClr val="bg1"/>
                </a:solidFill>
                <a:cs typeface="+mn-ea"/>
              </a:endParaRPr>
            </a:p>
          </p:txBody>
        </p:sp>
      </p:grpSp>
      <p:sp>
        <p:nvSpPr>
          <p:cNvPr id="65" name="任意多边形 13"/>
          <p:cNvSpPr/>
          <p:nvPr/>
        </p:nvSpPr>
        <p:spPr>
          <a:xfrm rot="1864238">
            <a:off x="7006518" y="2281155"/>
            <a:ext cx="1268002" cy="114032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66" name="组合 50"/>
          <p:cNvGrpSpPr/>
          <p:nvPr/>
        </p:nvGrpSpPr>
        <p:grpSpPr>
          <a:xfrm>
            <a:off x="6679006" y="2695600"/>
            <a:ext cx="333746" cy="400110"/>
            <a:chOff x="2583089" y="2412622"/>
            <a:chExt cx="333746" cy="400110"/>
          </a:xfrm>
        </p:grpSpPr>
        <p:sp>
          <p:nvSpPr>
            <p:cNvPr id="67" name="任意多边形 51"/>
            <p:cNvSpPr/>
            <p:nvPr/>
          </p:nvSpPr>
          <p:spPr>
            <a:xfrm rot="1864238">
              <a:off x="2616573" y="2517663"/>
              <a:ext cx="239350" cy="21525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8" name="文本框 52"/>
            <p:cNvSpPr txBox="1"/>
            <p:nvPr/>
          </p:nvSpPr>
          <p:spPr>
            <a:xfrm>
              <a:off x="2583089" y="2412622"/>
              <a:ext cx="333746" cy="400110"/>
            </a:xfrm>
            <a:prstGeom prst="rect">
              <a:avLst/>
            </a:prstGeom>
            <a:noFill/>
          </p:spPr>
          <p:txBody>
            <a:bodyPr wrap="none" rtlCol="0">
              <a:spAutoFit/>
            </a:bodyPr>
            <a:lstStyle/>
            <a:p>
              <a:r>
                <a:rPr lang="en-US" altLang="zh-CN" sz="2000" b="1" dirty="0">
                  <a:solidFill>
                    <a:schemeClr val="bg1"/>
                  </a:solidFill>
                  <a:cs typeface="+mn-ea"/>
                </a:rPr>
                <a:t>+</a:t>
              </a:r>
              <a:endParaRPr lang="zh-CN" altLang="en-US" sz="2000" b="1" dirty="0">
                <a:solidFill>
                  <a:schemeClr val="bg1"/>
                </a:solidFill>
                <a:cs typeface="+mn-ea"/>
              </a:endParaRPr>
            </a:p>
          </p:txBody>
        </p:sp>
      </p:grpSp>
      <p:sp>
        <p:nvSpPr>
          <p:cNvPr id="78" name="TextBox 6"/>
          <p:cNvSpPr txBox="1">
            <a:spLocks noChangeArrowheads="1"/>
          </p:cNvSpPr>
          <p:nvPr/>
        </p:nvSpPr>
        <p:spPr bwMode="auto">
          <a:xfrm>
            <a:off x="3108774" y="240588"/>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Secure Hash Algorithm</a:t>
            </a:r>
            <a:endParaRPr kumimoji="0" lang="zh-CN" sz="2000" i="0" u="none" strike="noStrike" cap="none" normalizeH="0" baseline="0" dirty="0">
              <a:ln>
                <a:noFill/>
              </a:ln>
              <a:solidFill>
                <a:schemeClr val="bg2">
                  <a:lumMod val="25000"/>
                </a:schemeClr>
              </a:solidFill>
              <a:effectLst/>
              <a:latin typeface="Arial" pitchFamily="34" charset="0"/>
              <a:cs typeface="+mn-ea"/>
            </a:endParaRPr>
          </a:p>
        </p:txBody>
      </p:sp>
      <p:sp>
        <p:nvSpPr>
          <p:cNvPr id="79" name="文字方塊 78"/>
          <p:cNvSpPr txBox="1"/>
          <p:nvPr/>
        </p:nvSpPr>
        <p:spPr>
          <a:xfrm>
            <a:off x="813373" y="2620757"/>
            <a:ext cx="1004873" cy="507831"/>
          </a:xfrm>
          <a:prstGeom prst="rect">
            <a:avLst/>
          </a:prstGeom>
          <a:noFill/>
        </p:spPr>
        <p:txBody>
          <a:bodyPr wrap="square" rtlCol="0">
            <a:spAutoFit/>
          </a:bodyPr>
          <a:lstStyle/>
          <a:p>
            <a:pPr algn="ctr"/>
            <a:r>
              <a:rPr lang="en-US" altLang="zh-TW" b="1" dirty="0">
                <a:solidFill>
                  <a:schemeClr val="bg2">
                    <a:lumMod val="25000"/>
                  </a:schemeClr>
                </a:solidFill>
                <a:latin typeface="Microsoft YaHei" panose="020B0503020204020204" pitchFamily="34" charset="-122"/>
                <a:ea typeface="Microsoft YaHei" panose="020B0503020204020204" pitchFamily="34" charset="-122"/>
              </a:rPr>
              <a:t>Variable</a:t>
            </a:r>
          </a:p>
          <a:p>
            <a:pPr algn="ctr"/>
            <a:r>
              <a:rPr lang="en-US" altLang="zh-TW" b="1" dirty="0">
                <a:solidFill>
                  <a:schemeClr val="bg2">
                    <a:lumMod val="25000"/>
                  </a:schemeClr>
                </a:solidFill>
                <a:latin typeface="Microsoft YaHei" panose="020B0503020204020204" pitchFamily="34" charset="-122"/>
                <a:ea typeface="Microsoft YaHei" panose="020B0503020204020204" pitchFamily="34" charset="-122"/>
              </a:rPr>
              <a:t>size</a:t>
            </a:r>
            <a:endParaRPr lang="zh-TW" altLang="en-US" b="1"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80" name="文字方塊 79"/>
          <p:cNvSpPr txBox="1"/>
          <p:nvPr/>
        </p:nvSpPr>
        <p:spPr>
          <a:xfrm>
            <a:off x="3810692" y="2504270"/>
            <a:ext cx="1349093" cy="715581"/>
          </a:xfrm>
          <a:prstGeom prst="rect">
            <a:avLst/>
          </a:prstGeom>
          <a:noFill/>
        </p:spPr>
        <p:txBody>
          <a:bodyPr wrap="square" rtlCol="0">
            <a:spAutoFit/>
          </a:bodyPr>
          <a:lstStyle/>
          <a:p>
            <a:pPr algn="ctr"/>
            <a:r>
              <a:rPr lang="en-US" altLang="zh-TW" b="1" dirty="0">
                <a:solidFill>
                  <a:schemeClr val="bg2">
                    <a:lumMod val="25000"/>
                  </a:schemeClr>
                </a:solidFill>
                <a:latin typeface="Microsoft YaHei" panose="020B0503020204020204" pitchFamily="34" charset="-122"/>
                <a:ea typeface="Microsoft YaHei" panose="020B0503020204020204" pitchFamily="34" charset="-122"/>
              </a:rPr>
              <a:t>Weak collision resistant </a:t>
            </a:r>
            <a:endParaRPr lang="zh-TW" altLang="en-US" b="1"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81" name="文字方塊 80"/>
          <p:cNvSpPr txBox="1"/>
          <p:nvPr/>
        </p:nvSpPr>
        <p:spPr>
          <a:xfrm>
            <a:off x="5382110" y="2504270"/>
            <a:ext cx="1349093" cy="715581"/>
          </a:xfrm>
          <a:prstGeom prst="rect">
            <a:avLst/>
          </a:prstGeom>
          <a:noFill/>
        </p:spPr>
        <p:txBody>
          <a:bodyPr wrap="square" rtlCol="0">
            <a:spAutoFit/>
          </a:bodyPr>
          <a:lstStyle/>
          <a:p>
            <a:pPr algn="ctr"/>
            <a:r>
              <a:rPr lang="en-US" altLang="zh-TW" b="1" dirty="0">
                <a:solidFill>
                  <a:schemeClr val="bg2">
                    <a:lumMod val="25000"/>
                  </a:schemeClr>
                </a:solidFill>
                <a:latin typeface="Microsoft YaHei" panose="020B0503020204020204" pitchFamily="34" charset="-122"/>
                <a:ea typeface="Microsoft YaHei" panose="020B0503020204020204" pitchFamily="34" charset="-122"/>
              </a:rPr>
              <a:t>Strong collision resistant</a:t>
            </a:r>
            <a:endParaRPr lang="zh-TW" altLang="en-US" b="1"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82" name="矩形 81"/>
          <p:cNvSpPr/>
          <p:nvPr/>
        </p:nvSpPr>
        <p:spPr>
          <a:xfrm>
            <a:off x="6939645" y="2620757"/>
            <a:ext cx="1419951" cy="507831"/>
          </a:xfrm>
          <a:prstGeom prst="rect">
            <a:avLst/>
          </a:prstGeom>
        </p:spPr>
        <p:txBody>
          <a:bodyPr wrap="square">
            <a:spAutoFit/>
          </a:bodyPr>
          <a:lstStyle/>
          <a:p>
            <a:pPr algn="ctr"/>
            <a:r>
              <a:rPr lang="en-US" altLang="zh-TW"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Pseudo-</a:t>
            </a:r>
          </a:p>
          <a:p>
            <a:pPr algn="ctr"/>
            <a:r>
              <a:rPr lang="en-US" altLang="zh-TW"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randomness</a:t>
            </a:r>
            <a:endParaRPr lang="zh-TW" altLang="en-US"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3" name="文字方塊 82"/>
          <p:cNvSpPr txBox="1"/>
          <p:nvPr/>
        </p:nvSpPr>
        <p:spPr>
          <a:xfrm>
            <a:off x="2429065" y="2620757"/>
            <a:ext cx="1064711" cy="507831"/>
          </a:xfrm>
          <a:prstGeom prst="rect">
            <a:avLst/>
          </a:prstGeom>
          <a:noFill/>
        </p:spPr>
        <p:txBody>
          <a:bodyPr wrap="square" rtlCol="0">
            <a:spAutoFit/>
          </a:bodyPr>
          <a:lstStyle/>
          <a:p>
            <a:r>
              <a:rPr lang="en-US" altLang="zh-TW" b="1" dirty="0">
                <a:solidFill>
                  <a:schemeClr val="bg2">
                    <a:lumMod val="25000"/>
                  </a:schemeClr>
                </a:solidFill>
                <a:latin typeface="Microsoft YaHei" panose="020B0503020204020204" pitchFamily="34" charset="-122"/>
                <a:ea typeface="Microsoft YaHei" panose="020B0503020204020204" pitchFamily="34" charset="-122"/>
              </a:rPr>
              <a:t>One-way property</a:t>
            </a:r>
            <a:endParaRPr lang="zh-TW" altLang="en-US" b="1"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85" name="矩形 84"/>
          <p:cNvSpPr/>
          <p:nvPr/>
        </p:nvSpPr>
        <p:spPr>
          <a:xfrm>
            <a:off x="431976" y="3725604"/>
            <a:ext cx="8268404" cy="723275"/>
          </a:xfrm>
          <a:prstGeom prst="rect">
            <a:avLst/>
          </a:prstGeom>
        </p:spPr>
        <p:txBody>
          <a:bodyPr wrap="square">
            <a:spAutoFit/>
          </a:bodyPr>
          <a:lstStyle/>
          <a:p>
            <a:pPr marL="285750" indent="-285750">
              <a:buFont typeface="Arial" panose="020B0604020202020204" pitchFamily="34" charset="0"/>
              <a:buChar char="•"/>
            </a:pPr>
            <a:r>
              <a:rPr lang="en-US" altLang="zh-TW" dirty="0">
                <a:solidFill>
                  <a:schemeClr val="tx2">
                    <a:lumMod val="50000"/>
                  </a:schemeClr>
                </a:solidFill>
                <a:latin typeface="Times New Roman" panose="02020603050405020304" pitchFamily="18" charset="0"/>
                <a:cs typeface="Times New Roman" panose="02020603050405020304" pitchFamily="18" charset="0"/>
              </a:rPr>
              <a:t>A function that is strong collision resistant is also weak collision resistant, but the reverse is not necessarily true. </a:t>
            </a:r>
          </a:p>
          <a:p>
            <a:pPr marL="285750" indent="-285750">
              <a:buFont typeface="Arial" panose="020B0604020202020204" pitchFamily="34" charset="0"/>
              <a:buChar char="•"/>
            </a:pPr>
            <a:r>
              <a:rPr lang="en-US" altLang="zh-TW" dirty="0">
                <a:solidFill>
                  <a:schemeClr val="tx2">
                    <a:lumMod val="50000"/>
                  </a:schemeClr>
                </a:solidFill>
                <a:latin typeface="Times New Roman" panose="02020603050405020304" pitchFamily="18" charset="0"/>
                <a:cs typeface="Times New Roman" panose="02020603050405020304" pitchFamily="18" charset="0"/>
              </a:rPr>
              <a:t>A function can be strong collision resistant but not </a:t>
            </a:r>
            <a:r>
              <a:rPr lang="en-US" altLang="zh-TW" dirty="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one-way property</a:t>
            </a:r>
            <a:r>
              <a:rPr lang="zh-TW" altLang="en-US" dirty="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dirty="0">
                <a:solidFill>
                  <a:schemeClr val="tx2">
                    <a:lumMod val="50000"/>
                  </a:schemeClr>
                </a:solidFill>
                <a:latin typeface="Times New Roman" panose="02020603050405020304" pitchFamily="18" charset="0"/>
                <a:cs typeface="Times New Roman" panose="02020603050405020304" pitchFamily="18" charset="0"/>
              </a:rPr>
              <a:t>and vice versa. </a:t>
            </a:r>
          </a:p>
          <a:p>
            <a:pPr marL="285750" indent="-285750">
              <a:buFont typeface="Arial" panose="020B0604020202020204" pitchFamily="34" charset="0"/>
              <a:buChar char="•"/>
            </a:pPr>
            <a:r>
              <a:rPr lang="en-US" altLang="zh-TW" dirty="0">
                <a:solidFill>
                  <a:schemeClr val="tx2">
                    <a:lumMod val="50000"/>
                  </a:schemeClr>
                </a:solidFill>
                <a:latin typeface="Times New Roman" panose="02020603050405020304" pitchFamily="18" charset="0"/>
                <a:cs typeface="Times New Roman" panose="02020603050405020304" pitchFamily="18" charset="0"/>
              </a:rPr>
              <a:t>A function can be </a:t>
            </a:r>
            <a:r>
              <a:rPr lang="en-US" altLang="zh-TW" dirty="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one-way property</a:t>
            </a:r>
            <a:r>
              <a:rPr lang="zh-TW" altLang="en-US" dirty="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dirty="0">
                <a:solidFill>
                  <a:schemeClr val="tx2">
                    <a:lumMod val="50000"/>
                  </a:schemeClr>
                </a:solidFill>
                <a:latin typeface="Times New Roman" panose="02020603050405020304" pitchFamily="18" charset="0"/>
                <a:cs typeface="Times New Roman" panose="02020603050405020304" pitchFamily="18" charset="0"/>
              </a:rPr>
              <a:t>but not weak collision resistant and vice versa.</a:t>
            </a:r>
            <a:endParaRPr lang="zh-TW" altLang="en-US" dirty="0">
              <a:solidFill>
                <a:schemeClr val="tx2">
                  <a:lumMod val="50000"/>
                </a:schemeClr>
              </a:solidFill>
              <a:latin typeface="Times New Roman" panose="02020603050405020304" pitchFamily="18" charset="0"/>
              <a:cs typeface="Times New Roman" panose="02020603050405020304" pitchFamily="18" charset="0"/>
            </a:endParaRPr>
          </a:p>
        </p:txBody>
      </p:sp>
      <p:grpSp>
        <p:nvGrpSpPr>
          <p:cNvPr id="45" name="群組 44"/>
          <p:cNvGrpSpPr/>
          <p:nvPr/>
        </p:nvGrpSpPr>
        <p:grpSpPr>
          <a:xfrm>
            <a:off x="0" y="176463"/>
            <a:ext cx="1730869" cy="509690"/>
            <a:chOff x="0" y="176463"/>
            <a:chExt cx="1730869" cy="509690"/>
          </a:xfrm>
        </p:grpSpPr>
        <p:sp>
          <p:nvSpPr>
            <p:cNvPr id="46" name="五邊形 45"/>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7" name="群組 46"/>
            <p:cNvGrpSpPr/>
            <p:nvPr/>
          </p:nvGrpSpPr>
          <p:grpSpPr>
            <a:xfrm>
              <a:off x="3581" y="199370"/>
              <a:ext cx="1677107" cy="486783"/>
              <a:chOff x="4124" y="156549"/>
              <a:chExt cx="1677107" cy="486783"/>
            </a:xfrm>
          </p:grpSpPr>
          <p:sp>
            <p:nvSpPr>
              <p:cNvPr id="49"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50" name="组合 2"/>
              <p:cNvGrpSpPr/>
              <p:nvPr/>
            </p:nvGrpSpPr>
            <p:grpSpPr>
              <a:xfrm>
                <a:off x="4124" y="218992"/>
                <a:ext cx="428395" cy="308512"/>
                <a:chOff x="1489166" y="2322031"/>
                <a:chExt cx="566993" cy="408324"/>
              </a:xfrm>
            </p:grpSpPr>
            <p:sp>
              <p:nvSpPr>
                <p:cNvPr id="57"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54" name="直線接點 53"/>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55"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3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909800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5">
                                            <p:txEl>
                                              <p:pRg st="0" end="0"/>
                                            </p:txEl>
                                          </p:spTgt>
                                        </p:tgtEl>
                                        <p:attrNameLst>
                                          <p:attrName>style.visibility</p:attrName>
                                        </p:attrNameLst>
                                      </p:cBhvr>
                                      <p:to>
                                        <p:strVal val="visible"/>
                                      </p:to>
                                    </p:set>
                                    <p:animEffect transition="in" filter="fade">
                                      <p:cBhvr>
                                        <p:cTn id="13" dur="500"/>
                                        <p:tgtEl>
                                          <p:spTgt spid="85">
                                            <p:txEl>
                                              <p:pRg st="0" end="0"/>
                                            </p:txEl>
                                          </p:spTgt>
                                        </p:tgtEl>
                                      </p:cBhvr>
                                    </p:animEffect>
                                    <p:anim calcmode="lin" valueType="num">
                                      <p:cBhvr>
                                        <p:cTn id="14"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85">
                                            <p:txEl>
                                              <p:pRg st="1" end="1"/>
                                            </p:txEl>
                                          </p:spTgt>
                                        </p:tgtEl>
                                        <p:attrNameLst>
                                          <p:attrName>style.visibility</p:attrName>
                                        </p:attrNameLst>
                                      </p:cBhvr>
                                      <p:to>
                                        <p:strVal val="visible"/>
                                      </p:to>
                                    </p:set>
                                    <p:animEffect transition="in" filter="fade">
                                      <p:cBhvr>
                                        <p:cTn id="19" dur="500"/>
                                        <p:tgtEl>
                                          <p:spTgt spid="85">
                                            <p:txEl>
                                              <p:pRg st="1" end="1"/>
                                            </p:txEl>
                                          </p:spTgt>
                                        </p:tgtEl>
                                      </p:cBhvr>
                                    </p:animEffect>
                                    <p:anim calcmode="lin" valueType="num">
                                      <p:cBhvr>
                                        <p:cTn id="20"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85">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85">
                                            <p:txEl>
                                              <p:pRg st="2" end="2"/>
                                            </p:txEl>
                                          </p:spTgt>
                                        </p:tgtEl>
                                        <p:attrNameLst>
                                          <p:attrName>style.visibility</p:attrName>
                                        </p:attrNameLst>
                                      </p:cBhvr>
                                      <p:to>
                                        <p:strVal val="visible"/>
                                      </p:to>
                                    </p:set>
                                    <p:animEffect transition="in" filter="fade">
                                      <p:cBhvr>
                                        <p:cTn id="25" dur="500"/>
                                        <p:tgtEl>
                                          <p:spTgt spid="85">
                                            <p:txEl>
                                              <p:pRg st="2" end="2"/>
                                            </p:txEl>
                                          </p:spTgt>
                                        </p:tgtEl>
                                      </p:cBhvr>
                                    </p:animEffect>
                                    <p:anim calcmode="lin" valueType="num">
                                      <p:cBhvr>
                                        <p:cTn id="26"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 calcmode="lin" valueType="num">
                                      <p:cBhvr additive="base">
                                        <p:cTn id="32" dur="500" fill="hold"/>
                                        <p:tgtEl>
                                          <p:spTgt spid="79"/>
                                        </p:tgtEl>
                                        <p:attrNameLst>
                                          <p:attrName>ppt_x</p:attrName>
                                        </p:attrNameLst>
                                      </p:cBhvr>
                                      <p:tavLst>
                                        <p:tav tm="0">
                                          <p:val>
                                            <p:strVal val="#ppt_x"/>
                                          </p:val>
                                        </p:tav>
                                        <p:tav tm="100000">
                                          <p:val>
                                            <p:strVal val="#ppt_x"/>
                                          </p:val>
                                        </p:tav>
                                      </p:tavLst>
                                    </p:anim>
                                    <p:anim calcmode="lin" valueType="num">
                                      <p:cBhvr additive="base">
                                        <p:cTn id="33"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additive="base">
                                        <p:cTn id="42" dur="500" fill="hold"/>
                                        <p:tgtEl>
                                          <p:spTgt spid="83"/>
                                        </p:tgtEl>
                                        <p:attrNameLst>
                                          <p:attrName>ppt_x</p:attrName>
                                        </p:attrNameLst>
                                      </p:cBhvr>
                                      <p:tavLst>
                                        <p:tav tm="0">
                                          <p:val>
                                            <p:strVal val="#ppt_x"/>
                                          </p:val>
                                        </p:tav>
                                        <p:tav tm="100000">
                                          <p:val>
                                            <p:strVal val="#ppt_x"/>
                                          </p:val>
                                        </p:tav>
                                      </p:tavLst>
                                    </p:anim>
                                    <p:anim calcmode="lin" valueType="num">
                                      <p:cBhvr additive="base">
                                        <p:cTn id="43"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ppt_x"/>
                                          </p:val>
                                        </p:tav>
                                        <p:tav tm="100000">
                                          <p:val>
                                            <p:strVal val="#ppt_x"/>
                                          </p:val>
                                        </p:tav>
                                      </p:tavLst>
                                    </p:anim>
                                    <p:anim calcmode="lin" valueType="num">
                                      <p:cBhvr additive="base">
                                        <p:cTn id="53"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additive="base">
                                        <p:cTn id="62" dur="500" fill="hold"/>
                                        <p:tgtEl>
                                          <p:spTgt spid="81"/>
                                        </p:tgtEl>
                                        <p:attrNameLst>
                                          <p:attrName>ppt_x</p:attrName>
                                        </p:attrNameLst>
                                      </p:cBhvr>
                                      <p:tavLst>
                                        <p:tav tm="0">
                                          <p:val>
                                            <p:strVal val="#ppt_x"/>
                                          </p:val>
                                        </p:tav>
                                        <p:tav tm="100000">
                                          <p:val>
                                            <p:strVal val="#ppt_x"/>
                                          </p:val>
                                        </p:tav>
                                      </p:tavLst>
                                    </p:anim>
                                    <p:anim calcmode="lin" valueType="num">
                                      <p:cBhvr additive="base">
                                        <p:cTn id="6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fade">
                                      <p:cBhvr>
                                        <p:cTn id="68" dur="500"/>
                                        <p:tgtEl>
                                          <p:spTgt spid="66"/>
                                        </p:tgtEl>
                                      </p:cBhvr>
                                    </p:animEffect>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82"/>
                                        </p:tgtEl>
                                        <p:attrNameLst>
                                          <p:attrName>style.visibility</p:attrName>
                                        </p:attrNameLst>
                                      </p:cBhvr>
                                      <p:to>
                                        <p:strVal val="visible"/>
                                      </p:to>
                                    </p:set>
                                    <p:anim calcmode="lin" valueType="num">
                                      <p:cBhvr additive="base">
                                        <p:cTn id="72" dur="500" fill="hold"/>
                                        <p:tgtEl>
                                          <p:spTgt spid="82"/>
                                        </p:tgtEl>
                                        <p:attrNameLst>
                                          <p:attrName>ppt_x</p:attrName>
                                        </p:attrNameLst>
                                      </p:cBhvr>
                                      <p:tavLst>
                                        <p:tav tm="0">
                                          <p:val>
                                            <p:strVal val="#ppt_x"/>
                                          </p:val>
                                        </p:tav>
                                        <p:tav tm="100000">
                                          <p:val>
                                            <p:strVal val="#ppt_x"/>
                                          </p:val>
                                        </p:tav>
                                      </p:tavLst>
                                    </p:anim>
                                    <p:anim calcmode="lin" valueType="num">
                                      <p:cBhvr additive="base">
                                        <p:cTn id="73"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9" grpId="0"/>
      <p:bldP spid="80" grpId="0"/>
      <p:bldP spid="81" grpId="0"/>
      <p:bldP spid="82" grpId="0"/>
      <p:bldP spid="83" grpId="0"/>
      <p:bldP spid="8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Box 6"/>
          <p:cNvSpPr txBox="1">
            <a:spLocks noChangeArrowheads="1"/>
          </p:cNvSpPr>
          <p:nvPr/>
        </p:nvSpPr>
        <p:spPr bwMode="auto">
          <a:xfrm>
            <a:off x="3235346" y="242050"/>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Sponge Construction</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408" y="688587"/>
            <a:ext cx="4223488" cy="4454913"/>
          </a:xfrm>
          <a:prstGeom prst="rect">
            <a:avLst/>
          </a:prstGeom>
        </p:spPr>
      </p:pic>
      <p:grpSp>
        <p:nvGrpSpPr>
          <p:cNvPr id="22" name="群組 21"/>
          <p:cNvGrpSpPr/>
          <p:nvPr/>
        </p:nvGrpSpPr>
        <p:grpSpPr>
          <a:xfrm>
            <a:off x="0" y="176463"/>
            <a:ext cx="1730869" cy="509690"/>
            <a:chOff x="0" y="176463"/>
            <a:chExt cx="1730869" cy="509690"/>
          </a:xfrm>
        </p:grpSpPr>
        <p:sp>
          <p:nvSpPr>
            <p:cNvPr id="23" name="五邊形 2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4" name="群組 23"/>
            <p:cNvGrpSpPr/>
            <p:nvPr/>
          </p:nvGrpSpPr>
          <p:grpSpPr>
            <a:xfrm>
              <a:off x="3581" y="199370"/>
              <a:ext cx="1677107" cy="486783"/>
              <a:chOff x="4124" y="156549"/>
              <a:chExt cx="1677107" cy="486783"/>
            </a:xfrm>
          </p:grpSpPr>
          <p:sp>
            <p:nvSpPr>
              <p:cNvPr id="25"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26" name="组合 2"/>
              <p:cNvGrpSpPr/>
              <p:nvPr/>
            </p:nvGrpSpPr>
            <p:grpSpPr>
              <a:xfrm>
                <a:off x="4124" y="218992"/>
                <a:ext cx="428395" cy="308512"/>
                <a:chOff x="1489166" y="2322031"/>
                <a:chExt cx="566993" cy="408324"/>
              </a:xfrm>
            </p:grpSpPr>
            <p:sp>
              <p:nvSpPr>
                <p:cNvPr id="29"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7" name="直線接點 26"/>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8"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11</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621558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6"/>
          <p:cNvSpPr txBox="1">
            <a:spLocks noChangeArrowheads="1"/>
          </p:cNvSpPr>
          <p:nvPr/>
        </p:nvSpPr>
        <p:spPr bwMode="auto">
          <a:xfrm>
            <a:off x="3235347" y="288955"/>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Sponge Construction</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sp>
        <p:nvSpPr>
          <p:cNvPr id="45" name="矩形 44"/>
          <p:cNvSpPr/>
          <p:nvPr/>
        </p:nvSpPr>
        <p:spPr>
          <a:xfrm>
            <a:off x="1989060" y="1501889"/>
            <a:ext cx="5319305" cy="283349"/>
          </a:xfrm>
          <a:prstGeom prst="rect">
            <a:avLst/>
          </a:prstGeom>
          <a:solidFill>
            <a:schemeClr val="accent1">
              <a:lumMod val="20000"/>
              <a:lumOff val="8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200" dirty="0"/>
          </a:p>
        </p:txBody>
      </p:sp>
      <p:sp>
        <p:nvSpPr>
          <p:cNvPr id="46" name="矩形 45"/>
          <p:cNvSpPr/>
          <p:nvPr/>
        </p:nvSpPr>
        <p:spPr>
          <a:xfrm>
            <a:off x="1989060" y="2594119"/>
            <a:ext cx="884161" cy="283349"/>
          </a:xfrm>
          <a:prstGeom prst="rect">
            <a:avLst/>
          </a:prstGeom>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P</a:t>
            </a:r>
            <a:r>
              <a:rPr lang="en-US" altLang="zh-TW" sz="1200" baseline="-25000" dirty="0"/>
              <a:t>0</a:t>
            </a:r>
            <a:endParaRPr lang="zh-TW" altLang="en-US" sz="1200" dirty="0"/>
          </a:p>
        </p:txBody>
      </p:sp>
      <p:sp>
        <p:nvSpPr>
          <p:cNvPr id="47" name="矩形 46"/>
          <p:cNvSpPr/>
          <p:nvPr/>
        </p:nvSpPr>
        <p:spPr>
          <a:xfrm>
            <a:off x="2874457" y="2594119"/>
            <a:ext cx="884161" cy="283349"/>
          </a:xfrm>
          <a:prstGeom prst="rect">
            <a:avLst/>
          </a:prstGeom>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P</a:t>
            </a:r>
            <a:r>
              <a:rPr lang="en-US" altLang="zh-TW" sz="1200" baseline="-25000" dirty="0"/>
              <a:t>1</a:t>
            </a:r>
            <a:endParaRPr lang="zh-TW" altLang="en-US" sz="1200" dirty="0"/>
          </a:p>
        </p:txBody>
      </p:sp>
      <p:sp>
        <p:nvSpPr>
          <p:cNvPr id="48" name="矩形 47"/>
          <p:cNvSpPr/>
          <p:nvPr/>
        </p:nvSpPr>
        <p:spPr>
          <a:xfrm>
            <a:off x="3761277" y="2594119"/>
            <a:ext cx="884161" cy="283349"/>
          </a:xfrm>
          <a:prstGeom prst="rect">
            <a:avLst/>
          </a:prstGeom>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P</a:t>
            </a:r>
            <a:r>
              <a:rPr lang="en-US" altLang="zh-TW" sz="1200" baseline="-25000" dirty="0"/>
              <a:t>2</a:t>
            </a:r>
            <a:endParaRPr lang="zh-TW" altLang="en-US" sz="1200" dirty="0"/>
          </a:p>
        </p:txBody>
      </p:sp>
      <p:sp>
        <p:nvSpPr>
          <p:cNvPr id="49" name="矩形 48"/>
          <p:cNvSpPr/>
          <p:nvPr/>
        </p:nvSpPr>
        <p:spPr>
          <a:xfrm>
            <a:off x="6416520" y="2590190"/>
            <a:ext cx="884161" cy="283349"/>
          </a:xfrm>
          <a:prstGeom prst="rect">
            <a:avLst/>
          </a:prstGeom>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P</a:t>
            </a:r>
            <a:r>
              <a:rPr lang="en-US" altLang="zh-TW" sz="1200" baseline="-25000" dirty="0"/>
              <a:t>k-1</a:t>
            </a:r>
            <a:endParaRPr lang="zh-TW" altLang="en-US" sz="1200" dirty="0"/>
          </a:p>
        </p:txBody>
      </p:sp>
      <p:sp>
        <p:nvSpPr>
          <p:cNvPr id="50" name="文字方塊 49"/>
          <p:cNvSpPr txBox="1"/>
          <p:nvPr/>
        </p:nvSpPr>
        <p:spPr>
          <a:xfrm>
            <a:off x="4295829" y="1484409"/>
            <a:ext cx="783030" cy="276999"/>
          </a:xfrm>
          <a:prstGeom prst="rect">
            <a:avLst/>
          </a:prstGeom>
          <a:noFill/>
        </p:spPr>
        <p:txBody>
          <a:bodyPr wrap="square" rtlCol="0">
            <a:spAutoFit/>
          </a:bodyPr>
          <a:lstStyle/>
          <a:p>
            <a:r>
              <a:rPr lang="en-US" altLang="zh-TW" sz="1200" dirty="0"/>
              <a:t>message</a:t>
            </a:r>
            <a:endParaRPr lang="zh-TW" altLang="en-US" sz="1200" dirty="0"/>
          </a:p>
        </p:txBody>
      </p:sp>
      <p:cxnSp>
        <p:nvCxnSpPr>
          <p:cNvPr id="51" name="直線接點 50"/>
          <p:cNvCxnSpPr/>
          <p:nvPr/>
        </p:nvCxnSpPr>
        <p:spPr>
          <a:xfrm flipH="1">
            <a:off x="1994939" y="1780607"/>
            <a:ext cx="4417" cy="831328"/>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1973696" y="2507138"/>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2153774" y="2257986"/>
            <a:ext cx="539368"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sp>
        <p:nvSpPr>
          <p:cNvPr id="54" name="文字方塊 53"/>
          <p:cNvSpPr txBox="1"/>
          <p:nvPr/>
        </p:nvSpPr>
        <p:spPr>
          <a:xfrm>
            <a:off x="3058567" y="2257986"/>
            <a:ext cx="514703"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sp>
        <p:nvSpPr>
          <p:cNvPr id="55" name="文字方塊 54"/>
          <p:cNvSpPr txBox="1"/>
          <p:nvPr/>
        </p:nvSpPr>
        <p:spPr>
          <a:xfrm>
            <a:off x="3945332" y="2249427"/>
            <a:ext cx="516620"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sp>
        <p:nvSpPr>
          <p:cNvPr id="56" name="文字方塊 55"/>
          <p:cNvSpPr txBox="1"/>
          <p:nvPr/>
        </p:nvSpPr>
        <p:spPr>
          <a:xfrm>
            <a:off x="6611434" y="2257986"/>
            <a:ext cx="507145"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sp>
        <p:nvSpPr>
          <p:cNvPr id="57" name="文字方塊 56"/>
          <p:cNvSpPr txBox="1"/>
          <p:nvPr/>
        </p:nvSpPr>
        <p:spPr>
          <a:xfrm>
            <a:off x="5269017" y="2526426"/>
            <a:ext cx="523924" cy="338554"/>
          </a:xfrm>
          <a:prstGeom prst="rect">
            <a:avLst/>
          </a:prstGeom>
          <a:noFill/>
        </p:spPr>
        <p:txBody>
          <a:bodyPr wrap="square" rtlCol="0">
            <a:spAutoFit/>
          </a:bodyPr>
          <a:lstStyle/>
          <a:p>
            <a:r>
              <a:rPr lang="en-US" altLang="zh-TW" sz="1600" b="1" dirty="0"/>
              <a:t>… …</a:t>
            </a:r>
            <a:endParaRPr lang="zh-TW" altLang="en-US" sz="1600" b="1" dirty="0"/>
          </a:p>
        </p:txBody>
      </p:sp>
      <p:cxnSp>
        <p:nvCxnSpPr>
          <p:cNvPr id="58" name="直線單箭頭接點 57"/>
          <p:cNvCxnSpPr/>
          <p:nvPr/>
        </p:nvCxnSpPr>
        <p:spPr>
          <a:xfrm flipV="1">
            <a:off x="1989060" y="1389325"/>
            <a:ext cx="4694399" cy="5192"/>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997147" y="1122836"/>
            <a:ext cx="5303534" cy="1483"/>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4203357" y="857149"/>
                <a:ext cx="895570" cy="300082"/>
              </a:xfrm>
              <a:prstGeom prst="rect">
                <a:avLst/>
              </a:prstGeom>
              <a:noFill/>
            </p:spPr>
            <p:txBody>
              <a:bodyPr wrap="square" rtlCol="0">
                <a:spAutoFit/>
              </a:bodyPr>
              <a:lstStyle/>
              <a:p>
                <a:r>
                  <a:rPr lang="en-US" altLang="zh-TW" b="1" dirty="0">
                    <a:cs typeface="Times New Roman" panose="02020603050405020304" pitchFamily="18" charset="0"/>
                  </a:rPr>
                  <a:t>k </a:t>
                </a:r>
                <a14:m>
                  <m:oMath xmlns:m="http://schemas.openxmlformats.org/officeDocument/2006/math">
                    <m:r>
                      <a:rPr lang="en-US" altLang="zh-TW" b="1" i="1">
                        <a:latin typeface="Cambria Math" panose="02040503050406030204" pitchFamily="18" charset="0"/>
                        <a:ea typeface="Cambria Math" panose="02040503050406030204" pitchFamily="18" charset="0"/>
                      </a:rPr>
                      <m:t>×</m:t>
                    </m:r>
                  </m:oMath>
                </a14:m>
                <a:r>
                  <a:rPr lang="en-US" altLang="zh-TW" b="1" dirty="0">
                    <a:cs typeface="Times New Roman" panose="02020603050405020304" pitchFamily="18" charset="0"/>
                  </a:rPr>
                  <a:t>  r bits</a:t>
                </a:r>
                <a:endParaRPr lang="zh-TW" altLang="en-US" b="1" dirty="0">
                  <a:cs typeface="Times New Roman" panose="02020603050405020304" pitchFamily="18" charset="0"/>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4203357" y="857149"/>
                <a:ext cx="895570" cy="300082"/>
              </a:xfrm>
              <a:prstGeom prst="rect">
                <a:avLst/>
              </a:prstGeom>
              <a:blipFill>
                <a:blip r:embed="rId3"/>
                <a:stretch>
                  <a:fillRect l="-2055" t="-4082" b="-20408"/>
                </a:stretch>
              </a:blipFill>
            </p:spPr>
            <p:txBody>
              <a:bodyPr/>
              <a:lstStyle/>
              <a:p>
                <a:r>
                  <a:rPr lang="zh-TW" altLang="en-US">
                    <a:noFill/>
                  </a:rPr>
                  <a:t> </a:t>
                </a:r>
              </a:p>
            </p:txBody>
          </p:sp>
        </mc:Fallback>
      </mc:AlternateContent>
      <p:sp>
        <p:nvSpPr>
          <p:cNvPr id="61" name="文字方塊 60"/>
          <p:cNvSpPr txBox="1"/>
          <p:nvPr/>
        </p:nvSpPr>
        <p:spPr>
          <a:xfrm>
            <a:off x="4056871" y="1150369"/>
            <a:ext cx="558776" cy="276999"/>
          </a:xfrm>
          <a:prstGeom prst="rect">
            <a:avLst/>
          </a:prstGeom>
          <a:noFill/>
        </p:spPr>
        <p:txBody>
          <a:bodyPr wrap="square" rtlCol="0">
            <a:spAutoFit/>
          </a:bodyPr>
          <a:lstStyle/>
          <a:p>
            <a:r>
              <a:rPr lang="en-US" altLang="zh-TW" sz="1200" b="1" dirty="0">
                <a:cs typeface="Times New Roman" panose="02020603050405020304" pitchFamily="18" charset="0"/>
              </a:rPr>
              <a:t>n bits</a:t>
            </a:r>
            <a:endParaRPr lang="zh-TW" altLang="en-US" sz="1200" b="1" dirty="0">
              <a:cs typeface="Times New Roman" panose="02020603050405020304" pitchFamily="18" charset="0"/>
            </a:endParaRPr>
          </a:p>
        </p:txBody>
      </p:sp>
      <p:sp>
        <p:nvSpPr>
          <p:cNvPr id="62" name="文字方塊 61"/>
          <p:cNvSpPr txBox="1"/>
          <p:nvPr/>
        </p:nvSpPr>
        <p:spPr>
          <a:xfrm>
            <a:off x="4238018" y="2981392"/>
            <a:ext cx="898652" cy="276999"/>
          </a:xfrm>
          <a:prstGeom prst="rect">
            <a:avLst/>
          </a:prstGeom>
          <a:noFill/>
        </p:spPr>
        <p:txBody>
          <a:bodyPr wrap="square" rtlCol="0">
            <a:spAutoFit/>
          </a:bodyPr>
          <a:lstStyle/>
          <a:p>
            <a:pPr marL="285744" indent="-285744">
              <a:buClr>
                <a:schemeClr val="tx2">
                  <a:lumMod val="75000"/>
                </a:schemeClr>
              </a:buClr>
              <a:buSzPct val="80000"/>
              <a:buFont typeface="Wingdings" panose="05000000000000000000" pitchFamily="2" charset="2"/>
              <a:buChar char="u"/>
            </a:pPr>
            <a:r>
              <a:rPr lang="en-US" altLang="zh-TW" sz="1200" dirty="0"/>
              <a:t>input</a:t>
            </a:r>
            <a:endParaRPr lang="zh-TW" altLang="en-US" sz="1200" dirty="0"/>
          </a:p>
        </p:txBody>
      </p:sp>
      <p:sp>
        <p:nvSpPr>
          <p:cNvPr id="63" name="文字方塊 62"/>
          <p:cNvSpPr txBox="1"/>
          <p:nvPr/>
        </p:nvSpPr>
        <p:spPr>
          <a:xfrm>
            <a:off x="4238018" y="4591645"/>
            <a:ext cx="927303" cy="276999"/>
          </a:xfrm>
          <a:prstGeom prst="rect">
            <a:avLst/>
          </a:prstGeom>
          <a:noFill/>
        </p:spPr>
        <p:txBody>
          <a:bodyPr wrap="square" rtlCol="0">
            <a:spAutoFit/>
          </a:bodyPr>
          <a:lstStyle/>
          <a:p>
            <a:pPr marL="285744" indent="-285744">
              <a:buClr>
                <a:schemeClr val="accent5">
                  <a:lumMod val="50000"/>
                </a:schemeClr>
              </a:buClr>
              <a:buSzPct val="80000"/>
              <a:buFont typeface="Wingdings" panose="05000000000000000000" pitchFamily="2" charset="2"/>
              <a:buChar char="u"/>
            </a:pPr>
            <a:r>
              <a:rPr lang="en-US" altLang="zh-TW" sz="1200" dirty="0"/>
              <a:t> output</a:t>
            </a:r>
            <a:endParaRPr lang="zh-TW" altLang="en-US" sz="1200" dirty="0"/>
          </a:p>
        </p:txBody>
      </p:sp>
      <p:sp>
        <p:nvSpPr>
          <p:cNvPr id="64" name="矩形 63"/>
          <p:cNvSpPr/>
          <p:nvPr/>
        </p:nvSpPr>
        <p:spPr>
          <a:xfrm>
            <a:off x="1997243" y="4110845"/>
            <a:ext cx="884161" cy="283349"/>
          </a:xfrm>
          <a:prstGeom prst="rect">
            <a:avLst/>
          </a:prstGeom>
          <a:solidFill>
            <a:schemeClr val="accent1">
              <a:lumMod val="20000"/>
              <a:lumOff val="8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Z</a:t>
            </a:r>
            <a:r>
              <a:rPr lang="en-US" altLang="zh-TW" sz="1200" baseline="-25000" dirty="0"/>
              <a:t>0</a:t>
            </a:r>
            <a:endParaRPr lang="zh-TW" altLang="en-US" sz="1200" dirty="0"/>
          </a:p>
        </p:txBody>
      </p:sp>
      <p:sp>
        <p:nvSpPr>
          <p:cNvPr id="65" name="矩形 64"/>
          <p:cNvSpPr/>
          <p:nvPr/>
        </p:nvSpPr>
        <p:spPr>
          <a:xfrm>
            <a:off x="2880893" y="4115369"/>
            <a:ext cx="884161" cy="283349"/>
          </a:xfrm>
          <a:prstGeom prst="rect">
            <a:avLst/>
          </a:prstGeom>
          <a:solidFill>
            <a:schemeClr val="accent1">
              <a:lumMod val="20000"/>
              <a:lumOff val="8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Z</a:t>
            </a:r>
            <a:r>
              <a:rPr lang="en-US" altLang="zh-TW" sz="1200" baseline="-25000" dirty="0"/>
              <a:t>1</a:t>
            </a:r>
            <a:endParaRPr lang="zh-TW" altLang="en-US" sz="1200" dirty="0"/>
          </a:p>
        </p:txBody>
      </p:sp>
      <p:sp>
        <p:nvSpPr>
          <p:cNvPr id="66" name="矩形 65"/>
          <p:cNvSpPr/>
          <p:nvPr/>
        </p:nvSpPr>
        <p:spPr>
          <a:xfrm>
            <a:off x="3764450" y="4115907"/>
            <a:ext cx="884161" cy="283349"/>
          </a:xfrm>
          <a:prstGeom prst="rect">
            <a:avLst/>
          </a:prstGeom>
          <a:solidFill>
            <a:schemeClr val="accent1">
              <a:lumMod val="20000"/>
              <a:lumOff val="8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Z</a:t>
            </a:r>
            <a:r>
              <a:rPr lang="en-US" altLang="zh-TW" sz="1200" baseline="-25000" dirty="0"/>
              <a:t>2</a:t>
            </a:r>
            <a:endParaRPr lang="zh-TW" altLang="en-US" sz="1200" dirty="0"/>
          </a:p>
        </p:txBody>
      </p:sp>
      <p:sp>
        <p:nvSpPr>
          <p:cNvPr id="67" name="矩形 66"/>
          <p:cNvSpPr/>
          <p:nvPr/>
        </p:nvSpPr>
        <p:spPr>
          <a:xfrm>
            <a:off x="5460897" y="4108223"/>
            <a:ext cx="625785" cy="283349"/>
          </a:xfrm>
          <a:prstGeom prst="rect">
            <a:avLst/>
          </a:prstGeom>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Z</a:t>
            </a:r>
            <a:r>
              <a:rPr lang="en-US" altLang="zh-TW" sz="1200" baseline="-25000" dirty="0"/>
              <a:t>j-1</a:t>
            </a:r>
            <a:endParaRPr lang="zh-TW" altLang="en-US" sz="1200" dirty="0"/>
          </a:p>
        </p:txBody>
      </p:sp>
      <p:sp>
        <p:nvSpPr>
          <p:cNvPr id="68" name="矩形 67"/>
          <p:cNvSpPr/>
          <p:nvPr/>
        </p:nvSpPr>
        <p:spPr>
          <a:xfrm>
            <a:off x="6683459" y="1502082"/>
            <a:ext cx="623692" cy="283349"/>
          </a:xfrm>
          <a:prstGeom prst="rect">
            <a:avLst/>
          </a:prstGeom>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t>pad</a:t>
            </a:r>
            <a:endParaRPr lang="zh-TW" altLang="en-US" sz="1200" dirty="0"/>
          </a:p>
        </p:txBody>
      </p:sp>
      <p:sp>
        <p:nvSpPr>
          <p:cNvPr id="69" name="矩形 68"/>
          <p:cNvSpPr/>
          <p:nvPr/>
        </p:nvSpPr>
        <p:spPr>
          <a:xfrm>
            <a:off x="5203573" y="4107469"/>
            <a:ext cx="259418" cy="283349"/>
          </a:xfrm>
          <a:prstGeom prst="rect">
            <a:avLst/>
          </a:prstGeom>
          <a:solidFill>
            <a:schemeClr val="accent1">
              <a:lumMod val="20000"/>
              <a:lumOff val="8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200" dirty="0"/>
          </a:p>
        </p:txBody>
      </p:sp>
      <p:cxnSp>
        <p:nvCxnSpPr>
          <p:cNvPr id="70" name="直線單箭頭接點 69"/>
          <p:cNvCxnSpPr/>
          <p:nvPr/>
        </p:nvCxnSpPr>
        <p:spPr>
          <a:xfrm flipV="1">
            <a:off x="1982408" y="3748474"/>
            <a:ext cx="3478489" cy="1545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3490766" y="3514263"/>
            <a:ext cx="849652" cy="276999"/>
          </a:xfrm>
          <a:prstGeom prst="rect">
            <a:avLst/>
          </a:prstGeom>
          <a:noFill/>
        </p:spPr>
        <p:txBody>
          <a:bodyPr wrap="square" rtlCol="0">
            <a:spAutoFit/>
          </a:bodyPr>
          <a:lstStyle/>
          <a:p>
            <a:r>
              <a:rPr lang="en-US" altLang="zh-TW" sz="1200" b="1" i="1" dirty="0">
                <a:latin typeface="Bodoni MT" panose="02070603080606020203" pitchFamily="18" charset="0"/>
                <a:cs typeface="Times New Roman" panose="02020603050405020304" pitchFamily="18" charset="0"/>
              </a:rPr>
              <a:t>l</a:t>
            </a:r>
            <a:r>
              <a:rPr lang="en-US" altLang="zh-TW" sz="1200" b="1" dirty="0">
                <a:cs typeface="Times New Roman" panose="02020603050405020304" pitchFamily="18" charset="0"/>
              </a:rPr>
              <a:t> bits</a:t>
            </a:r>
            <a:endParaRPr lang="zh-TW" altLang="en-US" sz="1200" b="1" dirty="0">
              <a:cs typeface="Times New Roman" panose="02020603050405020304" pitchFamily="18" charset="0"/>
            </a:endParaRPr>
          </a:p>
        </p:txBody>
      </p:sp>
      <p:cxnSp>
        <p:nvCxnSpPr>
          <p:cNvPr id="72" name="直線單箭頭接點 71"/>
          <p:cNvCxnSpPr/>
          <p:nvPr/>
        </p:nvCxnSpPr>
        <p:spPr>
          <a:xfrm flipV="1">
            <a:off x="2865533" y="2506268"/>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flipV="1">
            <a:off x="3756770" y="2506051"/>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flipV="1">
            <a:off x="6424204" y="2497142"/>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2876632" y="1780607"/>
            <a:ext cx="9544" cy="822771"/>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3760286" y="1795201"/>
            <a:ext cx="9544" cy="822771"/>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4641551" y="1785238"/>
            <a:ext cx="9544" cy="822771"/>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flipH="1">
            <a:off x="6414497" y="1778367"/>
            <a:ext cx="9544" cy="822771"/>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a:off x="7301629" y="1778367"/>
            <a:ext cx="9544" cy="822771"/>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文字方塊 79"/>
          <p:cNvSpPr txBox="1"/>
          <p:nvPr/>
        </p:nvSpPr>
        <p:spPr>
          <a:xfrm>
            <a:off x="4665173" y="4048845"/>
            <a:ext cx="523924" cy="338554"/>
          </a:xfrm>
          <a:prstGeom prst="rect">
            <a:avLst/>
          </a:prstGeom>
          <a:noFill/>
        </p:spPr>
        <p:txBody>
          <a:bodyPr wrap="square" rtlCol="0">
            <a:spAutoFit/>
          </a:bodyPr>
          <a:lstStyle/>
          <a:p>
            <a:r>
              <a:rPr lang="en-US" altLang="zh-TW" sz="1600" b="1" dirty="0"/>
              <a:t>… …</a:t>
            </a:r>
            <a:endParaRPr lang="zh-TW" altLang="en-US" sz="1600" b="1" dirty="0"/>
          </a:p>
        </p:txBody>
      </p:sp>
      <p:cxnSp>
        <p:nvCxnSpPr>
          <p:cNvPr id="81" name="直線單箭頭接點 80"/>
          <p:cNvCxnSpPr/>
          <p:nvPr/>
        </p:nvCxnSpPr>
        <p:spPr>
          <a:xfrm flipV="1">
            <a:off x="1982408" y="3999757"/>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文字方塊 81"/>
          <p:cNvSpPr txBox="1"/>
          <p:nvPr/>
        </p:nvSpPr>
        <p:spPr>
          <a:xfrm>
            <a:off x="2190503" y="3746518"/>
            <a:ext cx="539368"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sp>
        <p:nvSpPr>
          <p:cNvPr id="83" name="文字方塊 82"/>
          <p:cNvSpPr txBox="1"/>
          <p:nvPr/>
        </p:nvSpPr>
        <p:spPr>
          <a:xfrm>
            <a:off x="3059295" y="3766050"/>
            <a:ext cx="514703"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sp>
        <p:nvSpPr>
          <p:cNvPr id="84" name="文字方塊 83"/>
          <p:cNvSpPr txBox="1"/>
          <p:nvPr/>
        </p:nvSpPr>
        <p:spPr>
          <a:xfrm>
            <a:off x="3946060" y="3757491"/>
            <a:ext cx="516620" cy="276999"/>
          </a:xfrm>
          <a:prstGeom prst="rect">
            <a:avLst/>
          </a:prstGeom>
          <a:noFill/>
        </p:spPr>
        <p:txBody>
          <a:bodyPr wrap="square" rtlCol="0">
            <a:spAutoFit/>
          </a:bodyPr>
          <a:lstStyle/>
          <a:p>
            <a:r>
              <a:rPr lang="en-US" altLang="zh-TW" sz="1200" b="1" i="1" dirty="0">
                <a:latin typeface="Times New Roman" panose="02020603050405020304" pitchFamily="18" charset="0"/>
                <a:cs typeface="Times New Roman" panose="02020603050405020304" pitchFamily="18" charset="0"/>
              </a:rPr>
              <a:t>r</a:t>
            </a:r>
            <a:r>
              <a:rPr lang="en-US" altLang="zh-TW" sz="1200" dirty="0"/>
              <a:t> bits</a:t>
            </a:r>
            <a:endParaRPr lang="zh-TW" altLang="en-US" sz="1200" dirty="0"/>
          </a:p>
        </p:txBody>
      </p:sp>
      <p:cxnSp>
        <p:nvCxnSpPr>
          <p:cNvPr id="85" name="直線單箭頭接點 84"/>
          <p:cNvCxnSpPr/>
          <p:nvPr/>
        </p:nvCxnSpPr>
        <p:spPr>
          <a:xfrm flipV="1">
            <a:off x="2874245" y="3998887"/>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3765482" y="3998670"/>
            <a:ext cx="899525" cy="3344"/>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6" name="群組 95"/>
          <p:cNvGrpSpPr/>
          <p:nvPr/>
        </p:nvGrpSpPr>
        <p:grpSpPr>
          <a:xfrm>
            <a:off x="0" y="176463"/>
            <a:ext cx="1730869" cy="509690"/>
            <a:chOff x="0" y="176463"/>
            <a:chExt cx="1730869" cy="509690"/>
          </a:xfrm>
        </p:grpSpPr>
        <p:sp>
          <p:nvSpPr>
            <p:cNvPr id="97" name="五邊形 9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8" name="群組 97"/>
            <p:cNvGrpSpPr/>
            <p:nvPr/>
          </p:nvGrpSpPr>
          <p:grpSpPr>
            <a:xfrm>
              <a:off x="3581" y="199370"/>
              <a:ext cx="1677107" cy="486783"/>
              <a:chOff x="4124" y="156549"/>
              <a:chExt cx="1677107" cy="486783"/>
            </a:xfrm>
          </p:grpSpPr>
          <p:sp>
            <p:nvSpPr>
              <p:cNvPr id="99"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00" name="组合 2"/>
              <p:cNvGrpSpPr/>
              <p:nvPr/>
            </p:nvGrpSpPr>
            <p:grpSpPr>
              <a:xfrm>
                <a:off x="4124" y="218992"/>
                <a:ext cx="428395" cy="308512"/>
                <a:chOff x="1489166" y="2322031"/>
                <a:chExt cx="566993" cy="408324"/>
              </a:xfrm>
            </p:grpSpPr>
            <p:sp>
              <p:nvSpPr>
                <p:cNvPr id="10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01" name="直線接點 10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02"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8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669805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5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25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25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5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250"/>
                                        <p:tgtEl>
                                          <p:spTgt spid="50"/>
                                        </p:tgtEl>
                                      </p:cBhvr>
                                    </p:animEffect>
                                  </p:childTnLst>
                                </p:cTn>
                              </p:par>
                              <p:par>
                                <p:cTn id="23" presetID="10"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25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25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25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25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25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250"/>
                                        <p:tgtEl>
                                          <p:spTgt spid="57"/>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25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25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250"/>
                                        <p:tgtEl>
                                          <p:spTgt spid="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25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250"/>
                                        <p:tgtEl>
                                          <p:spTgt spid="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250"/>
                                        <p:tgtEl>
                                          <p:spTgt spid="6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25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fade">
                                      <p:cBhvr>
                                        <p:cTn id="70" dur="250"/>
                                        <p:tgtEl>
                                          <p:spTgt spid="6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250"/>
                                        <p:tgtEl>
                                          <p:spTgt spid="6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250"/>
                                        <p:tgtEl>
                                          <p:spTgt spid="6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fade">
                                      <p:cBhvr>
                                        <p:cTn id="79" dur="250"/>
                                        <p:tgtEl>
                                          <p:spTgt spid="69"/>
                                        </p:tgtEl>
                                      </p:cBhvr>
                                    </p:animEffect>
                                  </p:childTnLst>
                                </p:cTn>
                              </p:par>
                              <p:par>
                                <p:cTn id="80" presetID="10" presetClass="entr" presetSubtype="0" fill="hold"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250"/>
                                        <p:tgtEl>
                                          <p:spTgt spid="7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fade">
                                      <p:cBhvr>
                                        <p:cTn id="85" dur="250"/>
                                        <p:tgtEl>
                                          <p:spTgt spid="71"/>
                                        </p:tgtEl>
                                      </p:cBhvr>
                                    </p:animEffect>
                                  </p:childTnLst>
                                </p:cTn>
                              </p:par>
                              <p:par>
                                <p:cTn id="86" presetID="10" presetClass="entr" presetSubtype="0" fill="hold"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250"/>
                                        <p:tgtEl>
                                          <p:spTgt spid="72"/>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250"/>
                                        <p:tgtEl>
                                          <p:spTgt spid="73"/>
                                        </p:tgtEl>
                                      </p:cBhvr>
                                    </p:animEffect>
                                  </p:childTnLst>
                                </p:cTn>
                              </p:par>
                              <p:par>
                                <p:cTn id="92" presetID="10" presetClass="entr" presetSubtype="0" fill="hold"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250"/>
                                        <p:tgtEl>
                                          <p:spTgt spid="74"/>
                                        </p:tgtEl>
                                      </p:cBhvr>
                                    </p:animEffect>
                                  </p:childTnLst>
                                </p:cTn>
                              </p:par>
                              <p:par>
                                <p:cTn id="95" presetID="10" presetClass="entr" presetSubtype="0" fill="hold" nodeType="withEffect">
                                  <p:stCondLst>
                                    <p:cond delay="0"/>
                                  </p:stCondLst>
                                  <p:childTnLst>
                                    <p:set>
                                      <p:cBhvr>
                                        <p:cTn id="96" dur="1" fill="hold">
                                          <p:stCondLst>
                                            <p:cond delay="0"/>
                                          </p:stCondLst>
                                        </p:cTn>
                                        <p:tgtEl>
                                          <p:spTgt spid="75"/>
                                        </p:tgtEl>
                                        <p:attrNameLst>
                                          <p:attrName>style.visibility</p:attrName>
                                        </p:attrNameLst>
                                      </p:cBhvr>
                                      <p:to>
                                        <p:strVal val="visible"/>
                                      </p:to>
                                    </p:set>
                                    <p:animEffect transition="in" filter="fade">
                                      <p:cBhvr>
                                        <p:cTn id="97" dur="250"/>
                                        <p:tgtEl>
                                          <p:spTgt spid="75"/>
                                        </p:tgtEl>
                                      </p:cBhvr>
                                    </p:animEffect>
                                  </p:childTnLst>
                                </p:cTn>
                              </p:par>
                              <p:par>
                                <p:cTn id="98" presetID="10" presetClass="entr" presetSubtype="0" fill="hold" nodeType="with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fade">
                                      <p:cBhvr>
                                        <p:cTn id="100" dur="250"/>
                                        <p:tgtEl>
                                          <p:spTgt spid="76"/>
                                        </p:tgtEl>
                                      </p:cBhvr>
                                    </p:animEffect>
                                  </p:childTnLst>
                                </p:cTn>
                              </p:par>
                              <p:par>
                                <p:cTn id="101" presetID="10" presetClass="entr" presetSubtype="0" fill="hold" nodeType="withEffect">
                                  <p:stCondLst>
                                    <p:cond delay="0"/>
                                  </p:stCondLst>
                                  <p:childTnLst>
                                    <p:set>
                                      <p:cBhvr>
                                        <p:cTn id="102" dur="1" fill="hold">
                                          <p:stCondLst>
                                            <p:cond delay="0"/>
                                          </p:stCondLst>
                                        </p:cTn>
                                        <p:tgtEl>
                                          <p:spTgt spid="77"/>
                                        </p:tgtEl>
                                        <p:attrNameLst>
                                          <p:attrName>style.visibility</p:attrName>
                                        </p:attrNameLst>
                                      </p:cBhvr>
                                      <p:to>
                                        <p:strVal val="visible"/>
                                      </p:to>
                                    </p:set>
                                    <p:animEffect transition="in" filter="fade">
                                      <p:cBhvr>
                                        <p:cTn id="103" dur="250"/>
                                        <p:tgtEl>
                                          <p:spTgt spid="77"/>
                                        </p:tgtEl>
                                      </p:cBhvr>
                                    </p:animEffect>
                                  </p:childTnLst>
                                </p:cTn>
                              </p:par>
                              <p:par>
                                <p:cTn id="104" presetID="10" presetClass="entr" presetSubtype="0" fill="hold"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250"/>
                                        <p:tgtEl>
                                          <p:spTgt spid="78"/>
                                        </p:tgtEl>
                                      </p:cBhvr>
                                    </p:animEffect>
                                  </p:childTnLst>
                                </p:cTn>
                              </p:par>
                              <p:par>
                                <p:cTn id="107" presetID="10"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250"/>
                                        <p:tgtEl>
                                          <p:spTgt spid="7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0"/>
                                        </p:tgtEl>
                                        <p:attrNameLst>
                                          <p:attrName>style.visibility</p:attrName>
                                        </p:attrNameLst>
                                      </p:cBhvr>
                                      <p:to>
                                        <p:strVal val="visible"/>
                                      </p:to>
                                    </p:set>
                                    <p:animEffect transition="in" filter="fade">
                                      <p:cBhvr>
                                        <p:cTn id="112" dur="250"/>
                                        <p:tgtEl>
                                          <p:spTgt spid="80"/>
                                        </p:tgtEl>
                                      </p:cBhvr>
                                    </p:animEffect>
                                  </p:childTnLst>
                                </p:cTn>
                              </p:par>
                              <p:par>
                                <p:cTn id="113" presetID="10" presetClass="entr" presetSubtype="0" fill="hold"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fade">
                                      <p:cBhvr>
                                        <p:cTn id="115" dur="250"/>
                                        <p:tgtEl>
                                          <p:spTgt spid="8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fade">
                                      <p:cBhvr>
                                        <p:cTn id="118" dur="250"/>
                                        <p:tgtEl>
                                          <p:spTgt spid="8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fade">
                                      <p:cBhvr>
                                        <p:cTn id="121" dur="250"/>
                                        <p:tgtEl>
                                          <p:spTgt spid="8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4"/>
                                        </p:tgtEl>
                                        <p:attrNameLst>
                                          <p:attrName>style.visibility</p:attrName>
                                        </p:attrNameLst>
                                      </p:cBhvr>
                                      <p:to>
                                        <p:strVal val="visible"/>
                                      </p:to>
                                    </p:set>
                                    <p:animEffect transition="in" filter="fade">
                                      <p:cBhvr>
                                        <p:cTn id="124" dur="250"/>
                                        <p:tgtEl>
                                          <p:spTgt spid="84"/>
                                        </p:tgtEl>
                                      </p:cBhvr>
                                    </p:animEffect>
                                  </p:childTnLst>
                                </p:cTn>
                              </p:par>
                              <p:par>
                                <p:cTn id="125" presetID="10" presetClass="entr" presetSubtype="0" fill="hold" nodeType="with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fade">
                                      <p:cBhvr>
                                        <p:cTn id="127" dur="250"/>
                                        <p:tgtEl>
                                          <p:spTgt spid="85"/>
                                        </p:tgtEl>
                                      </p:cBhvr>
                                    </p:animEffect>
                                  </p:childTnLst>
                                </p:cTn>
                              </p:par>
                              <p:par>
                                <p:cTn id="128" presetID="10" presetClass="entr" presetSubtype="0" fill="hold" nodeType="withEffect">
                                  <p:stCondLst>
                                    <p:cond delay="0"/>
                                  </p:stCondLst>
                                  <p:childTnLst>
                                    <p:set>
                                      <p:cBhvr>
                                        <p:cTn id="129" dur="1" fill="hold">
                                          <p:stCondLst>
                                            <p:cond delay="0"/>
                                          </p:stCondLst>
                                        </p:cTn>
                                        <p:tgtEl>
                                          <p:spTgt spid="86"/>
                                        </p:tgtEl>
                                        <p:attrNameLst>
                                          <p:attrName>style.visibility</p:attrName>
                                        </p:attrNameLst>
                                      </p:cBhvr>
                                      <p:to>
                                        <p:strVal val="visible"/>
                                      </p:to>
                                    </p:set>
                                    <p:animEffect transition="in" filter="fade">
                                      <p:cBhvr>
                                        <p:cTn id="130" dur="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p:bldP spid="53" grpId="0"/>
      <p:bldP spid="54" grpId="0"/>
      <p:bldP spid="55" grpId="0"/>
      <p:bldP spid="56" grpId="0"/>
      <p:bldP spid="57" grpId="0"/>
      <p:bldP spid="60" grpId="0"/>
      <p:bldP spid="61" grpId="0"/>
      <p:bldP spid="62" grpId="0"/>
      <p:bldP spid="63" grpId="0"/>
      <p:bldP spid="64" grpId="0" animBg="1"/>
      <p:bldP spid="65" grpId="0" animBg="1"/>
      <p:bldP spid="66" grpId="0" animBg="1"/>
      <p:bldP spid="67" grpId="0" animBg="1"/>
      <p:bldP spid="68" grpId="0" animBg="1"/>
      <p:bldP spid="69" grpId="0" animBg="1"/>
      <p:bldP spid="71" grpId="0"/>
      <p:bldP spid="80" grpId="0"/>
      <p:bldP spid="82" grpId="0"/>
      <p:bldP spid="83"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6"/>
          <p:cNvSpPr txBox="1">
            <a:spLocks noChangeArrowheads="1"/>
          </p:cNvSpPr>
          <p:nvPr/>
        </p:nvSpPr>
        <p:spPr bwMode="auto">
          <a:xfrm>
            <a:off x="3235347" y="288955"/>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Sponge Construction</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sp>
        <p:nvSpPr>
          <p:cNvPr id="114" name="TextBox 6"/>
          <p:cNvSpPr txBox="1">
            <a:spLocks noChangeArrowheads="1"/>
          </p:cNvSpPr>
          <p:nvPr/>
        </p:nvSpPr>
        <p:spPr bwMode="auto">
          <a:xfrm>
            <a:off x="2975305" y="2811087"/>
            <a:ext cx="1533797"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800" b="1" i="1" dirty="0">
                <a:solidFill>
                  <a:schemeClr val="bg2">
                    <a:lumMod val="25000"/>
                  </a:schemeClr>
                </a:solidFill>
                <a:latin typeface="Times New Roman" panose="02020603050405020304" pitchFamily="18" charset="0"/>
                <a:cs typeface="Times New Roman" panose="02020603050405020304" pitchFamily="18" charset="0"/>
              </a:rPr>
              <a:t>b</a:t>
            </a:r>
            <a:r>
              <a:rPr lang="en-US" altLang="zh-CN" sz="1600" b="1" i="1" dirty="0">
                <a:solidFill>
                  <a:schemeClr val="bg2">
                    <a:lumMod val="25000"/>
                  </a:schemeClr>
                </a:solidFill>
                <a:latin typeface="+mn-ea"/>
                <a:cs typeface="+mn-ea"/>
              </a:rPr>
              <a:t> </a:t>
            </a:r>
            <a:r>
              <a:rPr lang="en-US" altLang="zh-CN" sz="1600" dirty="0">
                <a:solidFill>
                  <a:schemeClr val="bg2">
                    <a:lumMod val="25000"/>
                  </a:schemeClr>
                </a:solidFill>
                <a:latin typeface="Times New Roman" panose="02020603050405020304" pitchFamily="18" charset="0"/>
                <a:cs typeface="Times New Roman" panose="02020603050405020304" pitchFamily="18" charset="0"/>
              </a:rPr>
              <a:t>( Width )</a:t>
            </a:r>
            <a:endParaRPr lang="zh-CN" altLang="zh-CN"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5" name="TextBox 6"/>
          <p:cNvSpPr txBox="1">
            <a:spLocks noChangeArrowheads="1"/>
          </p:cNvSpPr>
          <p:nvPr/>
        </p:nvSpPr>
        <p:spPr bwMode="auto">
          <a:xfrm>
            <a:off x="1711626" y="1974933"/>
            <a:ext cx="1266213"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800" b="1" i="1" dirty="0">
                <a:solidFill>
                  <a:schemeClr val="bg2">
                    <a:lumMod val="25000"/>
                  </a:schemeClr>
                </a:solidFill>
                <a:latin typeface="Times New Roman" panose="02020603050405020304" pitchFamily="18" charset="0"/>
                <a:cs typeface="Times New Roman" panose="02020603050405020304" pitchFamily="18" charset="0"/>
              </a:rPr>
              <a:t>c</a:t>
            </a:r>
            <a:r>
              <a:rPr lang="en-US" altLang="zh-CN" sz="18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bg2">
                    <a:lumMod val="25000"/>
                  </a:schemeClr>
                </a:solidFill>
                <a:latin typeface="Times New Roman" panose="02020603050405020304" pitchFamily="18" charset="0"/>
                <a:cs typeface="Times New Roman" panose="02020603050405020304" pitchFamily="18" charset="0"/>
              </a:rPr>
              <a:t>( Capacity )</a:t>
            </a:r>
            <a:endParaRPr lang="zh-CN" altLang="zh-CN" sz="1600" dirty="0">
              <a:solidFill>
                <a:schemeClr val="bg2">
                  <a:lumMod val="25000"/>
                </a:schemeClr>
              </a:solidFill>
              <a:latin typeface="Times New Roman" panose="02020603050405020304" pitchFamily="18" charset="0"/>
              <a:cs typeface="Times New Roman" panose="02020603050405020304" pitchFamily="18" charset="0"/>
            </a:endParaRPr>
          </a:p>
        </p:txBody>
      </p:sp>
      <p:cxnSp>
        <p:nvCxnSpPr>
          <p:cNvPr id="116" name="直接连接符 21"/>
          <p:cNvCxnSpPr/>
          <p:nvPr/>
        </p:nvCxnSpPr>
        <p:spPr>
          <a:xfrm>
            <a:off x="435457" y="2901638"/>
            <a:ext cx="107880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直接连接符 23"/>
          <p:cNvCxnSpPr/>
          <p:nvPr/>
        </p:nvCxnSpPr>
        <p:spPr>
          <a:xfrm>
            <a:off x="435457" y="2901638"/>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18" name="直接连接符 29"/>
          <p:cNvCxnSpPr/>
          <p:nvPr/>
        </p:nvCxnSpPr>
        <p:spPr>
          <a:xfrm flipV="1">
            <a:off x="1516334" y="2670587"/>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9" name="直接连接符 34"/>
          <p:cNvCxnSpPr/>
          <p:nvPr/>
        </p:nvCxnSpPr>
        <p:spPr>
          <a:xfrm flipH="1" flipV="1">
            <a:off x="1516334" y="2439535"/>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0" name="直接连接符 37"/>
          <p:cNvCxnSpPr/>
          <p:nvPr/>
        </p:nvCxnSpPr>
        <p:spPr>
          <a:xfrm flipV="1">
            <a:off x="1711628" y="2439535"/>
            <a:ext cx="1070395" cy="183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1" name="直接连接符 38"/>
          <p:cNvCxnSpPr/>
          <p:nvPr/>
        </p:nvCxnSpPr>
        <p:spPr>
          <a:xfrm flipV="1">
            <a:off x="2782023" y="2671229"/>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39"/>
          <p:cNvCxnSpPr/>
          <p:nvPr/>
        </p:nvCxnSpPr>
        <p:spPr>
          <a:xfrm flipH="1" flipV="1">
            <a:off x="2782023" y="2440177"/>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直接连接符 40"/>
          <p:cNvCxnSpPr/>
          <p:nvPr/>
        </p:nvCxnSpPr>
        <p:spPr>
          <a:xfrm>
            <a:off x="1711628" y="1610285"/>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4" name="直接连接符 44"/>
          <p:cNvCxnSpPr/>
          <p:nvPr/>
        </p:nvCxnSpPr>
        <p:spPr>
          <a:xfrm>
            <a:off x="2981184" y="2880199"/>
            <a:ext cx="1074479" cy="203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5" name="直接连接符 45"/>
          <p:cNvCxnSpPr/>
          <p:nvPr/>
        </p:nvCxnSpPr>
        <p:spPr>
          <a:xfrm>
            <a:off x="2981184" y="2880199"/>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26" name="直接连接符 46"/>
          <p:cNvCxnSpPr/>
          <p:nvPr/>
        </p:nvCxnSpPr>
        <p:spPr>
          <a:xfrm flipV="1">
            <a:off x="4049745" y="2649148"/>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7" name="直接连接符 47"/>
          <p:cNvCxnSpPr/>
          <p:nvPr/>
        </p:nvCxnSpPr>
        <p:spPr>
          <a:xfrm flipH="1" flipV="1">
            <a:off x="4049745" y="2418096"/>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8" name="组合 3"/>
          <p:cNvGrpSpPr/>
          <p:nvPr/>
        </p:nvGrpSpPr>
        <p:grpSpPr>
          <a:xfrm>
            <a:off x="2416735" y="2483800"/>
            <a:ext cx="442757" cy="400110"/>
            <a:chOff x="2494649" y="2433232"/>
            <a:chExt cx="442757" cy="400110"/>
          </a:xfrm>
        </p:grpSpPr>
        <p:sp>
          <p:nvSpPr>
            <p:cNvPr id="129" name="任意多边形 11"/>
            <p:cNvSpPr/>
            <p:nvPr/>
          </p:nvSpPr>
          <p:spPr>
            <a:xfrm>
              <a:off x="2528050"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30" name="TextBox 6"/>
            <p:cNvSpPr txBox="1">
              <a:spLocks noChangeArrowheads="1"/>
            </p:cNvSpPr>
            <p:nvPr/>
          </p:nvSpPr>
          <p:spPr bwMode="auto">
            <a:xfrm>
              <a:off x="2494649"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02</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131" name="组合 2"/>
          <p:cNvGrpSpPr/>
          <p:nvPr/>
        </p:nvGrpSpPr>
        <p:grpSpPr>
          <a:xfrm>
            <a:off x="1141480" y="2483158"/>
            <a:ext cx="442757" cy="400110"/>
            <a:chOff x="1474794" y="2433232"/>
            <a:chExt cx="442757" cy="400110"/>
          </a:xfrm>
        </p:grpSpPr>
        <p:sp>
          <p:nvSpPr>
            <p:cNvPr id="132"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33"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134" name="组合 4"/>
          <p:cNvGrpSpPr/>
          <p:nvPr/>
        </p:nvGrpSpPr>
        <p:grpSpPr>
          <a:xfrm>
            <a:off x="3679708" y="2461719"/>
            <a:ext cx="442757" cy="400110"/>
            <a:chOff x="3499604" y="2433232"/>
            <a:chExt cx="442757" cy="400110"/>
          </a:xfrm>
        </p:grpSpPr>
        <p:sp>
          <p:nvSpPr>
            <p:cNvPr id="135" name="任意多边形 12"/>
            <p:cNvSpPr/>
            <p:nvPr/>
          </p:nvSpPr>
          <p:spPr>
            <a:xfrm>
              <a:off x="354279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36" name="TextBox 6"/>
            <p:cNvSpPr txBox="1">
              <a:spLocks noChangeArrowheads="1"/>
            </p:cNvSpPr>
            <p:nvPr/>
          </p:nvSpPr>
          <p:spPr bwMode="auto">
            <a:xfrm>
              <a:off x="349960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03</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sp>
        <p:nvSpPr>
          <p:cNvPr id="137" name="文字方塊 136"/>
          <p:cNvSpPr txBox="1"/>
          <p:nvPr/>
        </p:nvSpPr>
        <p:spPr>
          <a:xfrm>
            <a:off x="466096" y="2900546"/>
            <a:ext cx="1106467" cy="369332"/>
          </a:xfrm>
          <a:prstGeom prst="rect">
            <a:avLst/>
          </a:prstGeom>
          <a:noFill/>
        </p:spPr>
        <p:txBody>
          <a:bodyPr wrap="square" rtlCol="0">
            <a:spAutoFit/>
          </a:bodyPr>
          <a:lstStyle/>
          <a:p>
            <a:r>
              <a:rPr lang="en-US" altLang="zh-TW" sz="1800" b="1" i="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TW" sz="1800"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600"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 Bitrate )</a:t>
            </a:r>
            <a:endParaRPr lang="zh-TW" altLang="en-US" sz="1600"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38" name="群組 137"/>
          <p:cNvGrpSpPr/>
          <p:nvPr/>
        </p:nvGrpSpPr>
        <p:grpSpPr>
          <a:xfrm>
            <a:off x="5501049" y="2256433"/>
            <a:ext cx="2605960" cy="1858059"/>
            <a:chOff x="6066062" y="2301899"/>
            <a:chExt cx="2947309" cy="1890413"/>
          </a:xfrm>
        </p:grpSpPr>
        <p:sp>
          <p:nvSpPr>
            <p:cNvPr id="139" name="矩形 138"/>
            <p:cNvSpPr/>
            <p:nvPr/>
          </p:nvSpPr>
          <p:spPr>
            <a:xfrm>
              <a:off x="6066064" y="2979963"/>
              <a:ext cx="2947306" cy="449036"/>
            </a:xfrm>
            <a:prstGeom prst="rect">
              <a:avLst/>
            </a:prstGeom>
            <a:solidFill>
              <a:srgbClr val="F5F9FD"/>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b="1" i="1" dirty="0">
                  <a:solidFill>
                    <a:schemeClr val="bg2">
                      <a:lumMod val="25000"/>
                    </a:schemeClr>
                  </a:solidFill>
                  <a:latin typeface="Times New Roman" panose="02020603050405020304" pitchFamily="18" charset="0"/>
                  <a:cs typeface="Times New Roman" panose="02020603050405020304" pitchFamily="18" charset="0"/>
                </a:rPr>
                <a:t>r </a:t>
              </a:r>
              <a:r>
                <a:rPr lang="en-US" altLang="zh-TW" sz="1600" dirty="0">
                  <a:solidFill>
                    <a:schemeClr val="bg2">
                      <a:lumMod val="25000"/>
                    </a:schemeClr>
                  </a:solidFill>
                </a:rPr>
                <a:t>( 832 bits )       </a:t>
              </a:r>
              <a:r>
                <a:rPr lang="en-US" altLang="zh-TW" sz="1600" dirty="0"/>
                <a:t>c ( 768 </a:t>
              </a:r>
              <a:r>
                <a:rPr lang="en-US" altLang="zh-TW" sz="1200" dirty="0"/>
                <a:t>bits )</a:t>
              </a:r>
              <a:endParaRPr lang="zh-TW" altLang="en-US" sz="1200" dirty="0"/>
            </a:p>
          </p:txBody>
        </p:sp>
        <p:sp>
          <p:nvSpPr>
            <p:cNvPr id="140" name="右大括弧 139"/>
            <p:cNvSpPr/>
            <p:nvPr/>
          </p:nvSpPr>
          <p:spPr>
            <a:xfrm rot="16200000" flipV="1">
              <a:off x="7435990" y="1311288"/>
              <a:ext cx="207453" cy="2947309"/>
            </a:xfrm>
            <a:prstGeom prst="rightBrace">
              <a:avLst>
                <a:gd name="adj1" fmla="val 37304"/>
                <a:gd name="adj2" fmla="val 49861"/>
              </a:avLst>
            </a:prstGeom>
            <a:ln w="19050">
              <a:solidFill>
                <a:srgbClr val="182B4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200"/>
            </a:p>
          </p:txBody>
        </p:sp>
        <p:sp>
          <p:nvSpPr>
            <p:cNvPr id="141" name="文字方塊 140"/>
            <p:cNvSpPr txBox="1"/>
            <p:nvPr/>
          </p:nvSpPr>
          <p:spPr>
            <a:xfrm>
              <a:off x="6805380" y="2301899"/>
              <a:ext cx="1514198" cy="344449"/>
            </a:xfrm>
            <a:prstGeom prst="rect">
              <a:avLst/>
            </a:prstGeom>
            <a:noFill/>
          </p:spPr>
          <p:txBody>
            <a:bodyPr wrap="none" rtlCol="0">
              <a:spAutoFit/>
            </a:bodyPr>
            <a:lstStyle/>
            <a:p>
              <a:r>
                <a:rPr lang="en-US" altLang="zh-TW" sz="1600" b="1" i="1" dirty="0">
                  <a:solidFill>
                    <a:schemeClr val="bg2">
                      <a:lumMod val="25000"/>
                    </a:schemeClr>
                  </a:solidFill>
                  <a:latin typeface="Times New Roman" panose="02020603050405020304" pitchFamily="18" charset="0"/>
                  <a:cs typeface="Times New Roman" panose="02020603050405020304" pitchFamily="18" charset="0"/>
                </a:rPr>
                <a:t>b</a:t>
              </a:r>
              <a:r>
                <a:rPr lang="en-US" altLang="zh-TW" sz="1600" dirty="0">
                  <a:solidFill>
                    <a:schemeClr val="bg2">
                      <a:lumMod val="25000"/>
                    </a:schemeClr>
                  </a:solidFill>
                  <a:latin typeface="Times New Roman" panose="02020603050405020304" pitchFamily="18" charset="0"/>
                  <a:cs typeface="Times New Roman" panose="02020603050405020304" pitchFamily="18" charset="0"/>
                </a:rPr>
                <a:t> ( 1600 bits )</a:t>
              </a:r>
              <a:endParaRPr lang="zh-TW" altLang="en-US"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3" name="右大括弧 142"/>
            <p:cNvSpPr/>
            <p:nvPr/>
          </p:nvSpPr>
          <p:spPr>
            <a:xfrm rot="5400000">
              <a:off x="6723287" y="2829292"/>
              <a:ext cx="285752" cy="1600202"/>
            </a:xfrm>
            <a:prstGeom prst="rightBrace">
              <a:avLst>
                <a:gd name="adj1" fmla="val 45476"/>
                <a:gd name="adj2" fmla="val 50000"/>
              </a:avLst>
            </a:prstGeom>
            <a:ln w="19050">
              <a:solidFill>
                <a:srgbClr val="182B4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200"/>
            </a:p>
          </p:txBody>
        </p:sp>
        <p:sp>
          <p:nvSpPr>
            <p:cNvPr id="144" name="右大括弧 143"/>
            <p:cNvSpPr/>
            <p:nvPr/>
          </p:nvSpPr>
          <p:spPr>
            <a:xfrm rot="5400000">
              <a:off x="8196941" y="2947830"/>
              <a:ext cx="285752" cy="1347107"/>
            </a:xfrm>
            <a:prstGeom prst="rightBrace">
              <a:avLst>
                <a:gd name="adj1" fmla="val 45476"/>
                <a:gd name="adj2" fmla="val 50000"/>
              </a:avLst>
            </a:prstGeom>
            <a:ln w="19050">
              <a:solidFill>
                <a:srgbClr val="182B4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200"/>
            </a:p>
          </p:txBody>
        </p:sp>
        <p:sp>
          <p:nvSpPr>
            <p:cNvPr id="145" name="文字方塊 144"/>
            <p:cNvSpPr txBox="1"/>
            <p:nvPr/>
          </p:nvSpPr>
          <p:spPr>
            <a:xfrm>
              <a:off x="6694715" y="3791029"/>
              <a:ext cx="527045" cy="344449"/>
            </a:xfrm>
            <a:prstGeom prst="rect">
              <a:avLst/>
            </a:prstGeom>
            <a:noFill/>
          </p:spPr>
          <p:txBody>
            <a:bodyPr wrap="square" rtlCol="0">
              <a:spAutoFit/>
            </a:bodyPr>
            <a:lstStyle/>
            <a:p>
              <a:r>
                <a:rPr lang="en-US" altLang="zh-TW" sz="1600" dirty="0">
                  <a:solidFill>
                    <a:schemeClr val="bg2">
                      <a:lumMod val="25000"/>
                    </a:schemeClr>
                  </a:solidFill>
                  <a:latin typeface="Times New Roman" panose="02020603050405020304" pitchFamily="18" charset="0"/>
                  <a:cs typeface="Times New Roman" panose="02020603050405020304" pitchFamily="18" charset="0"/>
                </a:rPr>
                <a:t>P</a:t>
              </a:r>
              <a:r>
                <a:rPr lang="en-US" altLang="zh-TW" sz="1600" baseline="-25000" dirty="0">
                  <a:solidFill>
                    <a:schemeClr val="bg2">
                      <a:lumMod val="25000"/>
                    </a:schemeClr>
                  </a:solidFill>
                  <a:latin typeface="Times New Roman" panose="02020603050405020304" pitchFamily="18" charset="0"/>
                  <a:cs typeface="Times New Roman" panose="02020603050405020304" pitchFamily="18" charset="0"/>
                </a:rPr>
                <a:t>0</a:t>
              </a:r>
              <a:endParaRPr lang="zh-TW" altLang="en-US"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6" name="文字方塊 145"/>
            <p:cNvSpPr txBox="1"/>
            <p:nvPr/>
          </p:nvSpPr>
          <p:spPr>
            <a:xfrm>
              <a:off x="7713253" y="3816549"/>
              <a:ext cx="1300117" cy="375763"/>
            </a:xfrm>
            <a:prstGeom prst="rect">
              <a:avLst/>
            </a:prstGeom>
            <a:noFill/>
          </p:spPr>
          <p:txBody>
            <a:bodyPr wrap="square" rtlCol="0">
              <a:spAutoFit/>
            </a:bodyPr>
            <a:lstStyle/>
            <a:p>
              <a:r>
                <a:rPr lang="en-US" altLang="zh-TW" sz="1800" dirty="0">
                  <a:solidFill>
                    <a:schemeClr val="bg2">
                      <a:lumMod val="25000"/>
                    </a:schemeClr>
                  </a:solidFill>
                  <a:latin typeface="Times New Roman" panose="02020603050405020304" pitchFamily="18" charset="0"/>
                  <a:cs typeface="Times New Roman" panose="02020603050405020304" pitchFamily="18" charset="0"/>
                </a:rPr>
                <a:t>000 …00</a:t>
              </a:r>
              <a:endParaRPr lang="zh-TW" altLang="en-US" sz="1800" dirty="0">
                <a:solidFill>
                  <a:schemeClr val="bg2">
                    <a:lumMod val="25000"/>
                  </a:schemeClr>
                </a:solidFill>
                <a:latin typeface="Times New Roman" panose="02020603050405020304" pitchFamily="18" charset="0"/>
                <a:cs typeface="Times New Roman" panose="02020603050405020304" pitchFamily="18" charset="0"/>
              </a:endParaRPr>
            </a:p>
          </p:txBody>
        </p:sp>
      </p:grpSp>
      <p:sp>
        <p:nvSpPr>
          <p:cNvPr id="147" name="矩形 146"/>
          <p:cNvSpPr/>
          <p:nvPr/>
        </p:nvSpPr>
        <p:spPr>
          <a:xfrm>
            <a:off x="6915919" y="2922892"/>
            <a:ext cx="1191089" cy="43861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b="1" i="1" dirty="0">
                <a:solidFill>
                  <a:schemeClr val="bg2">
                    <a:lumMod val="25000"/>
                  </a:schemeClr>
                </a:solidFill>
                <a:latin typeface="Times New Roman" panose="02020603050405020304" pitchFamily="18" charset="0"/>
                <a:cs typeface="Times New Roman" panose="02020603050405020304" pitchFamily="18" charset="0"/>
              </a:rPr>
              <a:t>c</a:t>
            </a:r>
            <a:r>
              <a:rPr lang="en-US" altLang="zh-TW" sz="1600" dirty="0">
                <a:solidFill>
                  <a:schemeClr val="bg2">
                    <a:lumMod val="25000"/>
                  </a:schemeClr>
                </a:solidFill>
                <a:latin typeface="Times New Roman" panose="02020603050405020304" pitchFamily="18" charset="0"/>
                <a:cs typeface="Times New Roman" panose="02020603050405020304" pitchFamily="18" charset="0"/>
              </a:rPr>
              <a:t> ( 768 bits )</a:t>
            </a:r>
            <a:endParaRPr lang="zh-TW" altLang="en-US"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2" name="文字方塊 1"/>
          <p:cNvSpPr txBox="1"/>
          <p:nvPr/>
        </p:nvSpPr>
        <p:spPr>
          <a:xfrm>
            <a:off x="4841069" y="1386982"/>
            <a:ext cx="1409360" cy="338554"/>
          </a:xfrm>
          <a:prstGeom prst="rect">
            <a:avLst/>
          </a:prstGeom>
          <a:noFill/>
        </p:spPr>
        <p:txBody>
          <a:bodyPr wrap="none" rtlCol="0">
            <a:spAutoFit/>
          </a:bodyPr>
          <a:lstStyle/>
          <a:p>
            <a:r>
              <a:rPr lang="en-US" altLang="zh-TW" sz="1600" dirty="0">
                <a:solidFill>
                  <a:schemeClr val="bg2">
                    <a:lumMod val="25000"/>
                  </a:schemeClr>
                </a:solidFill>
                <a:latin typeface="Times New Roman" panose="02020603050405020304" pitchFamily="18" charset="0"/>
                <a:cs typeface="Times New Roman" panose="02020603050405020304" pitchFamily="18" charset="0"/>
              </a:rPr>
              <a:t>Ex: SHA3-384</a:t>
            </a:r>
            <a:endParaRPr lang="zh-TW" altLang="en-US"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文字方塊 2"/>
          <p:cNvSpPr txBox="1"/>
          <p:nvPr/>
        </p:nvSpPr>
        <p:spPr>
          <a:xfrm>
            <a:off x="2975305" y="3280556"/>
            <a:ext cx="1677384" cy="954107"/>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KECCAK-p the number of required width bits for replacement.</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1711626" y="1386982"/>
            <a:ext cx="1486608" cy="738664"/>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A measure of the achievable level of security.</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文字方塊 8"/>
          <p:cNvSpPr txBox="1"/>
          <p:nvPr/>
        </p:nvSpPr>
        <p:spPr>
          <a:xfrm>
            <a:off x="447008" y="3247784"/>
            <a:ext cx="1482529" cy="954107"/>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The size of the message when it is divided into blocks.</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0" y="176463"/>
            <a:ext cx="1730869" cy="509690"/>
            <a:chOff x="0" y="176463"/>
            <a:chExt cx="1730869" cy="509690"/>
          </a:xfrm>
        </p:grpSpPr>
        <p:sp>
          <p:nvSpPr>
            <p:cNvPr id="50" name="五邊形 49"/>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1" name="群組 50"/>
            <p:cNvGrpSpPr/>
            <p:nvPr/>
          </p:nvGrpSpPr>
          <p:grpSpPr>
            <a:xfrm>
              <a:off x="3581" y="199370"/>
              <a:ext cx="1677107" cy="486783"/>
              <a:chOff x="4124" y="156549"/>
              <a:chExt cx="1677107" cy="486783"/>
            </a:xfrm>
          </p:grpSpPr>
          <p:sp>
            <p:nvSpPr>
              <p:cNvPr id="52"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53" name="组合 2"/>
              <p:cNvGrpSpPr/>
              <p:nvPr/>
            </p:nvGrpSpPr>
            <p:grpSpPr>
              <a:xfrm>
                <a:off x="4124" y="218992"/>
                <a:ext cx="428395" cy="308512"/>
                <a:chOff x="1489166" y="2322031"/>
                <a:chExt cx="566993" cy="408324"/>
              </a:xfrm>
            </p:grpSpPr>
            <p:sp>
              <p:nvSpPr>
                <p:cNvPr id="56"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54" name="直線接點 53"/>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55"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58"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204406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0000">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14:bounceEnd="40000">
                                          <p:cBhvr additive="base">
                                            <p:cTn id="7" dur="500" fill="hold"/>
                                            <p:tgtEl>
                                              <p:spTgt spid="13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13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14:bounceEnd="40000">
                                          <p:cBhvr additive="base">
                                            <p:cTn id="11" dur="500" fill="hold"/>
                                            <p:tgtEl>
                                              <p:spTgt spid="128"/>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0000">
                                      <p:stCondLst>
                                        <p:cond delay="0"/>
                                      </p:stCondLst>
                                      <p:childTnLst>
                                        <p:set>
                                          <p:cBhvr>
                                            <p:cTn id="14" dur="1" fill="hold">
                                              <p:stCondLst>
                                                <p:cond delay="0"/>
                                              </p:stCondLst>
                                            </p:cTn>
                                            <p:tgtEl>
                                              <p:spTgt spid="131"/>
                                            </p:tgtEl>
                                            <p:attrNameLst>
                                              <p:attrName>style.visibility</p:attrName>
                                            </p:attrNameLst>
                                          </p:cBhvr>
                                          <p:to>
                                            <p:strVal val="visible"/>
                                          </p:to>
                                        </p:set>
                                        <p:anim calcmode="lin" valueType="num" p14:bounceEnd="40000">
                                          <p:cBhvr additive="base">
                                            <p:cTn id="15" dur="500" fill="hold"/>
                                            <p:tgtEl>
                                              <p:spTgt spid="131"/>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up)">
                                          <p:cBhvr>
                                            <p:cTn id="21" dur="250"/>
                                            <p:tgtEl>
                                              <p:spTgt spid="119"/>
                                            </p:tgtEl>
                                          </p:cBhvr>
                                        </p:animEffect>
                                      </p:childTnLst>
                                    </p:cTn>
                                  </p:par>
                                </p:childTnLst>
                              </p:cTn>
                            </p:par>
                            <p:par>
                              <p:cTn id="22" fill="hold">
                                <p:stCondLst>
                                  <p:cond delay="250"/>
                                </p:stCondLst>
                                <p:childTnLst>
                                  <p:par>
                                    <p:cTn id="23" presetID="22" presetClass="entr" presetSubtype="1" fill="hold" nodeType="after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wipe(up)">
                                          <p:cBhvr>
                                            <p:cTn id="25" dur="250"/>
                                            <p:tgtEl>
                                              <p:spTgt spid="118"/>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right)">
                                          <p:cBhvr>
                                            <p:cTn id="29" dur="250"/>
                                            <p:tgtEl>
                                              <p:spTgt spid="116"/>
                                            </p:tgtEl>
                                          </p:cBhvr>
                                        </p:animEffect>
                                      </p:childTnLst>
                                    </p:cTn>
                                  </p:par>
                                </p:childTnLst>
                              </p:cTn>
                            </p:par>
                            <p:par>
                              <p:cTn id="30" fill="hold">
                                <p:stCondLst>
                                  <p:cond delay="750"/>
                                </p:stCondLst>
                                <p:childTnLst>
                                  <p:par>
                                    <p:cTn id="31" presetID="22" presetClass="entr" presetSubtype="1"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wipe(up)">
                                          <p:cBhvr>
                                            <p:cTn id="33" dur="250"/>
                                            <p:tgtEl>
                                              <p:spTgt spid="117"/>
                                            </p:tgtEl>
                                          </p:cBhvr>
                                        </p:animEffec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350"/>
                                            <p:tgtEl>
                                              <p:spTgt spid="137"/>
                                            </p:tgtEl>
                                          </p:cBhvr>
                                        </p:animEffect>
                                        <p:anim calcmode="lin" valueType="num">
                                          <p:cBhvr>
                                            <p:cTn id="38" dur="350" fill="hold"/>
                                            <p:tgtEl>
                                              <p:spTgt spid="137"/>
                                            </p:tgtEl>
                                            <p:attrNameLst>
                                              <p:attrName>ppt_x</p:attrName>
                                            </p:attrNameLst>
                                          </p:cBhvr>
                                          <p:tavLst>
                                            <p:tav tm="0">
                                              <p:val>
                                                <p:strVal val="#ppt_x"/>
                                              </p:val>
                                            </p:tav>
                                            <p:tav tm="100000">
                                              <p:val>
                                                <p:strVal val="#ppt_x"/>
                                              </p:val>
                                            </p:tav>
                                          </p:tavLst>
                                        </p:anim>
                                        <p:anim calcmode="lin" valueType="num">
                                          <p:cBhvr>
                                            <p:cTn id="39" dur="350" fill="hold"/>
                                            <p:tgtEl>
                                              <p:spTgt spid="137"/>
                                            </p:tgtEl>
                                            <p:attrNameLst>
                                              <p:attrName>ppt_y</p:attrName>
                                            </p:attrNameLst>
                                          </p:cBhvr>
                                          <p:tavLst>
                                            <p:tav tm="0">
                                              <p:val>
                                                <p:strVal val="#ppt_y+.1"/>
                                              </p:val>
                                            </p:tav>
                                            <p:tav tm="100000">
                                              <p:val>
                                                <p:strVal val="#ppt_y"/>
                                              </p:val>
                                            </p:tav>
                                          </p:tavLst>
                                        </p:anim>
                                      </p:childTnLst>
                                    </p:cTn>
                                  </p:par>
                                </p:childTnLst>
                              </p:cTn>
                            </p:par>
                            <p:par>
                              <p:cTn id="40" fill="hold">
                                <p:stCondLst>
                                  <p:cond delay="135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350"/>
                                            <p:tgtEl>
                                              <p:spTgt spid="9"/>
                                            </p:tgtEl>
                                          </p:cBhvr>
                                        </p:animEffect>
                                        <p:anim calcmode="lin" valueType="num">
                                          <p:cBhvr>
                                            <p:cTn id="44" dur="350" fill="hold"/>
                                            <p:tgtEl>
                                              <p:spTgt spid="9"/>
                                            </p:tgtEl>
                                            <p:attrNameLst>
                                              <p:attrName>ppt_x</p:attrName>
                                            </p:attrNameLst>
                                          </p:cBhvr>
                                          <p:tavLst>
                                            <p:tav tm="0">
                                              <p:val>
                                                <p:strVal val="#ppt_x"/>
                                              </p:val>
                                            </p:tav>
                                            <p:tav tm="100000">
                                              <p:val>
                                                <p:strVal val="#ppt_x"/>
                                              </p:val>
                                            </p:tav>
                                          </p:tavLst>
                                        </p:anim>
                                        <p:anim calcmode="lin" valueType="num">
                                          <p:cBhvr>
                                            <p:cTn id="45" dur="3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21"/>
                                            </p:tgtEl>
                                            <p:attrNameLst>
                                              <p:attrName>style.visibility</p:attrName>
                                            </p:attrNameLst>
                                          </p:cBhvr>
                                          <p:to>
                                            <p:strVal val="visible"/>
                                          </p:to>
                                        </p:set>
                                        <p:animEffect transition="in" filter="wipe(down)">
                                          <p:cBhvr>
                                            <p:cTn id="50" dur="250"/>
                                            <p:tgtEl>
                                              <p:spTgt spid="121"/>
                                            </p:tgtEl>
                                          </p:cBhvr>
                                        </p:animEffect>
                                      </p:childTnLst>
                                    </p:cTn>
                                  </p:par>
                                </p:childTnLst>
                              </p:cTn>
                            </p:par>
                            <p:par>
                              <p:cTn id="51" fill="hold">
                                <p:stCondLst>
                                  <p:cond delay="250"/>
                                </p:stCondLst>
                                <p:childTnLst>
                                  <p:par>
                                    <p:cTn id="52" presetID="22" presetClass="entr" presetSubtype="4" fill="hold" nodeType="after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wipe(down)">
                                          <p:cBhvr>
                                            <p:cTn id="54" dur="250"/>
                                            <p:tgtEl>
                                              <p:spTgt spid="122"/>
                                            </p:tgtEl>
                                          </p:cBhvr>
                                        </p:animEffect>
                                      </p:childTnLst>
                                    </p:cTn>
                                  </p:par>
                                </p:childTnLst>
                              </p:cTn>
                            </p:par>
                            <p:par>
                              <p:cTn id="55" fill="hold">
                                <p:stCondLst>
                                  <p:cond delay="500"/>
                                </p:stCondLst>
                                <p:childTnLst>
                                  <p:par>
                                    <p:cTn id="56" presetID="22" presetClass="entr" presetSubtype="2" fill="hold" nodeType="after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wipe(right)">
                                          <p:cBhvr>
                                            <p:cTn id="58" dur="250"/>
                                            <p:tgtEl>
                                              <p:spTgt spid="120"/>
                                            </p:tgtEl>
                                          </p:cBhvr>
                                        </p:animEffect>
                                      </p:childTnLst>
                                    </p:cTn>
                                  </p:par>
                                </p:childTnLst>
                              </p:cTn>
                            </p:par>
                            <p:par>
                              <p:cTn id="59" fill="hold">
                                <p:stCondLst>
                                  <p:cond delay="750"/>
                                </p:stCondLst>
                                <p:childTnLst>
                                  <p:par>
                                    <p:cTn id="60" presetID="22" presetClass="entr" presetSubtype="4" fill="hold" nodeType="after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wipe(down)">
                                          <p:cBhvr>
                                            <p:cTn id="62" dur="250"/>
                                            <p:tgtEl>
                                              <p:spTgt spid="123"/>
                                            </p:tgtEl>
                                          </p:cBhvr>
                                        </p:animEffect>
                                      </p:childTnLst>
                                    </p:cTn>
                                  </p:par>
                                </p:childTnLst>
                              </p:cTn>
                            </p:par>
                            <p:par>
                              <p:cTn id="63" fill="hold">
                                <p:stCondLst>
                                  <p:cond delay="1000"/>
                                </p:stCondLst>
                                <p:childTnLst>
                                  <p:par>
                                    <p:cTn id="64" presetID="42" presetClass="entr" presetSubtype="0" fill="hold" grpId="0" nodeType="afterEffect">
                                      <p:stCondLst>
                                        <p:cond delay="0"/>
                                      </p:stCondLst>
                                      <p:childTnLst>
                                        <p:set>
                                          <p:cBhvr>
                                            <p:cTn id="65" dur="1" fill="hold">
                                              <p:stCondLst>
                                                <p:cond delay="0"/>
                                              </p:stCondLst>
                                            </p:cTn>
                                            <p:tgtEl>
                                              <p:spTgt spid="115"/>
                                            </p:tgtEl>
                                            <p:attrNameLst>
                                              <p:attrName>style.visibility</p:attrName>
                                            </p:attrNameLst>
                                          </p:cBhvr>
                                          <p:to>
                                            <p:strVal val="visible"/>
                                          </p:to>
                                        </p:set>
                                        <p:animEffect transition="in" filter="fade">
                                          <p:cBhvr>
                                            <p:cTn id="66" dur="350"/>
                                            <p:tgtEl>
                                              <p:spTgt spid="115"/>
                                            </p:tgtEl>
                                          </p:cBhvr>
                                        </p:animEffect>
                                        <p:anim calcmode="lin" valueType="num">
                                          <p:cBhvr>
                                            <p:cTn id="67" dur="350" fill="hold"/>
                                            <p:tgtEl>
                                              <p:spTgt spid="115"/>
                                            </p:tgtEl>
                                            <p:attrNameLst>
                                              <p:attrName>ppt_x</p:attrName>
                                            </p:attrNameLst>
                                          </p:cBhvr>
                                          <p:tavLst>
                                            <p:tav tm="0">
                                              <p:val>
                                                <p:strVal val="#ppt_x"/>
                                              </p:val>
                                            </p:tav>
                                            <p:tav tm="100000">
                                              <p:val>
                                                <p:strVal val="#ppt_x"/>
                                              </p:val>
                                            </p:tav>
                                          </p:tavLst>
                                        </p:anim>
                                        <p:anim calcmode="lin" valueType="num">
                                          <p:cBhvr>
                                            <p:cTn id="68" dur="350" fill="hold"/>
                                            <p:tgtEl>
                                              <p:spTgt spid="115"/>
                                            </p:tgtEl>
                                            <p:attrNameLst>
                                              <p:attrName>ppt_y</p:attrName>
                                            </p:attrNameLst>
                                          </p:cBhvr>
                                          <p:tavLst>
                                            <p:tav tm="0">
                                              <p:val>
                                                <p:strVal val="#ppt_y+.1"/>
                                              </p:val>
                                            </p:tav>
                                            <p:tav tm="100000">
                                              <p:val>
                                                <p:strVal val="#ppt_y"/>
                                              </p:val>
                                            </p:tav>
                                          </p:tavLst>
                                        </p:anim>
                                      </p:childTnLst>
                                    </p:cTn>
                                  </p:par>
                                </p:childTnLst>
                              </p:cTn>
                            </p:par>
                            <p:par>
                              <p:cTn id="69" fill="hold">
                                <p:stCondLst>
                                  <p:cond delay="1350"/>
                                </p:stCondLst>
                                <p:childTnLst>
                                  <p:par>
                                    <p:cTn id="70" presetID="47"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1000"/>
                                            <p:tgtEl>
                                              <p:spTgt spid="8"/>
                                            </p:tgtEl>
                                          </p:cBhvr>
                                        </p:animEffect>
                                        <p:anim calcmode="lin" valueType="num">
                                          <p:cBhvr>
                                            <p:cTn id="73" dur="1000" fill="hold"/>
                                            <p:tgtEl>
                                              <p:spTgt spid="8"/>
                                            </p:tgtEl>
                                            <p:attrNameLst>
                                              <p:attrName>ppt_x</p:attrName>
                                            </p:attrNameLst>
                                          </p:cBhvr>
                                          <p:tavLst>
                                            <p:tav tm="0">
                                              <p:val>
                                                <p:strVal val="#ppt_x"/>
                                              </p:val>
                                            </p:tav>
                                            <p:tav tm="100000">
                                              <p:val>
                                                <p:strVal val="#ppt_x"/>
                                              </p:val>
                                            </p:tav>
                                          </p:tavLst>
                                        </p:anim>
                                        <p:anim calcmode="lin" valueType="num">
                                          <p:cBhvr>
                                            <p:cTn id="7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up)">
                                          <p:cBhvr>
                                            <p:cTn id="79" dur="250"/>
                                            <p:tgtEl>
                                              <p:spTgt spid="127"/>
                                            </p:tgtEl>
                                          </p:cBhvr>
                                        </p:animEffect>
                                      </p:childTnLst>
                                    </p:cTn>
                                  </p:par>
                                </p:childTnLst>
                              </p:cTn>
                            </p:par>
                            <p:par>
                              <p:cTn id="80" fill="hold">
                                <p:stCondLst>
                                  <p:cond delay="250"/>
                                </p:stCondLst>
                                <p:childTnLst>
                                  <p:par>
                                    <p:cTn id="81" presetID="22" presetClass="entr" presetSubtype="1" fill="hold" nodeType="afterEffect">
                                      <p:stCondLst>
                                        <p:cond delay="0"/>
                                      </p:stCondLst>
                                      <p:childTnLst>
                                        <p:set>
                                          <p:cBhvr>
                                            <p:cTn id="82" dur="1" fill="hold">
                                              <p:stCondLst>
                                                <p:cond delay="0"/>
                                              </p:stCondLst>
                                            </p:cTn>
                                            <p:tgtEl>
                                              <p:spTgt spid="126"/>
                                            </p:tgtEl>
                                            <p:attrNameLst>
                                              <p:attrName>style.visibility</p:attrName>
                                            </p:attrNameLst>
                                          </p:cBhvr>
                                          <p:to>
                                            <p:strVal val="visible"/>
                                          </p:to>
                                        </p:set>
                                        <p:animEffect transition="in" filter="wipe(up)">
                                          <p:cBhvr>
                                            <p:cTn id="83" dur="250"/>
                                            <p:tgtEl>
                                              <p:spTgt spid="126"/>
                                            </p:tgtEl>
                                          </p:cBhvr>
                                        </p:animEffect>
                                      </p:childTnLst>
                                    </p:cTn>
                                  </p:par>
                                </p:childTnLst>
                              </p:cTn>
                            </p:par>
                            <p:par>
                              <p:cTn id="84" fill="hold">
                                <p:stCondLst>
                                  <p:cond delay="500"/>
                                </p:stCondLst>
                                <p:childTnLst>
                                  <p:par>
                                    <p:cTn id="85" presetID="22" presetClass="entr" presetSubtype="2" fill="hold" nodeType="afterEffect">
                                      <p:stCondLst>
                                        <p:cond delay="0"/>
                                      </p:stCondLst>
                                      <p:childTnLst>
                                        <p:set>
                                          <p:cBhvr>
                                            <p:cTn id="86" dur="1" fill="hold">
                                              <p:stCondLst>
                                                <p:cond delay="0"/>
                                              </p:stCondLst>
                                            </p:cTn>
                                            <p:tgtEl>
                                              <p:spTgt spid="124"/>
                                            </p:tgtEl>
                                            <p:attrNameLst>
                                              <p:attrName>style.visibility</p:attrName>
                                            </p:attrNameLst>
                                          </p:cBhvr>
                                          <p:to>
                                            <p:strVal val="visible"/>
                                          </p:to>
                                        </p:set>
                                        <p:animEffect transition="in" filter="wipe(right)">
                                          <p:cBhvr>
                                            <p:cTn id="87" dur="250"/>
                                            <p:tgtEl>
                                              <p:spTgt spid="124"/>
                                            </p:tgtEl>
                                          </p:cBhvr>
                                        </p:animEffect>
                                      </p:childTnLst>
                                    </p:cTn>
                                  </p:par>
                                </p:childTnLst>
                              </p:cTn>
                            </p:par>
                            <p:par>
                              <p:cTn id="88" fill="hold">
                                <p:stCondLst>
                                  <p:cond delay="750"/>
                                </p:stCondLst>
                                <p:childTnLst>
                                  <p:par>
                                    <p:cTn id="89" presetID="22" presetClass="entr" presetSubtype="1" fill="hold" nodeType="after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wipe(up)">
                                          <p:cBhvr>
                                            <p:cTn id="91" dur="250"/>
                                            <p:tgtEl>
                                              <p:spTgt spid="125"/>
                                            </p:tgtEl>
                                          </p:cBhvr>
                                        </p:animEffect>
                                      </p:childTnLst>
                                    </p:cTn>
                                  </p:par>
                                  <p:par>
                                    <p:cTn id="92" presetID="42" presetClass="entr" presetSubtype="0" fill="hold" grpId="0" nodeType="withEffect">
                                      <p:stCondLst>
                                        <p:cond delay="0"/>
                                      </p:stCondLst>
                                      <p:childTnLst>
                                        <p:set>
                                          <p:cBhvr>
                                            <p:cTn id="93" dur="1" fill="hold">
                                              <p:stCondLst>
                                                <p:cond delay="0"/>
                                              </p:stCondLst>
                                            </p:cTn>
                                            <p:tgtEl>
                                              <p:spTgt spid="114"/>
                                            </p:tgtEl>
                                            <p:attrNameLst>
                                              <p:attrName>style.visibility</p:attrName>
                                            </p:attrNameLst>
                                          </p:cBhvr>
                                          <p:to>
                                            <p:strVal val="visible"/>
                                          </p:to>
                                        </p:set>
                                        <p:animEffect transition="in" filter="fade">
                                          <p:cBhvr>
                                            <p:cTn id="94" dur="350"/>
                                            <p:tgtEl>
                                              <p:spTgt spid="114"/>
                                            </p:tgtEl>
                                          </p:cBhvr>
                                        </p:animEffect>
                                        <p:anim calcmode="lin" valueType="num">
                                          <p:cBhvr>
                                            <p:cTn id="95" dur="350" fill="hold"/>
                                            <p:tgtEl>
                                              <p:spTgt spid="114"/>
                                            </p:tgtEl>
                                            <p:attrNameLst>
                                              <p:attrName>ppt_x</p:attrName>
                                            </p:attrNameLst>
                                          </p:cBhvr>
                                          <p:tavLst>
                                            <p:tav tm="0">
                                              <p:val>
                                                <p:strVal val="#ppt_x"/>
                                              </p:val>
                                            </p:tav>
                                            <p:tav tm="100000">
                                              <p:val>
                                                <p:strVal val="#ppt_x"/>
                                              </p:val>
                                            </p:tav>
                                          </p:tavLst>
                                        </p:anim>
                                        <p:anim calcmode="lin" valueType="num">
                                          <p:cBhvr>
                                            <p:cTn id="96" dur="350" fill="hold"/>
                                            <p:tgtEl>
                                              <p:spTgt spid="114"/>
                                            </p:tgtEl>
                                            <p:attrNameLst>
                                              <p:attrName>ppt_y</p:attrName>
                                            </p:attrNameLst>
                                          </p:cBhvr>
                                          <p:tavLst>
                                            <p:tav tm="0">
                                              <p:val>
                                                <p:strVal val="#ppt_y+.1"/>
                                              </p:val>
                                            </p:tav>
                                            <p:tav tm="100000">
                                              <p:val>
                                                <p:strVal val="#ppt_y"/>
                                              </p:val>
                                            </p:tav>
                                          </p:tavLst>
                                        </p:anim>
                                      </p:childTnLst>
                                    </p:cTn>
                                  </p:par>
                                </p:childTnLst>
                              </p:cTn>
                            </p:par>
                            <p:par>
                              <p:cTn id="97" fill="hold">
                                <p:stCondLst>
                                  <p:cond delay="1100"/>
                                </p:stCondLst>
                                <p:childTnLst>
                                  <p:par>
                                    <p:cTn id="98" presetID="42" presetClass="entr" presetSubtype="0"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fade">
                                          <p:cBhvr>
                                            <p:cTn id="100" dur="350"/>
                                            <p:tgtEl>
                                              <p:spTgt spid="3"/>
                                            </p:tgtEl>
                                          </p:cBhvr>
                                        </p:animEffect>
                                        <p:anim calcmode="lin" valueType="num">
                                          <p:cBhvr>
                                            <p:cTn id="101" dur="350" fill="hold"/>
                                            <p:tgtEl>
                                              <p:spTgt spid="3"/>
                                            </p:tgtEl>
                                            <p:attrNameLst>
                                              <p:attrName>ppt_x</p:attrName>
                                            </p:attrNameLst>
                                          </p:cBhvr>
                                          <p:tavLst>
                                            <p:tav tm="0">
                                              <p:val>
                                                <p:strVal val="#ppt_x"/>
                                              </p:val>
                                            </p:tav>
                                            <p:tav tm="100000">
                                              <p:val>
                                                <p:strVal val="#ppt_x"/>
                                              </p:val>
                                            </p:tav>
                                          </p:tavLst>
                                        </p:anim>
                                        <p:anim calcmode="lin" valueType="num">
                                          <p:cBhvr>
                                            <p:cTn id="102" dur="3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fade">
                                          <p:cBhvr>
                                            <p:cTn id="107" dur="1000"/>
                                            <p:tgtEl>
                                              <p:spTgt spid="2"/>
                                            </p:tgtEl>
                                          </p:cBhvr>
                                        </p:animEffect>
                                        <p:anim calcmode="lin" valueType="num">
                                          <p:cBhvr>
                                            <p:cTn id="108" dur="1000" fill="hold"/>
                                            <p:tgtEl>
                                              <p:spTgt spid="2"/>
                                            </p:tgtEl>
                                            <p:attrNameLst>
                                              <p:attrName>ppt_x</p:attrName>
                                            </p:attrNameLst>
                                          </p:cBhvr>
                                          <p:tavLst>
                                            <p:tav tm="0">
                                              <p:val>
                                                <p:strVal val="#ppt_x"/>
                                              </p:val>
                                            </p:tav>
                                            <p:tav tm="100000">
                                              <p:val>
                                                <p:strVal val="#ppt_x"/>
                                              </p:val>
                                            </p:tav>
                                          </p:tavLst>
                                        </p:anim>
                                        <p:anim calcmode="lin" valueType="num">
                                          <p:cBhvr>
                                            <p:cTn id="109" dur="1000" fill="hold"/>
                                            <p:tgtEl>
                                              <p:spTgt spid="2"/>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138"/>
                                            </p:tgtEl>
                                            <p:attrNameLst>
                                              <p:attrName>style.visibility</p:attrName>
                                            </p:attrNameLst>
                                          </p:cBhvr>
                                          <p:to>
                                            <p:strVal val="visible"/>
                                          </p:to>
                                        </p:set>
                                        <p:animEffect transition="in" filter="fade">
                                          <p:cBhvr>
                                            <p:cTn id="112" dur="1000"/>
                                            <p:tgtEl>
                                              <p:spTgt spid="138"/>
                                            </p:tgtEl>
                                          </p:cBhvr>
                                        </p:animEffect>
                                        <p:anim calcmode="lin" valueType="num">
                                          <p:cBhvr>
                                            <p:cTn id="113" dur="1000" fill="hold"/>
                                            <p:tgtEl>
                                              <p:spTgt spid="138"/>
                                            </p:tgtEl>
                                            <p:attrNameLst>
                                              <p:attrName>ppt_x</p:attrName>
                                            </p:attrNameLst>
                                          </p:cBhvr>
                                          <p:tavLst>
                                            <p:tav tm="0">
                                              <p:val>
                                                <p:strVal val="#ppt_x"/>
                                              </p:val>
                                            </p:tav>
                                            <p:tav tm="100000">
                                              <p:val>
                                                <p:strVal val="#ppt_x"/>
                                              </p:val>
                                            </p:tav>
                                          </p:tavLst>
                                        </p:anim>
                                        <p:anim calcmode="lin" valueType="num">
                                          <p:cBhvr>
                                            <p:cTn id="114" dur="1000" fill="hold"/>
                                            <p:tgtEl>
                                              <p:spTgt spid="13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47"/>
                                            </p:tgtEl>
                                            <p:attrNameLst>
                                              <p:attrName>style.visibility</p:attrName>
                                            </p:attrNameLst>
                                          </p:cBhvr>
                                          <p:to>
                                            <p:strVal val="visible"/>
                                          </p:to>
                                        </p:set>
                                        <p:animEffect transition="in" filter="fade">
                                          <p:cBhvr>
                                            <p:cTn id="117" dur="1000"/>
                                            <p:tgtEl>
                                              <p:spTgt spid="147"/>
                                            </p:tgtEl>
                                          </p:cBhvr>
                                        </p:animEffect>
                                        <p:anim calcmode="lin" valueType="num">
                                          <p:cBhvr>
                                            <p:cTn id="118" dur="1000" fill="hold"/>
                                            <p:tgtEl>
                                              <p:spTgt spid="147"/>
                                            </p:tgtEl>
                                            <p:attrNameLst>
                                              <p:attrName>ppt_x</p:attrName>
                                            </p:attrNameLst>
                                          </p:cBhvr>
                                          <p:tavLst>
                                            <p:tav tm="0">
                                              <p:val>
                                                <p:strVal val="#ppt_x"/>
                                              </p:val>
                                            </p:tav>
                                            <p:tav tm="100000">
                                              <p:val>
                                                <p:strVal val="#ppt_x"/>
                                              </p:val>
                                            </p:tav>
                                          </p:tavLst>
                                        </p:anim>
                                        <p:anim calcmode="lin" valueType="num">
                                          <p:cBhvr>
                                            <p:cTn id="11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37" grpId="0"/>
          <p:bldP spid="147" grpId="0" animBg="1"/>
          <p:bldP spid="2" grpId="0"/>
          <p:bldP spid="3" grpId="0"/>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1+#ppt_w/2"/>
                                              </p:val>
                                            </p:tav>
                                            <p:tav tm="100000">
                                              <p:val>
                                                <p:strVal val="#ppt_x"/>
                                              </p:val>
                                            </p:tav>
                                          </p:tavLst>
                                        </p:anim>
                                        <p:anim calcmode="lin" valueType="num">
                                          <p:cBhvr additive="base">
                                            <p:cTn id="8" dur="500" fill="hold"/>
                                            <p:tgtEl>
                                              <p:spTgt spid="13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additive="base">
                                            <p:cTn id="11" dur="500" fill="hold"/>
                                            <p:tgtEl>
                                              <p:spTgt spid="128"/>
                                            </p:tgtEl>
                                            <p:attrNameLst>
                                              <p:attrName>ppt_x</p:attrName>
                                            </p:attrNameLst>
                                          </p:cBhvr>
                                          <p:tavLst>
                                            <p:tav tm="0">
                                              <p:val>
                                                <p:strVal val="1+#ppt_w/2"/>
                                              </p:val>
                                            </p:tav>
                                            <p:tav tm="100000">
                                              <p:val>
                                                <p:strVal val="#ppt_x"/>
                                              </p:val>
                                            </p:tav>
                                          </p:tavLst>
                                        </p:anim>
                                        <p:anim calcmode="lin" valueType="num">
                                          <p:cBhvr additive="base">
                                            <p:cTn id="12" dur="500" fill="hold"/>
                                            <p:tgtEl>
                                              <p:spTgt spid="1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1"/>
                                            </p:tgtEl>
                                            <p:attrNameLst>
                                              <p:attrName>style.visibility</p:attrName>
                                            </p:attrNameLst>
                                          </p:cBhvr>
                                          <p:to>
                                            <p:strVal val="visible"/>
                                          </p:to>
                                        </p:set>
                                        <p:anim calcmode="lin" valueType="num">
                                          <p:cBhvr additive="base">
                                            <p:cTn id="15" dur="500" fill="hold"/>
                                            <p:tgtEl>
                                              <p:spTgt spid="131"/>
                                            </p:tgtEl>
                                            <p:attrNameLst>
                                              <p:attrName>ppt_x</p:attrName>
                                            </p:attrNameLst>
                                          </p:cBhvr>
                                          <p:tavLst>
                                            <p:tav tm="0">
                                              <p:val>
                                                <p:strVal val="1+#ppt_w/2"/>
                                              </p:val>
                                            </p:tav>
                                            <p:tav tm="100000">
                                              <p:val>
                                                <p:strVal val="#ppt_x"/>
                                              </p:val>
                                            </p:tav>
                                          </p:tavLst>
                                        </p:anim>
                                        <p:anim calcmode="lin" valueType="num">
                                          <p:cBhvr additive="base">
                                            <p:cTn id="1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up)">
                                          <p:cBhvr>
                                            <p:cTn id="21" dur="250"/>
                                            <p:tgtEl>
                                              <p:spTgt spid="119"/>
                                            </p:tgtEl>
                                          </p:cBhvr>
                                        </p:animEffect>
                                      </p:childTnLst>
                                    </p:cTn>
                                  </p:par>
                                </p:childTnLst>
                              </p:cTn>
                            </p:par>
                            <p:par>
                              <p:cTn id="22" fill="hold">
                                <p:stCondLst>
                                  <p:cond delay="250"/>
                                </p:stCondLst>
                                <p:childTnLst>
                                  <p:par>
                                    <p:cTn id="23" presetID="22" presetClass="entr" presetSubtype="1" fill="hold" nodeType="after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wipe(up)">
                                          <p:cBhvr>
                                            <p:cTn id="25" dur="250"/>
                                            <p:tgtEl>
                                              <p:spTgt spid="118"/>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right)">
                                          <p:cBhvr>
                                            <p:cTn id="29" dur="250"/>
                                            <p:tgtEl>
                                              <p:spTgt spid="116"/>
                                            </p:tgtEl>
                                          </p:cBhvr>
                                        </p:animEffect>
                                      </p:childTnLst>
                                    </p:cTn>
                                  </p:par>
                                </p:childTnLst>
                              </p:cTn>
                            </p:par>
                            <p:par>
                              <p:cTn id="30" fill="hold">
                                <p:stCondLst>
                                  <p:cond delay="750"/>
                                </p:stCondLst>
                                <p:childTnLst>
                                  <p:par>
                                    <p:cTn id="31" presetID="22" presetClass="entr" presetSubtype="1"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wipe(up)">
                                          <p:cBhvr>
                                            <p:cTn id="33" dur="250"/>
                                            <p:tgtEl>
                                              <p:spTgt spid="117"/>
                                            </p:tgtEl>
                                          </p:cBhvr>
                                        </p:animEffec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350"/>
                                            <p:tgtEl>
                                              <p:spTgt spid="137"/>
                                            </p:tgtEl>
                                          </p:cBhvr>
                                        </p:animEffect>
                                        <p:anim calcmode="lin" valueType="num">
                                          <p:cBhvr>
                                            <p:cTn id="38" dur="350" fill="hold"/>
                                            <p:tgtEl>
                                              <p:spTgt spid="137"/>
                                            </p:tgtEl>
                                            <p:attrNameLst>
                                              <p:attrName>ppt_x</p:attrName>
                                            </p:attrNameLst>
                                          </p:cBhvr>
                                          <p:tavLst>
                                            <p:tav tm="0">
                                              <p:val>
                                                <p:strVal val="#ppt_x"/>
                                              </p:val>
                                            </p:tav>
                                            <p:tav tm="100000">
                                              <p:val>
                                                <p:strVal val="#ppt_x"/>
                                              </p:val>
                                            </p:tav>
                                          </p:tavLst>
                                        </p:anim>
                                        <p:anim calcmode="lin" valueType="num">
                                          <p:cBhvr>
                                            <p:cTn id="39" dur="350" fill="hold"/>
                                            <p:tgtEl>
                                              <p:spTgt spid="137"/>
                                            </p:tgtEl>
                                            <p:attrNameLst>
                                              <p:attrName>ppt_y</p:attrName>
                                            </p:attrNameLst>
                                          </p:cBhvr>
                                          <p:tavLst>
                                            <p:tav tm="0">
                                              <p:val>
                                                <p:strVal val="#ppt_y+.1"/>
                                              </p:val>
                                            </p:tav>
                                            <p:tav tm="100000">
                                              <p:val>
                                                <p:strVal val="#ppt_y"/>
                                              </p:val>
                                            </p:tav>
                                          </p:tavLst>
                                        </p:anim>
                                      </p:childTnLst>
                                    </p:cTn>
                                  </p:par>
                                </p:childTnLst>
                              </p:cTn>
                            </p:par>
                            <p:par>
                              <p:cTn id="40" fill="hold">
                                <p:stCondLst>
                                  <p:cond delay="135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350"/>
                                            <p:tgtEl>
                                              <p:spTgt spid="9"/>
                                            </p:tgtEl>
                                          </p:cBhvr>
                                        </p:animEffect>
                                        <p:anim calcmode="lin" valueType="num">
                                          <p:cBhvr>
                                            <p:cTn id="44" dur="350" fill="hold"/>
                                            <p:tgtEl>
                                              <p:spTgt spid="9"/>
                                            </p:tgtEl>
                                            <p:attrNameLst>
                                              <p:attrName>ppt_x</p:attrName>
                                            </p:attrNameLst>
                                          </p:cBhvr>
                                          <p:tavLst>
                                            <p:tav tm="0">
                                              <p:val>
                                                <p:strVal val="#ppt_x"/>
                                              </p:val>
                                            </p:tav>
                                            <p:tav tm="100000">
                                              <p:val>
                                                <p:strVal val="#ppt_x"/>
                                              </p:val>
                                            </p:tav>
                                          </p:tavLst>
                                        </p:anim>
                                        <p:anim calcmode="lin" valueType="num">
                                          <p:cBhvr>
                                            <p:cTn id="45" dur="3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21"/>
                                            </p:tgtEl>
                                            <p:attrNameLst>
                                              <p:attrName>style.visibility</p:attrName>
                                            </p:attrNameLst>
                                          </p:cBhvr>
                                          <p:to>
                                            <p:strVal val="visible"/>
                                          </p:to>
                                        </p:set>
                                        <p:animEffect transition="in" filter="wipe(down)">
                                          <p:cBhvr>
                                            <p:cTn id="50" dur="250"/>
                                            <p:tgtEl>
                                              <p:spTgt spid="121"/>
                                            </p:tgtEl>
                                          </p:cBhvr>
                                        </p:animEffect>
                                      </p:childTnLst>
                                    </p:cTn>
                                  </p:par>
                                </p:childTnLst>
                              </p:cTn>
                            </p:par>
                            <p:par>
                              <p:cTn id="51" fill="hold">
                                <p:stCondLst>
                                  <p:cond delay="250"/>
                                </p:stCondLst>
                                <p:childTnLst>
                                  <p:par>
                                    <p:cTn id="52" presetID="22" presetClass="entr" presetSubtype="4" fill="hold" nodeType="after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wipe(down)">
                                          <p:cBhvr>
                                            <p:cTn id="54" dur="250"/>
                                            <p:tgtEl>
                                              <p:spTgt spid="122"/>
                                            </p:tgtEl>
                                          </p:cBhvr>
                                        </p:animEffect>
                                      </p:childTnLst>
                                    </p:cTn>
                                  </p:par>
                                </p:childTnLst>
                              </p:cTn>
                            </p:par>
                            <p:par>
                              <p:cTn id="55" fill="hold">
                                <p:stCondLst>
                                  <p:cond delay="500"/>
                                </p:stCondLst>
                                <p:childTnLst>
                                  <p:par>
                                    <p:cTn id="56" presetID="22" presetClass="entr" presetSubtype="2" fill="hold" nodeType="after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wipe(right)">
                                          <p:cBhvr>
                                            <p:cTn id="58" dur="250"/>
                                            <p:tgtEl>
                                              <p:spTgt spid="120"/>
                                            </p:tgtEl>
                                          </p:cBhvr>
                                        </p:animEffect>
                                      </p:childTnLst>
                                    </p:cTn>
                                  </p:par>
                                </p:childTnLst>
                              </p:cTn>
                            </p:par>
                            <p:par>
                              <p:cTn id="59" fill="hold">
                                <p:stCondLst>
                                  <p:cond delay="750"/>
                                </p:stCondLst>
                                <p:childTnLst>
                                  <p:par>
                                    <p:cTn id="60" presetID="22" presetClass="entr" presetSubtype="4" fill="hold" nodeType="after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wipe(down)">
                                          <p:cBhvr>
                                            <p:cTn id="62" dur="250"/>
                                            <p:tgtEl>
                                              <p:spTgt spid="123"/>
                                            </p:tgtEl>
                                          </p:cBhvr>
                                        </p:animEffect>
                                      </p:childTnLst>
                                    </p:cTn>
                                  </p:par>
                                </p:childTnLst>
                              </p:cTn>
                            </p:par>
                            <p:par>
                              <p:cTn id="63" fill="hold">
                                <p:stCondLst>
                                  <p:cond delay="1000"/>
                                </p:stCondLst>
                                <p:childTnLst>
                                  <p:par>
                                    <p:cTn id="64" presetID="42" presetClass="entr" presetSubtype="0" fill="hold" grpId="0" nodeType="afterEffect">
                                      <p:stCondLst>
                                        <p:cond delay="0"/>
                                      </p:stCondLst>
                                      <p:childTnLst>
                                        <p:set>
                                          <p:cBhvr>
                                            <p:cTn id="65" dur="1" fill="hold">
                                              <p:stCondLst>
                                                <p:cond delay="0"/>
                                              </p:stCondLst>
                                            </p:cTn>
                                            <p:tgtEl>
                                              <p:spTgt spid="115"/>
                                            </p:tgtEl>
                                            <p:attrNameLst>
                                              <p:attrName>style.visibility</p:attrName>
                                            </p:attrNameLst>
                                          </p:cBhvr>
                                          <p:to>
                                            <p:strVal val="visible"/>
                                          </p:to>
                                        </p:set>
                                        <p:animEffect transition="in" filter="fade">
                                          <p:cBhvr>
                                            <p:cTn id="66" dur="350"/>
                                            <p:tgtEl>
                                              <p:spTgt spid="115"/>
                                            </p:tgtEl>
                                          </p:cBhvr>
                                        </p:animEffect>
                                        <p:anim calcmode="lin" valueType="num">
                                          <p:cBhvr>
                                            <p:cTn id="67" dur="350" fill="hold"/>
                                            <p:tgtEl>
                                              <p:spTgt spid="115"/>
                                            </p:tgtEl>
                                            <p:attrNameLst>
                                              <p:attrName>ppt_x</p:attrName>
                                            </p:attrNameLst>
                                          </p:cBhvr>
                                          <p:tavLst>
                                            <p:tav tm="0">
                                              <p:val>
                                                <p:strVal val="#ppt_x"/>
                                              </p:val>
                                            </p:tav>
                                            <p:tav tm="100000">
                                              <p:val>
                                                <p:strVal val="#ppt_x"/>
                                              </p:val>
                                            </p:tav>
                                          </p:tavLst>
                                        </p:anim>
                                        <p:anim calcmode="lin" valueType="num">
                                          <p:cBhvr>
                                            <p:cTn id="68" dur="350" fill="hold"/>
                                            <p:tgtEl>
                                              <p:spTgt spid="115"/>
                                            </p:tgtEl>
                                            <p:attrNameLst>
                                              <p:attrName>ppt_y</p:attrName>
                                            </p:attrNameLst>
                                          </p:cBhvr>
                                          <p:tavLst>
                                            <p:tav tm="0">
                                              <p:val>
                                                <p:strVal val="#ppt_y+.1"/>
                                              </p:val>
                                            </p:tav>
                                            <p:tav tm="100000">
                                              <p:val>
                                                <p:strVal val="#ppt_y"/>
                                              </p:val>
                                            </p:tav>
                                          </p:tavLst>
                                        </p:anim>
                                      </p:childTnLst>
                                    </p:cTn>
                                  </p:par>
                                </p:childTnLst>
                              </p:cTn>
                            </p:par>
                            <p:par>
                              <p:cTn id="69" fill="hold">
                                <p:stCondLst>
                                  <p:cond delay="1350"/>
                                </p:stCondLst>
                                <p:childTnLst>
                                  <p:par>
                                    <p:cTn id="70" presetID="47"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1000"/>
                                            <p:tgtEl>
                                              <p:spTgt spid="8"/>
                                            </p:tgtEl>
                                          </p:cBhvr>
                                        </p:animEffect>
                                        <p:anim calcmode="lin" valueType="num">
                                          <p:cBhvr>
                                            <p:cTn id="73" dur="1000" fill="hold"/>
                                            <p:tgtEl>
                                              <p:spTgt spid="8"/>
                                            </p:tgtEl>
                                            <p:attrNameLst>
                                              <p:attrName>ppt_x</p:attrName>
                                            </p:attrNameLst>
                                          </p:cBhvr>
                                          <p:tavLst>
                                            <p:tav tm="0">
                                              <p:val>
                                                <p:strVal val="#ppt_x"/>
                                              </p:val>
                                            </p:tav>
                                            <p:tav tm="100000">
                                              <p:val>
                                                <p:strVal val="#ppt_x"/>
                                              </p:val>
                                            </p:tav>
                                          </p:tavLst>
                                        </p:anim>
                                        <p:anim calcmode="lin" valueType="num">
                                          <p:cBhvr>
                                            <p:cTn id="7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up)">
                                          <p:cBhvr>
                                            <p:cTn id="79" dur="250"/>
                                            <p:tgtEl>
                                              <p:spTgt spid="127"/>
                                            </p:tgtEl>
                                          </p:cBhvr>
                                        </p:animEffect>
                                      </p:childTnLst>
                                    </p:cTn>
                                  </p:par>
                                </p:childTnLst>
                              </p:cTn>
                            </p:par>
                            <p:par>
                              <p:cTn id="80" fill="hold">
                                <p:stCondLst>
                                  <p:cond delay="250"/>
                                </p:stCondLst>
                                <p:childTnLst>
                                  <p:par>
                                    <p:cTn id="81" presetID="22" presetClass="entr" presetSubtype="1" fill="hold" nodeType="afterEffect">
                                      <p:stCondLst>
                                        <p:cond delay="0"/>
                                      </p:stCondLst>
                                      <p:childTnLst>
                                        <p:set>
                                          <p:cBhvr>
                                            <p:cTn id="82" dur="1" fill="hold">
                                              <p:stCondLst>
                                                <p:cond delay="0"/>
                                              </p:stCondLst>
                                            </p:cTn>
                                            <p:tgtEl>
                                              <p:spTgt spid="126"/>
                                            </p:tgtEl>
                                            <p:attrNameLst>
                                              <p:attrName>style.visibility</p:attrName>
                                            </p:attrNameLst>
                                          </p:cBhvr>
                                          <p:to>
                                            <p:strVal val="visible"/>
                                          </p:to>
                                        </p:set>
                                        <p:animEffect transition="in" filter="wipe(up)">
                                          <p:cBhvr>
                                            <p:cTn id="83" dur="250"/>
                                            <p:tgtEl>
                                              <p:spTgt spid="126"/>
                                            </p:tgtEl>
                                          </p:cBhvr>
                                        </p:animEffect>
                                      </p:childTnLst>
                                    </p:cTn>
                                  </p:par>
                                </p:childTnLst>
                              </p:cTn>
                            </p:par>
                            <p:par>
                              <p:cTn id="84" fill="hold">
                                <p:stCondLst>
                                  <p:cond delay="500"/>
                                </p:stCondLst>
                                <p:childTnLst>
                                  <p:par>
                                    <p:cTn id="85" presetID="22" presetClass="entr" presetSubtype="2" fill="hold" nodeType="afterEffect">
                                      <p:stCondLst>
                                        <p:cond delay="0"/>
                                      </p:stCondLst>
                                      <p:childTnLst>
                                        <p:set>
                                          <p:cBhvr>
                                            <p:cTn id="86" dur="1" fill="hold">
                                              <p:stCondLst>
                                                <p:cond delay="0"/>
                                              </p:stCondLst>
                                            </p:cTn>
                                            <p:tgtEl>
                                              <p:spTgt spid="124"/>
                                            </p:tgtEl>
                                            <p:attrNameLst>
                                              <p:attrName>style.visibility</p:attrName>
                                            </p:attrNameLst>
                                          </p:cBhvr>
                                          <p:to>
                                            <p:strVal val="visible"/>
                                          </p:to>
                                        </p:set>
                                        <p:animEffect transition="in" filter="wipe(right)">
                                          <p:cBhvr>
                                            <p:cTn id="87" dur="250"/>
                                            <p:tgtEl>
                                              <p:spTgt spid="124"/>
                                            </p:tgtEl>
                                          </p:cBhvr>
                                        </p:animEffect>
                                      </p:childTnLst>
                                    </p:cTn>
                                  </p:par>
                                </p:childTnLst>
                              </p:cTn>
                            </p:par>
                            <p:par>
                              <p:cTn id="88" fill="hold">
                                <p:stCondLst>
                                  <p:cond delay="750"/>
                                </p:stCondLst>
                                <p:childTnLst>
                                  <p:par>
                                    <p:cTn id="89" presetID="22" presetClass="entr" presetSubtype="1" fill="hold" nodeType="after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wipe(up)">
                                          <p:cBhvr>
                                            <p:cTn id="91" dur="250"/>
                                            <p:tgtEl>
                                              <p:spTgt spid="125"/>
                                            </p:tgtEl>
                                          </p:cBhvr>
                                        </p:animEffect>
                                      </p:childTnLst>
                                    </p:cTn>
                                  </p:par>
                                  <p:par>
                                    <p:cTn id="92" presetID="42" presetClass="entr" presetSubtype="0" fill="hold" grpId="0" nodeType="withEffect">
                                      <p:stCondLst>
                                        <p:cond delay="0"/>
                                      </p:stCondLst>
                                      <p:childTnLst>
                                        <p:set>
                                          <p:cBhvr>
                                            <p:cTn id="93" dur="1" fill="hold">
                                              <p:stCondLst>
                                                <p:cond delay="0"/>
                                              </p:stCondLst>
                                            </p:cTn>
                                            <p:tgtEl>
                                              <p:spTgt spid="114"/>
                                            </p:tgtEl>
                                            <p:attrNameLst>
                                              <p:attrName>style.visibility</p:attrName>
                                            </p:attrNameLst>
                                          </p:cBhvr>
                                          <p:to>
                                            <p:strVal val="visible"/>
                                          </p:to>
                                        </p:set>
                                        <p:animEffect transition="in" filter="fade">
                                          <p:cBhvr>
                                            <p:cTn id="94" dur="350"/>
                                            <p:tgtEl>
                                              <p:spTgt spid="114"/>
                                            </p:tgtEl>
                                          </p:cBhvr>
                                        </p:animEffect>
                                        <p:anim calcmode="lin" valueType="num">
                                          <p:cBhvr>
                                            <p:cTn id="95" dur="350" fill="hold"/>
                                            <p:tgtEl>
                                              <p:spTgt spid="114"/>
                                            </p:tgtEl>
                                            <p:attrNameLst>
                                              <p:attrName>ppt_x</p:attrName>
                                            </p:attrNameLst>
                                          </p:cBhvr>
                                          <p:tavLst>
                                            <p:tav tm="0">
                                              <p:val>
                                                <p:strVal val="#ppt_x"/>
                                              </p:val>
                                            </p:tav>
                                            <p:tav tm="100000">
                                              <p:val>
                                                <p:strVal val="#ppt_x"/>
                                              </p:val>
                                            </p:tav>
                                          </p:tavLst>
                                        </p:anim>
                                        <p:anim calcmode="lin" valueType="num">
                                          <p:cBhvr>
                                            <p:cTn id="96" dur="350" fill="hold"/>
                                            <p:tgtEl>
                                              <p:spTgt spid="114"/>
                                            </p:tgtEl>
                                            <p:attrNameLst>
                                              <p:attrName>ppt_y</p:attrName>
                                            </p:attrNameLst>
                                          </p:cBhvr>
                                          <p:tavLst>
                                            <p:tav tm="0">
                                              <p:val>
                                                <p:strVal val="#ppt_y+.1"/>
                                              </p:val>
                                            </p:tav>
                                            <p:tav tm="100000">
                                              <p:val>
                                                <p:strVal val="#ppt_y"/>
                                              </p:val>
                                            </p:tav>
                                          </p:tavLst>
                                        </p:anim>
                                      </p:childTnLst>
                                    </p:cTn>
                                  </p:par>
                                </p:childTnLst>
                              </p:cTn>
                            </p:par>
                            <p:par>
                              <p:cTn id="97" fill="hold">
                                <p:stCondLst>
                                  <p:cond delay="1100"/>
                                </p:stCondLst>
                                <p:childTnLst>
                                  <p:par>
                                    <p:cTn id="98" presetID="42" presetClass="entr" presetSubtype="0"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fade">
                                          <p:cBhvr>
                                            <p:cTn id="100" dur="350"/>
                                            <p:tgtEl>
                                              <p:spTgt spid="3"/>
                                            </p:tgtEl>
                                          </p:cBhvr>
                                        </p:animEffect>
                                        <p:anim calcmode="lin" valueType="num">
                                          <p:cBhvr>
                                            <p:cTn id="101" dur="350" fill="hold"/>
                                            <p:tgtEl>
                                              <p:spTgt spid="3"/>
                                            </p:tgtEl>
                                            <p:attrNameLst>
                                              <p:attrName>ppt_x</p:attrName>
                                            </p:attrNameLst>
                                          </p:cBhvr>
                                          <p:tavLst>
                                            <p:tav tm="0">
                                              <p:val>
                                                <p:strVal val="#ppt_x"/>
                                              </p:val>
                                            </p:tav>
                                            <p:tav tm="100000">
                                              <p:val>
                                                <p:strVal val="#ppt_x"/>
                                              </p:val>
                                            </p:tav>
                                          </p:tavLst>
                                        </p:anim>
                                        <p:anim calcmode="lin" valueType="num">
                                          <p:cBhvr>
                                            <p:cTn id="102" dur="3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fade">
                                          <p:cBhvr>
                                            <p:cTn id="107" dur="1000"/>
                                            <p:tgtEl>
                                              <p:spTgt spid="2"/>
                                            </p:tgtEl>
                                          </p:cBhvr>
                                        </p:animEffect>
                                        <p:anim calcmode="lin" valueType="num">
                                          <p:cBhvr>
                                            <p:cTn id="108" dur="1000" fill="hold"/>
                                            <p:tgtEl>
                                              <p:spTgt spid="2"/>
                                            </p:tgtEl>
                                            <p:attrNameLst>
                                              <p:attrName>ppt_x</p:attrName>
                                            </p:attrNameLst>
                                          </p:cBhvr>
                                          <p:tavLst>
                                            <p:tav tm="0">
                                              <p:val>
                                                <p:strVal val="#ppt_x"/>
                                              </p:val>
                                            </p:tav>
                                            <p:tav tm="100000">
                                              <p:val>
                                                <p:strVal val="#ppt_x"/>
                                              </p:val>
                                            </p:tav>
                                          </p:tavLst>
                                        </p:anim>
                                        <p:anim calcmode="lin" valueType="num">
                                          <p:cBhvr>
                                            <p:cTn id="109" dur="1000" fill="hold"/>
                                            <p:tgtEl>
                                              <p:spTgt spid="2"/>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138"/>
                                            </p:tgtEl>
                                            <p:attrNameLst>
                                              <p:attrName>style.visibility</p:attrName>
                                            </p:attrNameLst>
                                          </p:cBhvr>
                                          <p:to>
                                            <p:strVal val="visible"/>
                                          </p:to>
                                        </p:set>
                                        <p:animEffect transition="in" filter="fade">
                                          <p:cBhvr>
                                            <p:cTn id="112" dur="1000"/>
                                            <p:tgtEl>
                                              <p:spTgt spid="138"/>
                                            </p:tgtEl>
                                          </p:cBhvr>
                                        </p:animEffect>
                                        <p:anim calcmode="lin" valueType="num">
                                          <p:cBhvr>
                                            <p:cTn id="113" dur="1000" fill="hold"/>
                                            <p:tgtEl>
                                              <p:spTgt spid="138"/>
                                            </p:tgtEl>
                                            <p:attrNameLst>
                                              <p:attrName>ppt_x</p:attrName>
                                            </p:attrNameLst>
                                          </p:cBhvr>
                                          <p:tavLst>
                                            <p:tav tm="0">
                                              <p:val>
                                                <p:strVal val="#ppt_x"/>
                                              </p:val>
                                            </p:tav>
                                            <p:tav tm="100000">
                                              <p:val>
                                                <p:strVal val="#ppt_x"/>
                                              </p:val>
                                            </p:tav>
                                          </p:tavLst>
                                        </p:anim>
                                        <p:anim calcmode="lin" valueType="num">
                                          <p:cBhvr>
                                            <p:cTn id="114" dur="1000" fill="hold"/>
                                            <p:tgtEl>
                                              <p:spTgt spid="13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47"/>
                                            </p:tgtEl>
                                            <p:attrNameLst>
                                              <p:attrName>style.visibility</p:attrName>
                                            </p:attrNameLst>
                                          </p:cBhvr>
                                          <p:to>
                                            <p:strVal val="visible"/>
                                          </p:to>
                                        </p:set>
                                        <p:animEffect transition="in" filter="fade">
                                          <p:cBhvr>
                                            <p:cTn id="117" dur="1000"/>
                                            <p:tgtEl>
                                              <p:spTgt spid="147"/>
                                            </p:tgtEl>
                                          </p:cBhvr>
                                        </p:animEffect>
                                        <p:anim calcmode="lin" valueType="num">
                                          <p:cBhvr>
                                            <p:cTn id="118" dur="1000" fill="hold"/>
                                            <p:tgtEl>
                                              <p:spTgt spid="147"/>
                                            </p:tgtEl>
                                            <p:attrNameLst>
                                              <p:attrName>ppt_x</p:attrName>
                                            </p:attrNameLst>
                                          </p:cBhvr>
                                          <p:tavLst>
                                            <p:tav tm="0">
                                              <p:val>
                                                <p:strVal val="#ppt_x"/>
                                              </p:val>
                                            </p:tav>
                                            <p:tav tm="100000">
                                              <p:val>
                                                <p:strVal val="#ppt_x"/>
                                              </p:val>
                                            </p:tav>
                                          </p:tavLst>
                                        </p:anim>
                                        <p:anim calcmode="lin" valueType="num">
                                          <p:cBhvr>
                                            <p:cTn id="11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37" grpId="0"/>
          <p:bldP spid="147" grpId="0" animBg="1"/>
          <p:bldP spid="2" grpId="0"/>
          <p:bldP spid="3" grpId="0"/>
          <p:bldP spid="8" grpId="0"/>
          <p:bldP spid="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extBox 6"/>
          <p:cNvSpPr txBox="1">
            <a:spLocks noChangeArrowheads="1"/>
          </p:cNvSpPr>
          <p:nvPr/>
        </p:nvSpPr>
        <p:spPr bwMode="auto">
          <a:xfrm>
            <a:off x="3807840" y="240007"/>
            <a:ext cx="1750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KECCAK-p</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sp>
        <p:nvSpPr>
          <p:cNvPr id="72" name="TextBox 6"/>
          <p:cNvSpPr txBox="1">
            <a:spLocks noChangeArrowheads="1"/>
          </p:cNvSpPr>
          <p:nvPr/>
        </p:nvSpPr>
        <p:spPr bwMode="auto">
          <a:xfrm>
            <a:off x="565700" y="3125687"/>
            <a:ext cx="1533797"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800" b="1" i="1" dirty="0">
                <a:solidFill>
                  <a:schemeClr val="bg2">
                    <a:lumMod val="25000"/>
                  </a:schemeClr>
                </a:solidFill>
                <a:latin typeface="Times New Roman" panose="02020603050405020304" pitchFamily="18" charset="0"/>
                <a:cs typeface="Times New Roman" panose="02020603050405020304" pitchFamily="18" charset="0"/>
              </a:rPr>
              <a:t>b</a:t>
            </a:r>
            <a:r>
              <a:rPr lang="en-US" altLang="zh-CN" sz="1600" b="1" i="1" dirty="0">
                <a:solidFill>
                  <a:schemeClr val="bg2">
                    <a:lumMod val="25000"/>
                  </a:schemeClr>
                </a:solidFill>
                <a:latin typeface="+mn-ea"/>
                <a:cs typeface="+mn-ea"/>
              </a:rPr>
              <a:t> </a:t>
            </a:r>
            <a:r>
              <a:rPr lang="en-US" altLang="zh-CN" sz="1600" dirty="0">
                <a:solidFill>
                  <a:schemeClr val="bg2">
                    <a:lumMod val="25000"/>
                  </a:schemeClr>
                </a:solidFill>
                <a:latin typeface="Times New Roman" panose="02020603050405020304" pitchFamily="18" charset="0"/>
                <a:cs typeface="Times New Roman" panose="02020603050405020304" pitchFamily="18" charset="0"/>
              </a:rPr>
              <a:t>( Width )</a:t>
            </a:r>
            <a:endParaRPr lang="zh-CN" altLang="zh-CN" sz="1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73" name="TextBox 6"/>
          <p:cNvSpPr txBox="1">
            <a:spLocks noChangeArrowheads="1"/>
          </p:cNvSpPr>
          <p:nvPr/>
        </p:nvSpPr>
        <p:spPr bwMode="auto">
          <a:xfrm>
            <a:off x="1808467" y="2292402"/>
            <a:ext cx="1426393" cy="46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TW" sz="1800" b="1" i="1" dirty="0">
                <a:solidFill>
                  <a:schemeClr val="bg2">
                    <a:lumMod val="25000"/>
                  </a:schemeClr>
                </a:solidFill>
              </a:rPr>
              <a:t>n</a:t>
            </a:r>
            <a:r>
              <a:rPr lang="en-US" altLang="zh-TW" sz="1800" b="1" i="1" baseline="-25000" dirty="0">
                <a:solidFill>
                  <a:schemeClr val="bg2">
                    <a:lumMod val="25000"/>
                  </a:schemeClr>
                </a:solidFill>
              </a:rPr>
              <a:t>r</a:t>
            </a:r>
            <a:r>
              <a:rPr lang="en-US" altLang="zh-CN" sz="1800" b="1"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bg2">
                    <a:lumMod val="25000"/>
                  </a:schemeClr>
                </a:solidFill>
                <a:latin typeface="Times New Roman" panose="02020603050405020304" pitchFamily="18" charset="0"/>
                <a:cs typeface="Times New Roman" panose="02020603050405020304" pitchFamily="18" charset="0"/>
              </a:rPr>
              <a:t>( Round )</a:t>
            </a:r>
            <a:endParaRPr lang="zh-CN" altLang="zh-CN" sz="1600" dirty="0">
              <a:solidFill>
                <a:schemeClr val="bg2">
                  <a:lumMod val="25000"/>
                </a:schemeClr>
              </a:solidFill>
              <a:latin typeface="Times New Roman" panose="02020603050405020304" pitchFamily="18" charset="0"/>
              <a:cs typeface="Times New Roman" panose="02020603050405020304" pitchFamily="18" charset="0"/>
            </a:endParaRPr>
          </a:p>
        </p:txBody>
      </p:sp>
      <p:cxnSp>
        <p:nvCxnSpPr>
          <p:cNvPr id="74" name="直接连接符 21"/>
          <p:cNvCxnSpPr/>
          <p:nvPr/>
        </p:nvCxnSpPr>
        <p:spPr>
          <a:xfrm>
            <a:off x="548200" y="3211156"/>
            <a:ext cx="107880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23"/>
          <p:cNvCxnSpPr/>
          <p:nvPr/>
        </p:nvCxnSpPr>
        <p:spPr>
          <a:xfrm>
            <a:off x="548200" y="3211156"/>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6" name="直接连接符 29"/>
          <p:cNvCxnSpPr/>
          <p:nvPr/>
        </p:nvCxnSpPr>
        <p:spPr>
          <a:xfrm flipV="1">
            <a:off x="1613175" y="2980105"/>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7" name="直接连接符 34"/>
          <p:cNvCxnSpPr/>
          <p:nvPr/>
        </p:nvCxnSpPr>
        <p:spPr>
          <a:xfrm flipH="1" flipV="1">
            <a:off x="1613175" y="2749053"/>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8" name="直接连接符 37"/>
          <p:cNvCxnSpPr/>
          <p:nvPr/>
        </p:nvCxnSpPr>
        <p:spPr>
          <a:xfrm flipV="1">
            <a:off x="1808469" y="2749053"/>
            <a:ext cx="1070395" cy="183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9" name="直接连接符 38"/>
          <p:cNvCxnSpPr/>
          <p:nvPr/>
        </p:nvCxnSpPr>
        <p:spPr>
          <a:xfrm flipV="1">
            <a:off x="2878864" y="2980747"/>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39"/>
          <p:cNvCxnSpPr/>
          <p:nvPr/>
        </p:nvCxnSpPr>
        <p:spPr>
          <a:xfrm flipH="1" flipV="1">
            <a:off x="2878864" y="2749695"/>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直接连接符 40"/>
          <p:cNvCxnSpPr/>
          <p:nvPr/>
        </p:nvCxnSpPr>
        <p:spPr>
          <a:xfrm>
            <a:off x="1808469" y="1919803"/>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86" name="组合 3"/>
          <p:cNvGrpSpPr/>
          <p:nvPr/>
        </p:nvGrpSpPr>
        <p:grpSpPr>
          <a:xfrm>
            <a:off x="2521527" y="2793318"/>
            <a:ext cx="442757" cy="400110"/>
            <a:chOff x="2502600" y="2433232"/>
            <a:chExt cx="442757" cy="400110"/>
          </a:xfrm>
        </p:grpSpPr>
        <p:sp>
          <p:nvSpPr>
            <p:cNvPr id="87" name="任意多边形 11"/>
            <p:cNvSpPr/>
            <p:nvPr/>
          </p:nvSpPr>
          <p:spPr>
            <a:xfrm>
              <a:off x="2528050"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8" name="TextBox 6"/>
            <p:cNvSpPr txBox="1">
              <a:spLocks noChangeArrowheads="1"/>
            </p:cNvSpPr>
            <p:nvPr/>
          </p:nvSpPr>
          <p:spPr bwMode="auto">
            <a:xfrm>
              <a:off x="2502600"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577188"/>
                  </a:solidFill>
                  <a:latin typeface="Agency FB" panose="020B0503020202020204" pitchFamily="34" charset="0"/>
                  <a:cs typeface="+mn-ea"/>
                </a:rPr>
                <a:t>B</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89" name="组合 2"/>
          <p:cNvGrpSpPr/>
          <p:nvPr/>
        </p:nvGrpSpPr>
        <p:grpSpPr>
          <a:xfrm>
            <a:off x="1238321" y="2792676"/>
            <a:ext cx="442757" cy="400110"/>
            <a:chOff x="1474794" y="2433232"/>
            <a:chExt cx="442757" cy="400110"/>
          </a:xfrm>
        </p:grpSpPr>
        <p:sp>
          <p:nvSpPr>
            <p:cNvPr id="90"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1"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577188"/>
                  </a:solidFill>
                  <a:latin typeface="Agency FB" panose="020B0503020202020204" pitchFamily="34" charset="0"/>
                  <a:cs typeface="+mn-ea"/>
                </a:rPr>
                <a:t>A</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sp>
        <p:nvSpPr>
          <p:cNvPr id="96" name="文字方塊 95"/>
          <p:cNvSpPr txBox="1"/>
          <p:nvPr/>
        </p:nvSpPr>
        <p:spPr>
          <a:xfrm>
            <a:off x="1807331" y="1350855"/>
            <a:ext cx="2012413" cy="1169551"/>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a:solidFill>
                  <a:schemeClr val="bg2">
                    <a:lumMod val="50000"/>
                  </a:schemeClr>
                </a:solidFill>
                <a:latin typeface="Times New Roman" panose="02020603050405020304" pitchFamily="18" charset="0"/>
                <a:cs typeface="Times New Roman" panose="02020603050405020304" pitchFamily="18" charset="0"/>
              </a:rPr>
              <a:t>The number of iterations of internal replacement and permutation.</a:t>
            </a:r>
          </a:p>
          <a:p>
            <a:pPr marL="285750" indent="-285750">
              <a:buFont typeface="Arial" panose="020B0604020202020204" pitchFamily="34" charset="0"/>
              <a:buChar char="•"/>
            </a:pPr>
            <a:r>
              <a:rPr lang="en-US" altLang="zh-TW" sz="1400" dirty="0">
                <a:solidFill>
                  <a:schemeClr val="bg2">
                    <a:lumMod val="50000"/>
                  </a:schemeClr>
                </a:solidFill>
                <a:latin typeface="Times New Roman" panose="02020603050405020304" pitchFamily="18" charset="0"/>
                <a:cs typeface="Times New Roman" panose="02020603050405020304" pitchFamily="18" charset="0"/>
              </a:rPr>
              <a:t>Can be any integer.</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8" name="文字方塊 97"/>
          <p:cNvSpPr txBox="1"/>
          <p:nvPr/>
        </p:nvSpPr>
        <p:spPr>
          <a:xfrm>
            <a:off x="528548" y="3541913"/>
            <a:ext cx="1677384" cy="954107"/>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KECCAK-p the number of required width bits for replacement.</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9" name="TextBox 6"/>
          <p:cNvSpPr txBox="1">
            <a:spLocks noChangeArrowheads="1"/>
          </p:cNvSpPr>
          <p:nvPr/>
        </p:nvSpPr>
        <p:spPr bwMode="auto">
          <a:xfrm>
            <a:off x="7150966" y="3095631"/>
            <a:ext cx="8912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TW" sz="1800" b="1" dirty="0">
                <a:solidFill>
                  <a:schemeClr val="bg2">
                    <a:lumMod val="25000"/>
                  </a:schemeClr>
                </a:solidFill>
                <a:latin typeface="Times New Roman" panose="02020603050405020304" pitchFamily="18" charset="0"/>
                <a:cs typeface="Times New Roman" panose="02020603050405020304" pitchFamily="18" charset="0"/>
              </a:rPr>
              <a:t>State</a:t>
            </a:r>
            <a:endParaRPr lang="zh-CN" altLang="zh-CN" sz="24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00" name="TextBox 6"/>
          <p:cNvSpPr txBox="1">
            <a:spLocks noChangeArrowheads="1"/>
          </p:cNvSpPr>
          <p:nvPr/>
        </p:nvSpPr>
        <p:spPr bwMode="auto">
          <a:xfrm>
            <a:off x="5863729" y="2323374"/>
            <a:ext cx="1486608"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TW" sz="1600" b="1" dirty="0">
                <a:solidFill>
                  <a:schemeClr val="bg2">
                    <a:lumMod val="25000"/>
                  </a:schemeClr>
                </a:solidFill>
                <a:latin typeface="Times New Roman" panose="02020603050405020304" pitchFamily="18" charset="0"/>
                <a:cs typeface="Times New Roman" panose="02020603050405020304" pitchFamily="18" charset="0"/>
              </a:rPr>
              <a:t>Step mapping</a:t>
            </a:r>
            <a:endParaRPr lang="zh-CN" altLang="zh-CN" sz="2000" b="1" dirty="0">
              <a:solidFill>
                <a:schemeClr val="bg2">
                  <a:lumMod val="25000"/>
                </a:schemeClr>
              </a:solidFill>
              <a:latin typeface="Times New Roman" panose="02020603050405020304" pitchFamily="18" charset="0"/>
              <a:cs typeface="Times New Roman" panose="02020603050405020304" pitchFamily="18" charset="0"/>
            </a:endParaRPr>
          </a:p>
        </p:txBody>
      </p:sp>
      <p:cxnSp>
        <p:nvCxnSpPr>
          <p:cNvPr id="101" name="直接连接符 21"/>
          <p:cNvCxnSpPr/>
          <p:nvPr/>
        </p:nvCxnSpPr>
        <p:spPr>
          <a:xfrm>
            <a:off x="4603462" y="3217206"/>
            <a:ext cx="107880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2" name="直接连接符 23"/>
          <p:cNvCxnSpPr/>
          <p:nvPr/>
        </p:nvCxnSpPr>
        <p:spPr>
          <a:xfrm>
            <a:off x="4603462" y="3217206"/>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03" name="直接连接符 29"/>
          <p:cNvCxnSpPr/>
          <p:nvPr/>
        </p:nvCxnSpPr>
        <p:spPr>
          <a:xfrm flipV="1">
            <a:off x="5668437" y="2986155"/>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4" name="直接连接符 34"/>
          <p:cNvCxnSpPr/>
          <p:nvPr/>
        </p:nvCxnSpPr>
        <p:spPr>
          <a:xfrm flipH="1" flipV="1">
            <a:off x="5668437" y="2755103"/>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37"/>
          <p:cNvCxnSpPr/>
          <p:nvPr/>
        </p:nvCxnSpPr>
        <p:spPr>
          <a:xfrm flipV="1">
            <a:off x="5863731" y="2755103"/>
            <a:ext cx="1070395" cy="183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直接连接符 38"/>
          <p:cNvCxnSpPr/>
          <p:nvPr/>
        </p:nvCxnSpPr>
        <p:spPr>
          <a:xfrm flipV="1">
            <a:off x="6934126" y="2986797"/>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39"/>
          <p:cNvCxnSpPr/>
          <p:nvPr/>
        </p:nvCxnSpPr>
        <p:spPr>
          <a:xfrm flipH="1" flipV="1">
            <a:off x="6934126" y="2755745"/>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直接连接符 40"/>
          <p:cNvCxnSpPr/>
          <p:nvPr/>
        </p:nvCxnSpPr>
        <p:spPr>
          <a:xfrm>
            <a:off x="5863731" y="1925853"/>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09" name="直接连接符 44"/>
          <p:cNvCxnSpPr/>
          <p:nvPr/>
        </p:nvCxnSpPr>
        <p:spPr>
          <a:xfrm>
            <a:off x="7133287" y="3195767"/>
            <a:ext cx="1074479" cy="203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直接连接符 45"/>
          <p:cNvCxnSpPr/>
          <p:nvPr/>
        </p:nvCxnSpPr>
        <p:spPr>
          <a:xfrm>
            <a:off x="7133287" y="3195767"/>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11" name="直接连接符 46"/>
          <p:cNvCxnSpPr/>
          <p:nvPr/>
        </p:nvCxnSpPr>
        <p:spPr>
          <a:xfrm flipV="1">
            <a:off x="8201848" y="2964716"/>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47"/>
          <p:cNvCxnSpPr/>
          <p:nvPr/>
        </p:nvCxnSpPr>
        <p:spPr>
          <a:xfrm flipH="1" flipV="1">
            <a:off x="8201848" y="2733664"/>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3" name="组合 3"/>
          <p:cNvGrpSpPr/>
          <p:nvPr/>
        </p:nvGrpSpPr>
        <p:grpSpPr>
          <a:xfrm>
            <a:off x="6568838" y="2799368"/>
            <a:ext cx="442757" cy="400110"/>
            <a:chOff x="2494649" y="2433232"/>
            <a:chExt cx="442757" cy="400110"/>
          </a:xfrm>
        </p:grpSpPr>
        <p:sp>
          <p:nvSpPr>
            <p:cNvPr id="114" name="任意多边形 11"/>
            <p:cNvSpPr/>
            <p:nvPr/>
          </p:nvSpPr>
          <p:spPr>
            <a:xfrm>
              <a:off x="2528050"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5" name="TextBox 6"/>
            <p:cNvSpPr txBox="1">
              <a:spLocks noChangeArrowheads="1"/>
            </p:cNvSpPr>
            <p:nvPr/>
          </p:nvSpPr>
          <p:spPr bwMode="auto">
            <a:xfrm>
              <a:off x="2494649"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02</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116" name="组合 2"/>
          <p:cNvGrpSpPr/>
          <p:nvPr/>
        </p:nvGrpSpPr>
        <p:grpSpPr>
          <a:xfrm>
            <a:off x="5293583" y="2798726"/>
            <a:ext cx="442757" cy="400110"/>
            <a:chOff x="1474794" y="2433232"/>
            <a:chExt cx="442757" cy="400110"/>
          </a:xfrm>
        </p:grpSpPr>
        <p:sp>
          <p:nvSpPr>
            <p:cNvPr id="117"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8"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119" name="组合 4"/>
          <p:cNvGrpSpPr/>
          <p:nvPr/>
        </p:nvGrpSpPr>
        <p:grpSpPr>
          <a:xfrm>
            <a:off x="7831811" y="2777287"/>
            <a:ext cx="442757" cy="400110"/>
            <a:chOff x="3499604" y="2433232"/>
            <a:chExt cx="442757" cy="400110"/>
          </a:xfrm>
        </p:grpSpPr>
        <p:sp>
          <p:nvSpPr>
            <p:cNvPr id="120" name="任意多边形 12"/>
            <p:cNvSpPr/>
            <p:nvPr/>
          </p:nvSpPr>
          <p:spPr>
            <a:xfrm>
              <a:off x="354279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21" name="TextBox 6"/>
            <p:cNvSpPr txBox="1">
              <a:spLocks noChangeArrowheads="1"/>
            </p:cNvSpPr>
            <p:nvPr/>
          </p:nvSpPr>
          <p:spPr bwMode="auto">
            <a:xfrm>
              <a:off x="349960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03</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sp>
        <p:nvSpPr>
          <p:cNvPr id="122" name="文字方塊 121"/>
          <p:cNvSpPr txBox="1"/>
          <p:nvPr/>
        </p:nvSpPr>
        <p:spPr>
          <a:xfrm>
            <a:off x="4607814" y="3220313"/>
            <a:ext cx="1106467" cy="369332"/>
          </a:xfrm>
          <a:prstGeom prst="rect">
            <a:avLst/>
          </a:prstGeom>
          <a:noFill/>
        </p:spPr>
        <p:txBody>
          <a:bodyPr wrap="square" rtlCol="0">
            <a:spAutoFit/>
          </a:bodyPr>
          <a:lstStyle/>
          <a:p>
            <a:r>
              <a:rPr lang="en-US" altLang="zh-TW" sz="1800" b="1" dirty="0">
                <a:solidFill>
                  <a:schemeClr val="bg2">
                    <a:lumMod val="25000"/>
                  </a:schemeClr>
                </a:solidFill>
                <a:latin typeface="Times New Roman" panose="02020603050405020304" pitchFamily="18" charset="0"/>
                <a:cs typeface="Times New Roman" panose="02020603050405020304" pitchFamily="18" charset="0"/>
              </a:rPr>
              <a:t>Rnd</a:t>
            </a:r>
            <a:endParaRPr lang="zh-TW" altLang="en-US" sz="24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3" name="文字方塊 122"/>
          <p:cNvSpPr txBox="1"/>
          <p:nvPr/>
        </p:nvSpPr>
        <p:spPr>
          <a:xfrm>
            <a:off x="5867456" y="1566740"/>
            <a:ext cx="1486608" cy="954107"/>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Five permutation and permutation mapping steps are composed.</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24" name="文字方塊 123"/>
          <p:cNvSpPr txBox="1"/>
          <p:nvPr/>
        </p:nvSpPr>
        <p:spPr>
          <a:xfrm>
            <a:off x="4607814" y="3572550"/>
            <a:ext cx="1482529" cy="738664"/>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The number of rounds in KECCAK-p.</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文字方塊 3"/>
          <p:cNvSpPr txBox="1"/>
          <p:nvPr/>
        </p:nvSpPr>
        <p:spPr>
          <a:xfrm>
            <a:off x="341208" y="963152"/>
            <a:ext cx="1563570" cy="369332"/>
          </a:xfrm>
          <a:prstGeom prst="rect">
            <a:avLst/>
          </a:prstGeom>
          <a:noFill/>
        </p:spPr>
        <p:txBody>
          <a:bodyPr wrap="none" rtlCol="0">
            <a:spAutoFit/>
          </a:bodyPr>
          <a:lstStyle/>
          <a:p>
            <a:r>
              <a:rPr lang="en-US" altLang="zh-TW" sz="1800" b="1" dirty="0">
                <a:solidFill>
                  <a:schemeClr val="bg2">
                    <a:lumMod val="25000"/>
                  </a:schemeClr>
                </a:solidFill>
                <a:latin typeface="Microsoft YaHei" panose="020B0503020204020204" pitchFamily="34" charset="-122"/>
                <a:ea typeface="Microsoft YaHei" panose="020B0503020204020204" pitchFamily="34" charset="-122"/>
              </a:rPr>
              <a:t>Parameters:</a:t>
            </a:r>
            <a:endParaRPr lang="zh-TW" altLang="en-US" sz="1800" b="1"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086682" y="963152"/>
            <a:ext cx="2410153" cy="369332"/>
          </a:xfrm>
          <a:prstGeom prst="rect">
            <a:avLst/>
          </a:prstGeom>
        </p:spPr>
        <p:txBody>
          <a:bodyPr wrap="square">
            <a:spAutoFit/>
          </a:bodyPr>
          <a:lstStyle/>
          <a:p>
            <a:r>
              <a:rPr lang="en-US" altLang="zh-TW" sz="1800" b="1" dirty="0">
                <a:solidFill>
                  <a:schemeClr val="bg2">
                    <a:lumMod val="25000"/>
                  </a:schemeClr>
                </a:solidFill>
                <a:latin typeface="Microsoft YaHei" panose="020B0503020204020204" pitchFamily="34" charset="-122"/>
                <a:ea typeface="Microsoft YaHei" panose="020B0503020204020204" pitchFamily="34" charset="-122"/>
              </a:rPr>
              <a:t>Word construction:</a:t>
            </a:r>
          </a:p>
        </p:txBody>
      </p:sp>
      <p:sp>
        <p:nvSpPr>
          <p:cNvPr id="125" name="文字方塊 124"/>
          <p:cNvSpPr txBox="1"/>
          <p:nvPr/>
        </p:nvSpPr>
        <p:spPr>
          <a:xfrm>
            <a:off x="7153056" y="3511737"/>
            <a:ext cx="1482529" cy="738664"/>
          </a:xfrm>
          <a:prstGeom prst="rect">
            <a:avLst/>
          </a:prstGeom>
          <a:noFill/>
        </p:spPr>
        <p:txBody>
          <a:bodyPr wrap="square" rtlCol="0">
            <a:spAutoFit/>
          </a:bodyPr>
          <a:lstStyle/>
          <a:p>
            <a:r>
              <a:rPr lang="en-US" altLang="zh-TW" sz="1400" dirty="0">
                <a:solidFill>
                  <a:schemeClr val="bg2">
                    <a:lumMod val="50000"/>
                  </a:schemeClr>
                </a:solidFill>
                <a:latin typeface="Times New Roman" panose="02020603050405020304" pitchFamily="18" charset="0"/>
                <a:cs typeface="Times New Roman" panose="02020603050405020304" pitchFamily="18" charset="0"/>
              </a:rPr>
              <a:t>The updated number of b bits is called the state.</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28299516"/>
              </p:ext>
            </p:extLst>
          </p:nvPr>
        </p:nvGraphicFramePr>
        <p:xfrm>
          <a:off x="4129180" y="4360388"/>
          <a:ext cx="4963160" cy="579120"/>
        </p:xfrm>
        <a:graphic>
          <a:graphicData uri="http://schemas.openxmlformats.org/drawingml/2006/table">
            <a:tbl>
              <a:tblPr firstRow="1" firstCol="1" bandRow="1">
                <a:tableStyleId>{616DA210-FB5B-4158-B5E0-FEB733F419BA}</a:tableStyleId>
              </a:tblPr>
              <a:tblGrid>
                <a:gridCol w="608330">
                  <a:extLst>
                    <a:ext uri="{9D8B030D-6E8A-4147-A177-3AD203B41FA5}">
                      <a16:colId xmlns:a16="http://schemas.microsoft.com/office/drawing/2014/main" val="2032106790"/>
                    </a:ext>
                  </a:extLst>
                </a:gridCol>
                <a:gridCol w="614045">
                  <a:extLst>
                    <a:ext uri="{9D8B030D-6E8A-4147-A177-3AD203B41FA5}">
                      <a16:colId xmlns:a16="http://schemas.microsoft.com/office/drawing/2014/main" val="2190156674"/>
                    </a:ext>
                  </a:extLst>
                </a:gridCol>
                <a:gridCol w="614045">
                  <a:extLst>
                    <a:ext uri="{9D8B030D-6E8A-4147-A177-3AD203B41FA5}">
                      <a16:colId xmlns:a16="http://schemas.microsoft.com/office/drawing/2014/main" val="3388627918"/>
                    </a:ext>
                  </a:extLst>
                </a:gridCol>
                <a:gridCol w="623570">
                  <a:extLst>
                    <a:ext uri="{9D8B030D-6E8A-4147-A177-3AD203B41FA5}">
                      <a16:colId xmlns:a16="http://schemas.microsoft.com/office/drawing/2014/main" val="328125927"/>
                    </a:ext>
                  </a:extLst>
                </a:gridCol>
                <a:gridCol w="623570">
                  <a:extLst>
                    <a:ext uri="{9D8B030D-6E8A-4147-A177-3AD203B41FA5}">
                      <a16:colId xmlns:a16="http://schemas.microsoft.com/office/drawing/2014/main" val="300587736"/>
                    </a:ext>
                  </a:extLst>
                </a:gridCol>
                <a:gridCol w="623570">
                  <a:extLst>
                    <a:ext uri="{9D8B030D-6E8A-4147-A177-3AD203B41FA5}">
                      <a16:colId xmlns:a16="http://schemas.microsoft.com/office/drawing/2014/main" val="2859237633"/>
                    </a:ext>
                  </a:extLst>
                </a:gridCol>
                <a:gridCol w="623570">
                  <a:extLst>
                    <a:ext uri="{9D8B030D-6E8A-4147-A177-3AD203B41FA5}">
                      <a16:colId xmlns:a16="http://schemas.microsoft.com/office/drawing/2014/main" val="2197068616"/>
                    </a:ext>
                  </a:extLst>
                </a:gridCol>
                <a:gridCol w="632460">
                  <a:extLst>
                    <a:ext uri="{9D8B030D-6E8A-4147-A177-3AD203B41FA5}">
                      <a16:colId xmlns:a16="http://schemas.microsoft.com/office/drawing/2014/main" val="1882400276"/>
                    </a:ext>
                  </a:extLst>
                </a:gridCol>
              </a:tblGrid>
              <a:tr h="0">
                <a:tc>
                  <a:txBody>
                    <a:bodyPr/>
                    <a:lstStyle/>
                    <a:p>
                      <a:pPr algn="ctr">
                        <a:spcAft>
                          <a:spcPts val="0"/>
                        </a:spcAft>
                      </a:pPr>
                      <a:r>
                        <a:rPr lang="en-US" sz="1200" i="1" kern="100" dirty="0">
                          <a:effectLst/>
                          <a:latin typeface="Times New Roman" panose="02020603050405020304" pitchFamily="18" charset="0"/>
                          <a:cs typeface="Times New Roman" panose="02020603050405020304" pitchFamily="18" charset="0"/>
                        </a:rPr>
                        <a:t>b</a:t>
                      </a:r>
                      <a:endParaRPr lang="zh-TW" sz="1200" i="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25</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50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100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200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400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800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1600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4165987581"/>
                  </a:ext>
                </a:extLst>
              </a:tr>
              <a:tr h="0">
                <a:tc>
                  <a:txBody>
                    <a:bodyPr/>
                    <a:lstStyle/>
                    <a:p>
                      <a:pPr algn="ctr">
                        <a:spcAft>
                          <a:spcPts val="0"/>
                        </a:spcAft>
                      </a:pPr>
                      <a:r>
                        <a:rPr lang="en-US" sz="1200" i="1" kern="100" dirty="0">
                          <a:effectLst/>
                          <a:latin typeface="Times New Roman" panose="02020603050405020304" pitchFamily="18" charset="0"/>
                          <a:cs typeface="Times New Roman" panose="02020603050405020304" pitchFamily="18" charset="0"/>
                        </a:rPr>
                        <a:t>w</a:t>
                      </a:r>
                      <a:endParaRPr lang="zh-TW" sz="1200" i="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8</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32</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64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alpha val="20000"/>
                      </a:schemeClr>
                    </a:solidFill>
                  </a:tcPr>
                </a:tc>
                <a:extLst>
                  <a:ext uri="{0D108BD9-81ED-4DB2-BD59-A6C34878D82A}">
                    <a16:rowId xmlns:a16="http://schemas.microsoft.com/office/drawing/2014/main" val="3065792689"/>
                  </a:ext>
                </a:extLst>
              </a:tr>
              <a:tr h="0">
                <a:tc>
                  <a:txBody>
                    <a:bodyPr/>
                    <a:lstStyle/>
                    <a:p>
                      <a:pPr algn="ctr">
                        <a:spcAft>
                          <a:spcPts val="0"/>
                        </a:spcAft>
                      </a:pPr>
                      <a:r>
                        <a:rPr lang="en-US" sz="1400" i="1" kern="100" dirty="0">
                          <a:effectLst/>
                          <a:latin typeface="Times New Roman" panose="02020603050405020304" pitchFamily="18" charset="0"/>
                          <a:cs typeface="Times New Roman" panose="02020603050405020304" pitchFamily="18" charset="0"/>
                        </a:rPr>
                        <a:t>l</a:t>
                      </a:r>
                      <a:endParaRPr lang="zh-TW" sz="1200" i="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3</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5</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47990342"/>
                  </a:ext>
                </a:extLst>
              </a:tr>
            </a:tbl>
          </a:graphicData>
        </a:graphic>
      </p:graphicFrame>
      <p:grpSp>
        <p:nvGrpSpPr>
          <p:cNvPr id="84" name="群組 83"/>
          <p:cNvGrpSpPr/>
          <p:nvPr/>
        </p:nvGrpSpPr>
        <p:grpSpPr>
          <a:xfrm>
            <a:off x="0" y="176463"/>
            <a:ext cx="1730869" cy="509690"/>
            <a:chOff x="0" y="176463"/>
            <a:chExt cx="1730869" cy="509690"/>
          </a:xfrm>
        </p:grpSpPr>
        <p:sp>
          <p:nvSpPr>
            <p:cNvPr id="85" name="五邊形 84"/>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2" name="群組 91"/>
            <p:cNvGrpSpPr/>
            <p:nvPr/>
          </p:nvGrpSpPr>
          <p:grpSpPr>
            <a:xfrm>
              <a:off x="3581" y="199370"/>
              <a:ext cx="1677107" cy="486783"/>
              <a:chOff x="4124" y="156549"/>
              <a:chExt cx="1677107" cy="486783"/>
            </a:xfrm>
          </p:grpSpPr>
          <p:sp>
            <p:nvSpPr>
              <p:cNvPr id="93"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94" name="组合 2"/>
              <p:cNvGrpSpPr/>
              <p:nvPr/>
            </p:nvGrpSpPr>
            <p:grpSpPr>
              <a:xfrm>
                <a:off x="4124" y="218992"/>
                <a:ext cx="428395" cy="308512"/>
                <a:chOff x="1489166" y="2322031"/>
                <a:chExt cx="566993" cy="408324"/>
              </a:xfrm>
            </p:grpSpPr>
            <p:sp>
              <p:nvSpPr>
                <p:cNvPr id="126"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95" name="直線接點 94"/>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97"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60" name="投影片編號版面配置區 1"/>
          <p:cNvSpPr txBox="1">
            <a:spLocks/>
          </p:cNvSpPr>
          <p:nvPr/>
        </p:nvSpPr>
        <p:spPr>
          <a:xfrm>
            <a:off x="6496835" y="4933071"/>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14</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71357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22" presetClass="entr" presetSubtype="1"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up)">
                                          <p:cBhvr>
                                            <p:cTn id="13" dur="200"/>
                                            <p:tgtEl>
                                              <p:spTgt spid="7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up)">
                                          <p:cBhvr>
                                            <p:cTn id="17" dur="200"/>
                                            <p:tgtEl>
                                              <p:spTgt spid="76"/>
                                            </p:tgtEl>
                                          </p:cBhvr>
                                        </p:animEffect>
                                      </p:childTnLst>
                                    </p:cTn>
                                  </p:par>
                                </p:childTnLst>
                              </p:cTn>
                            </p:par>
                            <p:par>
                              <p:cTn id="18" fill="hold">
                                <p:stCondLst>
                                  <p:cond delay="700"/>
                                </p:stCondLst>
                                <p:childTnLst>
                                  <p:par>
                                    <p:cTn id="19" presetID="22" presetClass="entr" presetSubtype="2"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right)">
                                          <p:cBhvr>
                                            <p:cTn id="21" dur="200"/>
                                            <p:tgtEl>
                                              <p:spTgt spid="74"/>
                                            </p:tgtEl>
                                          </p:cBhvr>
                                        </p:animEffect>
                                      </p:childTnLst>
                                    </p:cTn>
                                  </p:par>
                                </p:childTnLst>
                              </p:cTn>
                            </p:par>
                            <p:par>
                              <p:cTn id="22" fill="hold">
                                <p:stCondLst>
                                  <p:cond delay="900"/>
                                </p:stCondLst>
                                <p:childTnLst>
                                  <p:par>
                                    <p:cTn id="23" presetID="22" presetClass="entr" presetSubtype="1"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200"/>
                                            <p:tgtEl>
                                              <p:spTgt spid="75"/>
                                            </p:tgtEl>
                                          </p:cBhvr>
                                        </p:animEffect>
                                      </p:childTnLst>
                                    </p:cTn>
                                  </p:par>
                                  <p:par>
                                    <p:cTn id="26" presetID="22" presetClass="entr" presetSubtype="4"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200"/>
                                            <p:tgtEl>
                                              <p:spTgt spid="79"/>
                                            </p:tgtEl>
                                          </p:cBhvr>
                                        </p:animEffect>
                                      </p:childTnLst>
                                    </p:cTn>
                                  </p:par>
                                </p:childTnLst>
                              </p:cTn>
                            </p:par>
                            <p:par>
                              <p:cTn id="29" fill="hold">
                                <p:stCondLst>
                                  <p:cond delay="1100"/>
                                </p:stCondLst>
                                <p:childTnLst>
                                  <p:par>
                                    <p:cTn id="30" presetID="22" presetClass="entr" presetSubtype="4"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down)">
                                          <p:cBhvr>
                                            <p:cTn id="32" dur="200"/>
                                            <p:tgtEl>
                                              <p:spTgt spid="80"/>
                                            </p:tgtEl>
                                          </p:cBhvr>
                                        </p:animEffect>
                                      </p:childTnLst>
                                    </p:cTn>
                                  </p:par>
                                </p:childTnLst>
                              </p:cTn>
                            </p:par>
                            <p:par>
                              <p:cTn id="33" fill="hold">
                                <p:stCondLst>
                                  <p:cond delay="1300"/>
                                </p:stCondLst>
                                <p:childTnLst>
                                  <p:par>
                                    <p:cTn id="34" presetID="22" presetClass="entr" presetSubtype="2"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wipe(right)">
                                          <p:cBhvr>
                                            <p:cTn id="36" dur="200"/>
                                            <p:tgtEl>
                                              <p:spTgt spid="78"/>
                                            </p:tgtEl>
                                          </p:cBhvr>
                                        </p:animEffect>
                                      </p:childTnLst>
                                    </p:cTn>
                                  </p:par>
                                </p:childTnLst>
                              </p:cTn>
                            </p:par>
                            <p:par>
                              <p:cTn id="37" fill="hold">
                                <p:stCondLst>
                                  <p:cond delay="1500"/>
                                </p:stCondLst>
                                <p:childTnLst>
                                  <p:par>
                                    <p:cTn id="38" presetID="22" presetClass="entr" presetSubtype="4" fill="hold" nodeType="after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200"/>
                                            <p:tgtEl>
                                              <p:spTgt spid="81"/>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350"/>
                                            <p:tgtEl>
                                              <p:spTgt spid="98"/>
                                            </p:tgtEl>
                                          </p:cBhvr>
                                        </p:animEffect>
                                        <p:anim calcmode="lin" valueType="num">
                                          <p:cBhvr>
                                            <p:cTn id="44" dur="350" fill="hold"/>
                                            <p:tgtEl>
                                              <p:spTgt spid="98"/>
                                            </p:tgtEl>
                                            <p:attrNameLst>
                                              <p:attrName>ppt_x</p:attrName>
                                            </p:attrNameLst>
                                          </p:cBhvr>
                                          <p:tavLst>
                                            <p:tav tm="0">
                                              <p:val>
                                                <p:strVal val="#ppt_x"/>
                                              </p:val>
                                            </p:tav>
                                            <p:tav tm="100000">
                                              <p:val>
                                                <p:strVal val="#ppt_x"/>
                                              </p:val>
                                            </p:tav>
                                          </p:tavLst>
                                        </p:anim>
                                        <p:anim calcmode="lin" valueType="num">
                                          <p:cBhvr>
                                            <p:cTn id="45" dur="350" fill="hold"/>
                                            <p:tgtEl>
                                              <p:spTgt spid="9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350"/>
                                            <p:tgtEl>
                                              <p:spTgt spid="72"/>
                                            </p:tgtEl>
                                          </p:cBhvr>
                                        </p:animEffect>
                                        <p:anim calcmode="lin" valueType="num">
                                          <p:cBhvr>
                                            <p:cTn id="49" dur="350" fill="hold"/>
                                            <p:tgtEl>
                                              <p:spTgt spid="72"/>
                                            </p:tgtEl>
                                            <p:attrNameLst>
                                              <p:attrName>ppt_x</p:attrName>
                                            </p:attrNameLst>
                                          </p:cBhvr>
                                          <p:tavLst>
                                            <p:tav tm="0">
                                              <p:val>
                                                <p:strVal val="#ppt_x"/>
                                              </p:val>
                                            </p:tav>
                                            <p:tav tm="100000">
                                              <p:val>
                                                <p:strVal val="#ppt_x"/>
                                              </p:val>
                                            </p:tav>
                                          </p:tavLst>
                                        </p:anim>
                                        <p:anim calcmode="lin" valueType="num">
                                          <p:cBhvr>
                                            <p:cTn id="50" dur="350" fill="hold"/>
                                            <p:tgtEl>
                                              <p:spTgt spid="7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350"/>
                                            <p:tgtEl>
                                              <p:spTgt spid="73"/>
                                            </p:tgtEl>
                                          </p:cBhvr>
                                        </p:animEffect>
                                        <p:anim calcmode="lin" valueType="num">
                                          <p:cBhvr>
                                            <p:cTn id="54" dur="350" fill="hold"/>
                                            <p:tgtEl>
                                              <p:spTgt spid="73"/>
                                            </p:tgtEl>
                                            <p:attrNameLst>
                                              <p:attrName>ppt_x</p:attrName>
                                            </p:attrNameLst>
                                          </p:cBhvr>
                                          <p:tavLst>
                                            <p:tav tm="0">
                                              <p:val>
                                                <p:strVal val="#ppt_x"/>
                                              </p:val>
                                            </p:tav>
                                            <p:tav tm="100000">
                                              <p:val>
                                                <p:strVal val="#ppt_x"/>
                                              </p:val>
                                            </p:tav>
                                          </p:tavLst>
                                        </p:anim>
                                        <p:anim calcmode="lin" valueType="num">
                                          <p:cBhvr>
                                            <p:cTn id="55" dur="350" fill="hold"/>
                                            <p:tgtEl>
                                              <p:spTgt spid="73"/>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fade">
                                          <p:cBhvr>
                                            <p:cTn id="58" dur="450"/>
                                            <p:tgtEl>
                                              <p:spTgt spid="96"/>
                                            </p:tgtEl>
                                          </p:cBhvr>
                                        </p:animEffect>
                                        <p:anim calcmode="lin" valueType="num">
                                          <p:cBhvr>
                                            <p:cTn id="59" dur="450" fill="hold"/>
                                            <p:tgtEl>
                                              <p:spTgt spid="96"/>
                                            </p:tgtEl>
                                            <p:attrNameLst>
                                              <p:attrName>ppt_x</p:attrName>
                                            </p:attrNameLst>
                                          </p:cBhvr>
                                          <p:tavLst>
                                            <p:tav tm="0">
                                              <p:val>
                                                <p:strVal val="#ppt_x"/>
                                              </p:val>
                                            </p:tav>
                                            <p:tav tm="100000">
                                              <p:val>
                                                <p:strVal val="#ppt_x"/>
                                              </p:val>
                                            </p:tav>
                                          </p:tavLst>
                                        </p:anim>
                                        <p:anim calcmode="lin" valueType="num">
                                          <p:cBhvr>
                                            <p:cTn id="60" dur="45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14:presetBounceEnd="40000">
                                      <p:stCondLst>
                                        <p:cond delay="0"/>
                                      </p:stCondLst>
                                      <p:childTnLst>
                                        <p:set>
                                          <p:cBhvr>
                                            <p:cTn id="64" dur="1" fill="hold">
                                              <p:stCondLst>
                                                <p:cond delay="0"/>
                                              </p:stCondLst>
                                            </p:cTn>
                                            <p:tgtEl>
                                              <p:spTgt spid="113"/>
                                            </p:tgtEl>
                                            <p:attrNameLst>
                                              <p:attrName>style.visibility</p:attrName>
                                            </p:attrNameLst>
                                          </p:cBhvr>
                                          <p:to>
                                            <p:strVal val="visible"/>
                                          </p:to>
                                        </p:set>
                                        <p:anim calcmode="lin" valueType="num" p14:bounceEnd="40000">
                                          <p:cBhvr additive="base">
                                            <p:cTn id="65" dur="500" fill="hold"/>
                                            <p:tgtEl>
                                              <p:spTgt spid="113"/>
                                            </p:tgtEl>
                                            <p:attrNameLst>
                                              <p:attrName>ppt_x</p:attrName>
                                            </p:attrNameLst>
                                          </p:cBhvr>
                                          <p:tavLst>
                                            <p:tav tm="0">
                                              <p:val>
                                                <p:strVal val="1+#ppt_w/2"/>
                                              </p:val>
                                            </p:tav>
                                            <p:tav tm="100000">
                                              <p:val>
                                                <p:strVal val="#ppt_x"/>
                                              </p:val>
                                            </p:tav>
                                          </p:tavLst>
                                        </p:anim>
                                        <p:anim calcmode="lin" valueType="num" p14:bounceEnd="40000">
                                          <p:cBhvr additive="base">
                                            <p:cTn id="66" dur="500" fill="hold"/>
                                            <p:tgtEl>
                                              <p:spTgt spid="113"/>
                                            </p:tgtEl>
                                            <p:attrNameLst>
                                              <p:attrName>ppt_y</p:attrName>
                                            </p:attrNameLst>
                                          </p:cBhvr>
                                          <p:tavLst>
                                            <p:tav tm="0">
                                              <p:val>
                                                <p:strVal val="#ppt_y"/>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fade">
                                          <p:cBhvr>
                                            <p:cTn id="69" dur="500"/>
                                            <p:tgtEl>
                                              <p:spTgt spid="116"/>
                                            </p:tgtEl>
                                          </p:cBhvr>
                                        </p:animEffect>
                                      </p:childTnLst>
                                    </p:cTn>
                                  </p:par>
                                  <p:par>
                                    <p:cTn id="70" presetID="2" presetClass="entr" presetSubtype="2" fill="hold" nodeType="withEffect" p14:presetBounceEnd="40000">
                                      <p:stCondLst>
                                        <p:cond delay="0"/>
                                      </p:stCondLst>
                                      <p:childTnLst>
                                        <p:set>
                                          <p:cBhvr>
                                            <p:cTn id="71" dur="1" fill="hold">
                                              <p:stCondLst>
                                                <p:cond delay="0"/>
                                              </p:stCondLst>
                                            </p:cTn>
                                            <p:tgtEl>
                                              <p:spTgt spid="119"/>
                                            </p:tgtEl>
                                            <p:attrNameLst>
                                              <p:attrName>style.visibility</p:attrName>
                                            </p:attrNameLst>
                                          </p:cBhvr>
                                          <p:to>
                                            <p:strVal val="visible"/>
                                          </p:to>
                                        </p:set>
                                        <p:anim calcmode="lin" valueType="num" p14:bounceEnd="40000">
                                          <p:cBhvr additive="base">
                                            <p:cTn id="72" dur="500" fill="hold"/>
                                            <p:tgtEl>
                                              <p:spTgt spid="119"/>
                                            </p:tgtEl>
                                            <p:attrNameLst>
                                              <p:attrName>ppt_x</p:attrName>
                                            </p:attrNameLst>
                                          </p:cBhvr>
                                          <p:tavLst>
                                            <p:tav tm="0">
                                              <p:val>
                                                <p:strVal val="1+#ppt_w/2"/>
                                              </p:val>
                                            </p:tav>
                                            <p:tav tm="100000">
                                              <p:val>
                                                <p:strVal val="#ppt_x"/>
                                              </p:val>
                                            </p:tav>
                                          </p:tavLst>
                                        </p:anim>
                                        <p:anim calcmode="lin" valueType="num" p14:bounceEnd="40000">
                                          <p:cBhvr additive="base">
                                            <p:cTn id="73" dur="500" fill="hold"/>
                                            <p:tgtEl>
                                              <p:spTgt spid="119"/>
                                            </p:tgtEl>
                                            <p:attrNameLst>
                                              <p:attrName>ppt_y</p:attrName>
                                            </p:attrNameLst>
                                          </p:cBhvr>
                                          <p:tavLst>
                                            <p:tav tm="0">
                                              <p:val>
                                                <p:strVal val="#ppt_y"/>
                                              </p:val>
                                            </p:tav>
                                            <p:tav tm="100000">
                                              <p:val>
                                                <p:strVal val="#ppt_y"/>
                                              </p:val>
                                            </p:tav>
                                          </p:tavLst>
                                        </p:anim>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wipe(up)">
                                          <p:cBhvr>
                                            <p:cTn id="77" dur="200"/>
                                            <p:tgtEl>
                                              <p:spTgt spid="104"/>
                                            </p:tgtEl>
                                          </p:cBhvr>
                                        </p:animEffect>
                                      </p:childTnLst>
                                    </p:cTn>
                                  </p:par>
                                </p:childTnLst>
                              </p:cTn>
                            </p:par>
                            <p:par>
                              <p:cTn id="78" fill="hold">
                                <p:stCondLst>
                                  <p:cond delay="700"/>
                                </p:stCondLst>
                                <p:childTnLst>
                                  <p:par>
                                    <p:cTn id="79" presetID="22" presetClass="entr" presetSubtype="1" fill="hold" nodeType="afterEffect">
                                      <p:stCondLst>
                                        <p:cond delay="0"/>
                                      </p:stCondLst>
                                      <p:childTnLst>
                                        <p:set>
                                          <p:cBhvr>
                                            <p:cTn id="80" dur="1" fill="hold">
                                              <p:stCondLst>
                                                <p:cond delay="0"/>
                                              </p:stCondLst>
                                            </p:cTn>
                                            <p:tgtEl>
                                              <p:spTgt spid="103"/>
                                            </p:tgtEl>
                                            <p:attrNameLst>
                                              <p:attrName>style.visibility</p:attrName>
                                            </p:attrNameLst>
                                          </p:cBhvr>
                                          <p:to>
                                            <p:strVal val="visible"/>
                                          </p:to>
                                        </p:set>
                                        <p:animEffect transition="in" filter="wipe(up)">
                                          <p:cBhvr>
                                            <p:cTn id="81" dur="200"/>
                                            <p:tgtEl>
                                              <p:spTgt spid="103"/>
                                            </p:tgtEl>
                                          </p:cBhvr>
                                        </p:animEffect>
                                      </p:childTnLst>
                                    </p:cTn>
                                  </p:par>
                                </p:childTnLst>
                              </p:cTn>
                            </p:par>
                            <p:par>
                              <p:cTn id="82" fill="hold">
                                <p:stCondLst>
                                  <p:cond delay="900"/>
                                </p:stCondLst>
                                <p:childTnLst>
                                  <p:par>
                                    <p:cTn id="83" presetID="22" presetClass="entr" presetSubtype="2" fill="hold" nodeType="afterEffect">
                                      <p:stCondLst>
                                        <p:cond delay="0"/>
                                      </p:stCondLst>
                                      <p:childTnLst>
                                        <p:set>
                                          <p:cBhvr>
                                            <p:cTn id="84" dur="1" fill="hold">
                                              <p:stCondLst>
                                                <p:cond delay="0"/>
                                              </p:stCondLst>
                                            </p:cTn>
                                            <p:tgtEl>
                                              <p:spTgt spid="101"/>
                                            </p:tgtEl>
                                            <p:attrNameLst>
                                              <p:attrName>style.visibility</p:attrName>
                                            </p:attrNameLst>
                                          </p:cBhvr>
                                          <p:to>
                                            <p:strVal val="visible"/>
                                          </p:to>
                                        </p:set>
                                        <p:animEffect transition="in" filter="wipe(right)">
                                          <p:cBhvr>
                                            <p:cTn id="85" dur="200"/>
                                            <p:tgtEl>
                                              <p:spTgt spid="101"/>
                                            </p:tgtEl>
                                          </p:cBhvr>
                                        </p:animEffect>
                                      </p:childTnLst>
                                    </p:cTn>
                                  </p:par>
                                </p:childTnLst>
                              </p:cTn>
                            </p:par>
                            <p:par>
                              <p:cTn id="86" fill="hold">
                                <p:stCondLst>
                                  <p:cond delay="1100"/>
                                </p:stCondLst>
                                <p:childTnLst>
                                  <p:par>
                                    <p:cTn id="87" presetID="22" presetClass="entr" presetSubtype="1" fill="hold" nodeType="after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wipe(up)">
                                          <p:cBhvr>
                                            <p:cTn id="89" dur="200"/>
                                            <p:tgtEl>
                                              <p:spTgt spid="102"/>
                                            </p:tgtEl>
                                          </p:cBhvr>
                                        </p:animEffect>
                                      </p:childTnLst>
                                    </p:cTn>
                                  </p:par>
                                  <p:par>
                                    <p:cTn id="90" presetID="2" presetClass="entr" presetSubtype="4"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 calcmode="lin" valueType="num">
                                          <p:cBhvr additive="base">
                                            <p:cTn id="92" dur="500" fill="hold"/>
                                            <p:tgtEl>
                                              <p:spTgt spid="122"/>
                                            </p:tgtEl>
                                            <p:attrNameLst>
                                              <p:attrName>ppt_x</p:attrName>
                                            </p:attrNameLst>
                                          </p:cBhvr>
                                          <p:tavLst>
                                            <p:tav tm="0">
                                              <p:val>
                                                <p:strVal val="#ppt_x"/>
                                              </p:val>
                                            </p:tav>
                                            <p:tav tm="100000">
                                              <p:val>
                                                <p:strVal val="#ppt_x"/>
                                              </p:val>
                                            </p:tav>
                                          </p:tavLst>
                                        </p:anim>
                                        <p:anim calcmode="lin" valueType="num">
                                          <p:cBhvr additive="base">
                                            <p:cTn id="93" dur="500" fill="hold"/>
                                            <p:tgtEl>
                                              <p:spTgt spid="122"/>
                                            </p:tgtEl>
                                            <p:attrNameLst>
                                              <p:attrName>ppt_y</p:attrName>
                                            </p:attrNameLst>
                                          </p:cBhvr>
                                          <p:tavLst>
                                            <p:tav tm="0">
                                              <p:val>
                                                <p:strVal val="1+#ppt_h/2"/>
                                              </p:val>
                                            </p:tav>
                                            <p:tav tm="100000">
                                              <p:val>
                                                <p:strVal val="#ppt_y"/>
                                              </p:val>
                                            </p:tav>
                                          </p:tavLst>
                                        </p:anim>
                                      </p:childTnLst>
                                    </p:cTn>
                                  </p:par>
                                </p:childTnLst>
                              </p:cTn>
                            </p:par>
                            <p:par>
                              <p:cTn id="94" fill="hold">
                                <p:stCondLst>
                                  <p:cond delay="1600"/>
                                </p:stCondLst>
                                <p:childTnLst>
                                  <p:par>
                                    <p:cTn id="95" presetID="42" presetClass="entr" presetSubtype="0" fill="hold" grpId="0" nodeType="afterEffect">
                                      <p:stCondLst>
                                        <p:cond delay="0"/>
                                      </p:stCondLst>
                                      <p:childTnLst>
                                        <p:set>
                                          <p:cBhvr>
                                            <p:cTn id="96" dur="1" fill="hold">
                                              <p:stCondLst>
                                                <p:cond delay="0"/>
                                              </p:stCondLst>
                                            </p:cTn>
                                            <p:tgtEl>
                                              <p:spTgt spid="124"/>
                                            </p:tgtEl>
                                            <p:attrNameLst>
                                              <p:attrName>style.visibility</p:attrName>
                                            </p:attrNameLst>
                                          </p:cBhvr>
                                          <p:to>
                                            <p:strVal val="visible"/>
                                          </p:to>
                                        </p:set>
                                        <p:animEffect transition="in" filter="fade">
                                          <p:cBhvr>
                                            <p:cTn id="97" dur="500"/>
                                            <p:tgtEl>
                                              <p:spTgt spid="124"/>
                                            </p:tgtEl>
                                          </p:cBhvr>
                                        </p:animEffect>
                                        <p:anim calcmode="lin" valueType="num">
                                          <p:cBhvr>
                                            <p:cTn id="98" dur="500" fill="hold"/>
                                            <p:tgtEl>
                                              <p:spTgt spid="124"/>
                                            </p:tgtEl>
                                            <p:attrNameLst>
                                              <p:attrName>ppt_x</p:attrName>
                                            </p:attrNameLst>
                                          </p:cBhvr>
                                          <p:tavLst>
                                            <p:tav tm="0">
                                              <p:val>
                                                <p:strVal val="#ppt_x"/>
                                              </p:val>
                                            </p:tav>
                                            <p:tav tm="100000">
                                              <p:val>
                                                <p:strVal val="#ppt_x"/>
                                              </p:val>
                                            </p:tav>
                                          </p:tavLst>
                                        </p:anim>
                                        <p:anim calcmode="lin" valueType="num">
                                          <p:cBhvr>
                                            <p:cTn id="99"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06"/>
                                            </p:tgtEl>
                                            <p:attrNameLst>
                                              <p:attrName>style.visibility</p:attrName>
                                            </p:attrNameLst>
                                          </p:cBhvr>
                                          <p:to>
                                            <p:strVal val="visible"/>
                                          </p:to>
                                        </p:set>
                                        <p:animEffect transition="in" filter="wipe(down)">
                                          <p:cBhvr>
                                            <p:cTn id="104" dur="200"/>
                                            <p:tgtEl>
                                              <p:spTgt spid="106"/>
                                            </p:tgtEl>
                                          </p:cBhvr>
                                        </p:animEffect>
                                      </p:childTnLst>
                                    </p:cTn>
                                  </p:par>
                                </p:childTnLst>
                              </p:cTn>
                            </p:par>
                            <p:par>
                              <p:cTn id="105" fill="hold">
                                <p:stCondLst>
                                  <p:cond delay="200"/>
                                </p:stCondLst>
                                <p:childTnLst>
                                  <p:par>
                                    <p:cTn id="106" presetID="22" presetClass="entr" presetSubtype="4" fill="hold" nodeType="afterEffect">
                                      <p:stCondLst>
                                        <p:cond delay="0"/>
                                      </p:stCondLst>
                                      <p:childTnLst>
                                        <p:set>
                                          <p:cBhvr>
                                            <p:cTn id="107" dur="1" fill="hold">
                                              <p:stCondLst>
                                                <p:cond delay="0"/>
                                              </p:stCondLst>
                                            </p:cTn>
                                            <p:tgtEl>
                                              <p:spTgt spid="107"/>
                                            </p:tgtEl>
                                            <p:attrNameLst>
                                              <p:attrName>style.visibility</p:attrName>
                                            </p:attrNameLst>
                                          </p:cBhvr>
                                          <p:to>
                                            <p:strVal val="visible"/>
                                          </p:to>
                                        </p:set>
                                        <p:animEffect transition="in" filter="wipe(down)">
                                          <p:cBhvr>
                                            <p:cTn id="108" dur="200"/>
                                            <p:tgtEl>
                                              <p:spTgt spid="107"/>
                                            </p:tgtEl>
                                          </p:cBhvr>
                                        </p:animEffect>
                                      </p:childTnLst>
                                    </p:cTn>
                                  </p:par>
                                </p:childTnLst>
                              </p:cTn>
                            </p:par>
                            <p:par>
                              <p:cTn id="109" fill="hold">
                                <p:stCondLst>
                                  <p:cond delay="400"/>
                                </p:stCondLst>
                                <p:childTnLst>
                                  <p:par>
                                    <p:cTn id="110" presetID="22" presetClass="entr" presetSubtype="2" fill="hold" nodeType="after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wipe(right)">
                                          <p:cBhvr>
                                            <p:cTn id="112" dur="200"/>
                                            <p:tgtEl>
                                              <p:spTgt spid="105"/>
                                            </p:tgtEl>
                                          </p:cBhvr>
                                        </p:animEffect>
                                      </p:childTnLst>
                                    </p:cTn>
                                  </p:par>
                                </p:childTnLst>
                              </p:cTn>
                            </p:par>
                            <p:par>
                              <p:cTn id="113" fill="hold">
                                <p:stCondLst>
                                  <p:cond delay="600"/>
                                </p:stCondLst>
                                <p:childTnLst>
                                  <p:par>
                                    <p:cTn id="114" presetID="22" presetClass="entr" presetSubtype="4" fill="hold" nodeType="after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wipe(down)">
                                          <p:cBhvr>
                                            <p:cTn id="116" dur="200"/>
                                            <p:tgtEl>
                                              <p:spTgt spid="108"/>
                                            </p:tgtEl>
                                          </p:cBhvr>
                                        </p:animEffect>
                                      </p:childTnLst>
                                    </p:cTn>
                                  </p:par>
                                  <p:par>
                                    <p:cTn id="117" presetID="47" presetClass="entr" presetSubtype="0" fill="hold" grpId="0" nodeType="withEffect">
                                      <p:stCondLst>
                                        <p:cond delay="0"/>
                                      </p:stCondLst>
                                      <p:childTnLst>
                                        <p:set>
                                          <p:cBhvr>
                                            <p:cTn id="118" dur="1" fill="hold">
                                              <p:stCondLst>
                                                <p:cond delay="0"/>
                                              </p:stCondLst>
                                            </p:cTn>
                                            <p:tgtEl>
                                              <p:spTgt spid="100"/>
                                            </p:tgtEl>
                                            <p:attrNameLst>
                                              <p:attrName>style.visibility</p:attrName>
                                            </p:attrNameLst>
                                          </p:cBhvr>
                                          <p:to>
                                            <p:strVal val="visible"/>
                                          </p:to>
                                        </p:set>
                                        <p:animEffect transition="in" filter="fade">
                                          <p:cBhvr>
                                            <p:cTn id="119" dur="500"/>
                                            <p:tgtEl>
                                              <p:spTgt spid="100"/>
                                            </p:tgtEl>
                                          </p:cBhvr>
                                        </p:animEffect>
                                        <p:anim calcmode="lin" valueType="num">
                                          <p:cBhvr>
                                            <p:cTn id="120" dur="500" fill="hold"/>
                                            <p:tgtEl>
                                              <p:spTgt spid="100"/>
                                            </p:tgtEl>
                                            <p:attrNameLst>
                                              <p:attrName>ppt_x</p:attrName>
                                            </p:attrNameLst>
                                          </p:cBhvr>
                                          <p:tavLst>
                                            <p:tav tm="0">
                                              <p:val>
                                                <p:strVal val="#ppt_x"/>
                                              </p:val>
                                            </p:tav>
                                            <p:tav tm="100000">
                                              <p:val>
                                                <p:strVal val="#ppt_x"/>
                                              </p:val>
                                            </p:tav>
                                          </p:tavLst>
                                        </p:anim>
                                        <p:anim calcmode="lin" valueType="num">
                                          <p:cBhvr>
                                            <p:cTn id="121" dur="500" fill="hold"/>
                                            <p:tgtEl>
                                              <p:spTgt spid="100"/>
                                            </p:tgtEl>
                                            <p:attrNameLst>
                                              <p:attrName>ppt_y</p:attrName>
                                            </p:attrNameLst>
                                          </p:cBhvr>
                                          <p:tavLst>
                                            <p:tav tm="0">
                                              <p:val>
                                                <p:strVal val="#ppt_y-.1"/>
                                              </p:val>
                                            </p:tav>
                                            <p:tav tm="100000">
                                              <p:val>
                                                <p:strVal val="#ppt_y"/>
                                              </p:val>
                                            </p:tav>
                                          </p:tavLst>
                                        </p:anim>
                                      </p:childTnLst>
                                    </p:cTn>
                                  </p:par>
                                </p:childTnLst>
                              </p:cTn>
                            </p:par>
                            <p:par>
                              <p:cTn id="122" fill="hold">
                                <p:stCondLst>
                                  <p:cond delay="1100"/>
                                </p:stCondLst>
                                <p:childTnLst>
                                  <p:par>
                                    <p:cTn id="123" presetID="47" presetClass="entr" presetSubtype="0" fill="hold" grpId="0" nodeType="after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fade">
                                          <p:cBhvr>
                                            <p:cTn id="125" dur="500"/>
                                            <p:tgtEl>
                                              <p:spTgt spid="123"/>
                                            </p:tgtEl>
                                          </p:cBhvr>
                                        </p:animEffect>
                                        <p:anim calcmode="lin" valueType="num">
                                          <p:cBhvr>
                                            <p:cTn id="126" dur="500" fill="hold"/>
                                            <p:tgtEl>
                                              <p:spTgt spid="123"/>
                                            </p:tgtEl>
                                            <p:attrNameLst>
                                              <p:attrName>ppt_x</p:attrName>
                                            </p:attrNameLst>
                                          </p:cBhvr>
                                          <p:tavLst>
                                            <p:tav tm="0">
                                              <p:val>
                                                <p:strVal val="#ppt_x"/>
                                              </p:val>
                                            </p:tav>
                                            <p:tav tm="100000">
                                              <p:val>
                                                <p:strVal val="#ppt_x"/>
                                              </p:val>
                                            </p:tav>
                                          </p:tavLst>
                                        </p:anim>
                                        <p:anim calcmode="lin" valueType="num">
                                          <p:cBhvr>
                                            <p:cTn id="127" dur="5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wipe(up)">
                                          <p:cBhvr>
                                            <p:cTn id="132" dur="200"/>
                                            <p:tgtEl>
                                              <p:spTgt spid="112"/>
                                            </p:tgtEl>
                                          </p:cBhvr>
                                        </p:animEffect>
                                      </p:childTnLst>
                                    </p:cTn>
                                  </p:par>
                                </p:childTnLst>
                              </p:cTn>
                            </p:par>
                            <p:par>
                              <p:cTn id="133" fill="hold">
                                <p:stCondLst>
                                  <p:cond delay="200"/>
                                </p:stCondLst>
                                <p:childTnLst>
                                  <p:par>
                                    <p:cTn id="134" presetID="22" presetClass="entr" presetSubtype="1" fill="hold" nodeType="afterEffect">
                                      <p:stCondLst>
                                        <p:cond delay="0"/>
                                      </p:stCondLst>
                                      <p:childTnLst>
                                        <p:set>
                                          <p:cBhvr>
                                            <p:cTn id="135" dur="1" fill="hold">
                                              <p:stCondLst>
                                                <p:cond delay="0"/>
                                              </p:stCondLst>
                                            </p:cTn>
                                            <p:tgtEl>
                                              <p:spTgt spid="111"/>
                                            </p:tgtEl>
                                            <p:attrNameLst>
                                              <p:attrName>style.visibility</p:attrName>
                                            </p:attrNameLst>
                                          </p:cBhvr>
                                          <p:to>
                                            <p:strVal val="visible"/>
                                          </p:to>
                                        </p:set>
                                        <p:animEffect transition="in" filter="wipe(up)">
                                          <p:cBhvr>
                                            <p:cTn id="136" dur="200"/>
                                            <p:tgtEl>
                                              <p:spTgt spid="111"/>
                                            </p:tgtEl>
                                          </p:cBhvr>
                                        </p:animEffect>
                                      </p:childTnLst>
                                    </p:cTn>
                                  </p:par>
                                </p:childTnLst>
                              </p:cTn>
                            </p:par>
                            <p:par>
                              <p:cTn id="137" fill="hold">
                                <p:stCondLst>
                                  <p:cond delay="400"/>
                                </p:stCondLst>
                                <p:childTnLst>
                                  <p:par>
                                    <p:cTn id="138" presetID="22" presetClass="entr" presetSubtype="2" fill="hold" nodeType="after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wipe(right)">
                                          <p:cBhvr>
                                            <p:cTn id="140" dur="200"/>
                                            <p:tgtEl>
                                              <p:spTgt spid="109"/>
                                            </p:tgtEl>
                                          </p:cBhvr>
                                        </p:animEffect>
                                      </p:childTnLst>
                                    </p:cTn>
                                  </p:par>
                                </p:childTnLst>
                              </p:cTn>
                            </p:par>
                            <p:par>
                              <p:cTn id="141" fill="hold">
                                <p:stCondLst>
                                  <p:cond delay="600"/>
                                </p:stCondLst>
                                <p:childTnLst>
                                  <p:par>
                                    <p:cTn id="142" presetID="22" presetClass="entr" presetSubtype="1" fill="hold" nodeType="afterEffect">
                                      <p:stCondLst>
                                        <p:cond delay="0"/>
                                      </p:stCondLst>
                                      <p:childTnLst>
                                        <p:set>
                                          <p:cBhvr>
                                            <p:cTn id="143" dur="1" fill="hold">
                                              <p:stCondLst>
                                                <p:cond delay="0"/>
                                              </p:stCondLst>
                                            </p:cTn>
                                            <p:tgtEl>
                                              <p:spTgt spid="110"/>
                                            </p:tgtEl>
                                            <p:attrNameLst>
                                              <p:attrName>style.visibility</p:attrName>
                                            </p:attrNameLst>
                                          </p:cBhvr>
                                          <p:to>
                                            <p:strVal val="visible"/>
                                          </p:to>
                                        </p:set>
                                        <p:animEffect transition="in" filter="wipe(up)">
                                          <p:cBhvr>
                                            <p:cTn id="144" dur="200"/>
                                            <p:tgtEl>
                                              <p:spTgt spid="110"/>
                                            </p:tgtEl>
                                          </p:cBhvr>
                                        </p:animEffect>
                                      </p:childTnLst>
                                    </p:cTn>
                                  </p:par>
                                  <p:par>
                                    <p:cTn id="145" presetID="42"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fade">
                                          <p:cBhvr>
                                            <p:cTn id="147" dur="500"/>
                                            <p:tgtEl>
                                              <p:spTgt spid="99"/>
                                            </p:tgtEl>
                                          </p:cBhvr>
                                        </p:animEffect>
                                        <p:anim calcmode="lin" valueType="num">
                                          <p:cBhvr>
                                            <p:cTn id="148" dur="500" fill="hold"/>
                                            <p:tgtEl>
                                              <p:spTgt spid="99"/>
                                            </p:tgtEl>
                                            <p:attrNameLst>
                                              <p:attrName>ppt_x</p:attrName>
                                            </p:attrNameLst>
                                          </p:cBhvr>
                                          <p:tavLst>
                                            <p:tav tm="0">
                                              <p:val>
                                                <p:strVal val="#ppt_x"/>
                                              </p:val>
                                            </p:tav>
                                            <p:tav tm="100000">
                                              <p:val>
                                                <p:strVal val="#ppt_x"/>
                                              </p:val>
                                            </p:tav>
                                          </p:tavLst>
                                        </p:anim>
                                        <p:anim calcmode="lin" valueType="num">
                                          <p:cBhvr>
                                            <p:cTn id="149" dur="500" fill="hold"/>
                                            <p:tgtEl>
                                              <p:spTgt spid="99"/>
                                            </p:tgtEl>
                                            <p:attrNameLst>
                                              <p:attrName>ppt_y</p:attrName>
                                            </p:attrNameLst>
                                          </p:cBhvr>
                                          <p:tavLst>
                                            <p:tav tm="0">
                                              <p:val>
                                                <p:strVal val="#ppt_y+.1"/>
                                              </p:val>
                                            </p:tav>
                                            <p:tav tm="100000">
                                              <p:val>
                                                <p:strVal val="#ppt_y"/>
                                              </p:val>
                                            </p:tav>
                                          </p:tavLst>
                                        </p:anim>
                                      </p:childTnLst>
                                    </p:cTn>
                                  </p:par>
                                </p:childTnLst>
                              </p:cTn>
                            </p:par>
                            <p:par>
                              <p:cTn id="150" fill="hold">
                                <p:stCondLst>
                                  <p:cond delay="1100"/>
                                </p:stCondLst>
                                <p:childTnLst>
                                  <p:par>
                                    <p:cTn id="151" presetID="42" presetClass="entr" presetSubtype="0" fill="hold" grpId="0" nodeType="afterEffect">
                                      <p:stCondLst>
                                        <p:cond delay="0"/>
                                      </p:stCondLst>
                                      <p:childTnLst>
                                        <p:set>
                                          <p:cBhvr>
                                            <p:cTn id="152" dur="1" fill="hold">
                                              <p:stCondLst>
                                                <p:cond delay="0"/>
                                              </p:stCondLst>
                                            </p:cTn>
                                            <p:tgtEl>
                                              <p:spTgt spid="125"/>
                                            </p:tgtEl>
                                            <p:attrNameLst>
                                              <p:attrName>style.visibility</p:attrName>
                                            </p:attrNameLst>
                                          </p:cBhvr>
                                          <p:to>
                                            <p:strVal val="visible"/>
                                          </p:to>
                                        </p:set>
                                        <p:animEffect transition="in" filter="fade">
                                          <p:cBhvr>
                                            <p:cTn id="153" dur="500"/>
                                            <p:tgtEl>
                                              <p:spTgt spid="125"/>
                                            </p:tgtEl>
                                          </p:cBhvr>
                                        </p:animEffect>
                                        <p:anim calcmode="lin" valueType="num">
                                          <p:cBhvr>
                                            <p:cTn id="154" dur="500" fill="hold"/>
                                            <p:tgtEl>
                                              <p:spTgt spid="125"/>
                                            </p:tgtEl>
                                            <p:attrNameLst>
                                              <p:attrName>ppt_x</p:attrName>
                                            </p:attrNameLst>
                                          </p:cBhvr>
                                          <p:tavLst>
                                            <p:tav tm="0">
                                              <p:val>
                                                <p:strVal val="#ppt_x"/>
                                              </p:val>
                                            </p:tav>
                                            <p:tav tm="100000">
                                              <p:val>
                                                <p:strVal val="#ppt_x"/>
                                              </p:val>
                                            </p:tav>
                                          </p:tavLst>
                                        </p:anim>
                                        <p:anim calcmode="lin" valueType="num">
                                          <p:cBhvr>
                                            <p:cTn id="155" dur="500" fill="hold"/>
                                            <p:tgtEl>
                                              <p:spTgt spid="125"/>
                                            </p:tgtEl>
                                            <p:attrNameLst>
                                              <p:attrName>ppt_y</p:attrName>
                                            </p:attrNameLst>
                                          </p:cBhvr>
                                          <p:tavLst>
                                            <p:tav tm="0">
                                              <p:val>
                                                <p:strVal val="#ppt_y+.1"/>
                                              </p:val>
                                            </p:tav>
                                            <p:tav tm="100000">
                                              <p:val>
                                                <p:strVal val="#ppt_y"/>
                                              </p:val>
                                            </p:tav>
                                          </p:tavLst>
                                        </p:anim>
                                      </p:childTnLst>
                                    </p:cTn>
                                  </p:par>
                                </p:childTnLst>
                              </p:cTn>
                            </p:par>
                            <p:par>
                              <p:cTn id="156" fill="hold">
                                <p:stCondLst>
                                  <p:cond delay="1600"/>
                                </p:stCondLst>
                                <p:childTnLst>
                                  <p:par>
                                    <p:cTn id="157" presetID="22" presetClass="entr" presetSubtype="4" fill="hold" nodeType="afterEffect">
                                      <p:stCondLst>
                                        <p:cond delay="0"/>
                                      </p:stCondLst>
                                      <p:childTnLst>
                                        <p:set>
                                          <p:cBhvr>
                                            <p:cTn id="158" dur="1" fill="hold">
                                              <p:stCondLst>
                                                <p:cond delay="0"/>
                                              </p:stCondLst>
                                            </p:cTn>
                                            <p:tgtEl>
                                              <p:spTgt spid="7"/>
                                            </p:tgtEl>
                                            <p:attrNameLst>
                                              <p:attrName>style.visibility</p:attrName>
                                            </p:attrNameLst>
                                          </p:cBhvr>
                                          <p:to>
                                            <p:strVal val="visible"/>
                                          </p:to>
                                        </p:set>
                                        <p:animEffect transition="in" filter="wipe(down)">
                                          <p:cBhvr>
                                            <p:cTn id="1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96" grpId="0"/>
          <p:bldP spid="98" grpId="0"/>
          <p:bldP spid="99" grpId="0"/>
          <p:bldP spid="100" grpId="0"/>
          <p:bldP spid="122" grpId="0"/>
          <p:bldP spid="123" grpId="0"/>
          <p:bldP spid="124" grpId="0"/>
          <p:bldP spid="12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22" presetClass="entr" presetSubtype="1"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up)">
                                          <p:cBhvr>
                                            <p:cTn id="13" dur="200"/>
                                            <p:tgtEl>
                                              <p:spTgt spid="7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up)">
                                          <p:cBhvr>
                                            <p:cTn id="17" dur="200"/>
                                            <p:tgtEl>
                                              <p:spTgt spid="76"/>
                                            </p:tgtEl>
                                          </p:cBhvr>
                                        </p:animEffect>
                                      </p:childTnLst>
                                    </p:cTn>
                                  </p:par>
                                </p:childTnLst>
                              </p:cTn>
                            </p:par>
                            <p:par>
                              <p:cTn id="18" fill="hold">
                                <p:stCondLst>
                                  <p:cond delay="700"/>
                                </p:stCondLst>
                                <p:childTnLst>
                                  <p:par>
                                    <p:cTn id="19" presetID="22" presetClass="entr" presetSubtype="2"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right)">
                                          <p:cBhvr>
                                            <p:cTn id="21" dur="200"/>
                                            <p:tgtEl>
                                              <p:spTgt spid="74"/>
                                            </p:tgtEl>
                                          </p:cBhvr>
                                        </p:animEffect>
                                      </p:childTnLst>
                                    </p:cTn>
                                  </p:par>
                                </p:childTnLst>
                              </p:cTn>
                            </p:par>
                            <p:par>
                              <p:cTn id="22" fill="hold">
                                <p:stCondLst>
                                  <p:cond delay="900"/>
                                </p:stCondLst>
                                <p:childTnLst>
                                  <p:par>
                                    <p:cTn id="23" presetID="22" presetClass="entr" presetSubtype="1"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200"/>
                                            <p:tgtEl>
                                              <p:spTgt spid="75"/>
                                            </p:tgtEl>
                                          </p:cBhvr>
                                        </p:animEffect>
                                      </p:childTnLst>
                                    </p:cTn>
                                  </p:par>
                                  <p:par>
                                    <p:cTn id="26" presetID="22" presetClass="entr" presetSubtype="4"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200"/>
                                            <p:tgtEl>
                                              <p:spTgt spid="79"/>
                                            </p:tgtEl>
                                          </p:cBhvr>
                                        </p:animEffect>
                                      </p:childTnLst>
                                    </p:cTn>
                                  </p:par>
                                </p:childTnLst>
                              </p:cTn>
                            </p:par>
                            <p:par>
                              <p:cTn id="29" fill="hold">
                                <p:stCondLst>
                                  <p:cond delay="1100"/>
                                </p:stCondLst>
                                <p:childTnLst>
                                  <p:par>
                                    <p:cTn id="30" presetID="22" presetClass="entr" presetSubtype="4"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down)">
                                          <p:cBhvr>
                                            <p:cTn id="32" dur="200"/>
                                            <p:tgtEl>
                                              <p:spTgt spid="80"/>
                                            </p:tgtEl>
                                          </p:cBhvr>
                                        </p:animEffect>
                                      </p:childTnLst>
                                    </p:cTn>
                                  </p:par>
                                </p:childTnLst>
                              </p:cTn>
                            </p:par>
                            <p:par>
                              <p:cTn id="33" fill="hold">
                                <p:stCondLst>
                                  <p:cond delay="1300"/>
                                </p:stCondLst>
                                <p:childTnLst>
                                  <p:par>
                                    <p:cTn id="34" presetID="22" presetClass="entr" presetSubtype="2"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wipe(right)">
                                          <p:cBhvr>
                                            <p:cTn id="36" dur="200"/>
                                            <p:tgtEl>
                                              <p:spTgt spid="78"/>
                                            </p:tgtEl>
                                          </p:cBhvr>
                                        </p:animEffect>
                                      </p:childTnLst>
                                    </p:cTn>
                                  </p:par>
                                </p:childTnLst>
                              </p:cTn>
                            </p:par>
                            <p:par>
                              <p:cTn id="37" fill="hold">
                                <p:stCondLst>
                                  <p:cond delay="1500"/>
                                </p:stCondLst>
                                <p:childTnLst>
                                  <p:par>
                                    <p:cTn id="38" presetID="22" presetClass="entr" presetSubtype="4" fill="hold" nodeType="after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200"/>
                                            <p:tgtEl>
                                              <p:spTgt spid="81"/>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350"/>
                                            <p:tgtEl>
                                              <p:spTgt spid="98"/>
                                            </p:tgtEl>
                                          </p:cBhvr>
                                        </p:animEffect>
                                        <p:anim calcmode="lin" valueType="num">
                                          <p:cBhvr>
                                            <p:cTn id="44" dur="350" fill="hold"/>
                                            <p:tgtEl>
                                              <p:spTgt spid="98"/>
                                            </p:tgtEl>
                                            <p:attrNameLst>
                                              <p:attrName>ppt_x</p:attrName>
                                            </p:attrNameLst>
                                          </p:cBhvr>
                                          <p:tavLst>
                                            <p:tav tm="0">
                                              <p:val>
                                                <p:strVal val="#ppt_x"/>
                                              </p:val>
                                            </p:tav>
                                            <p:tav tm="100000">
                                              <p:val>
                                                <p:strVal val="#ppt_x"/>
                                              </p:val>
                                            </p:tav>
                                          </p:tavLst>
                                        </p:anim>
                                        <p:anim calcmode="lin" valueType="num">
                                          <p:cBhvr>
                                            <p:cTn id="45" dur="350" fill="hold"/>
                                            <p:tgtEl>
                                              <p:spTgt spid="9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350"/>
                                            <p:tgtEl>
                                              <p:spTgt spid="72"/>
                                            </p:tgtEl>
                                          </p:cBhvr>
                                        </p:animEffect>
                                        <p:anim calcmode="lin" valueType="num">
                                          <p:cBhvr>
                                            <p:cTn id="49" dur="350" fill="hold"/>
                                            <p:tgtEl>
                                              <p:spTgt spid="72"/>
                                            </p:tgtEl>
                                            <p:attrNameLst>
                                              <p:attrName>ppt_x</p:attrName>
                                            </p:attrNameLst>
                                          </p:cBhvr>
                                          <p:tavLst>
                                            <p:tav tm="0">
                                              <p:val>
                                                <p:strVal val="#ppt_x"/>
                                              </p:val>
                                            </p:tav>
                                            <p:tav tm="100000">
                                              <p:val>
                                                <p:strVal val="#ppt_x"/>
                                              </p:val>
                                            </p:tav>
                                          </p:tavLst>
                                        </p:anim>
                                        <p:anim calcmode="lin" valueType="num">
                                          <p:cBhvr>
                                            <p:cTn id="50" dur="350" fill="hold"/>
                                            <p:tgtEl>
                                              <p:spTgt spid="7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350"/>
                                            <p:tgtEl>
                                              <p:spTgt spid="73"/>
                                            </p:tgtEl>
                                          </p:cBhvr>
                                        </p:animEffect>
                                        <p:anim calcmode="lin" valueType="num">
                                          <p:cBhvr>
                                            <p:cTn id="54" dur="350" fill="hold"/>
                                            <p:tgtEl>
                                              <p:spTgt spid="73"/>
                                            </p:tgtEl>
                                            <p:attrNameLst>
                                              <p:attrName>ppt_x</p:attrName>
                                            </p:attrNameLst>
                                          </p:cBhvr>
                                          <p:tavLst>
                                            <p:tav tm="0">
                                              <p:val>
                                                <p:strVal val="#ppt_x"/>
                                              </p:val>
                                            </p:tav>
                                            <p:tav tm="100000">
                                              <p:val>
                                                <p:strVal val="#ppt_x"/>
                                              </p:val>
                                            </p:tav>
                                          </p:tavLst>
                                        </p:anim>
                                        <p:anim calcmode="lin" valueType="num">
                                          <p:cBhvr>
                                            <p:cTn id="55" dur="350" fill="hold"/>
                                            <p:tgtEl>
                                              <p:spTgt spid="73"/>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fade">
                                          <p:cBhvr>
                                            <p:cTn id="58" dur="450"/>
                                            <p:tgtEl>
                                              <p:spTgt spid="96"/>
                                            </p:tgtEl>
                                          </p:cBhvr>
                                        </p:animEffect>
                                        <p:anim calcmode="lin" valueType="num">
                                          <p:cBhvr>
                                            <p:cTn id="59" dur="450" fill="hold"/>
                                            <p:tgtEl>
                                              <p:spTgt spid="96"/>
                                            </p:tgtEl>
                                            <p:attrNameLst>
                                              <p:attrName>ppt_x</p:attrName>
                                            </p:attrNameLst>
                                          </p:cBhvr>
                                          <p:tavLst>
                                            <p:tav tm="0">
                                              <p:val>
                                                <p:strVal val="#ppt_x"/>
                                              </p:val>
                                            </p:tav>
                                            <p:tav tm="100000">
                                              <p:val>
                                                <p:strVal val="#ppt_x"/>
                                              </p:val>
                                            </p:tav>
                                          </p:tavLst>
                                        </p:anim>
                                        <p:anim calcmode="lin" valueType="num">
                                          <p:cBhvr>
                                            <p:cTn id="60" dur="45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113"/>
                                            </p:tgtEl>
                                            <p:attrNameLst>
                                              <p:attrName>style.visibility</p:attrName>
                                            </p:attrNameLst>
                                          </p:cBhvr>
                                          <p:to>
                                            <p:strVal val="visible"/>
                                          </p:to>
                                        </p:set>
                                        <p:anim calcmode="lin" valueType="num">
                                          <p:cBhvr additive="base">
                                            <p:cTn id="65" dur="500" fill="hold"/>
                                            <p:tgtEl>
                                              <p:spTgt spid="113"/>
                                            </p:tgtEl>
                                            <p:attrNameLst>
                                              <p:attrName>ppt_x</p:attrName>
                                            </p:attrNameLst>
                                          </p:cBhvr>
                                          <p:tavLst>
                                            <p:tav tm="0">
                                              <p:val>
                                                <p:strVal val="1+#ppt_w/2"/>
                                              </p:val>
                                            </p:tav>
                                            <p:tav tm="100000">
                                              <p:val>
                                                <p:strVal val="#ppt_x"/>
                                              </p:val>
                                            </p:tav>
                                          </p:tavLst>
                                        </p:anim>
                                        <p:anim calcmode="lin" valueType="num">
                                          <p:cBhvr additive="base">
                                            <p:cTn id="66" dur="500" fill="hold"/>
                                            <p:tgtEl>
                                              <p:spTgt spid="113"/>
                                            </p:tgtEl>
                                            <p:attrNameLst>
                                              <p:attrName>ppt_y</p:attrName>
                                            </p:attrNameLst>
                                          </p:cBhvr>
                                          <p:tavLst>
                                            <p:tav tm="0">
                                              <p:val>
                                                <p:strVal val="#ppt_y"/>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fade">
                                          <p:cBhvr>
                                            <p:cTn id="69" dur="500"/>
                                            <p:tgtEl>
                                              <p:spTgt spid="116"/>
                                            </p:tgtEl>
                                          </p:cBhvr>
                                        </p:animEffect>
                                      </p:childTnLst>
                                    </p:cTn>
                                  </p:par>
                                  <p:par>
                                    <p:cTn id="70" presetID="2" presetClass="entr" presetSubtype="2" fill="hold" nodeType="withEffect">
                                      <p:stCondLst>
                                        <p:cond delay="0"/>
                                      </p:stCondLst>
                                      <p:childTnLst>
                                        <p:set>
                                          <p:cBhvr>
                                            <p:cTn id="71" dur="1" fill="hold">
                                              <p:stCondLst>
                                                <p:cond delay="0"/>
                                              </p:stCondLst>
                                            </p:cTn>
                                            <p:tgtEl>
                                              <p:spTgt spid="119"/>
                                            </p:tgtEl>
                                            <p:attrNameLst>
                                              <p:attrName>style.visibility</p:attrName>
                                            </p:attrNameLst>
                                          </p:cBhvr>
                                          <p:to>
                                            <p:strVal val="visible"/>
                                          </p:to>
                                        </p:set>
                                        <p:anim calcmode="lin" valueType="num">
                                          <p:cBhvr additive="base">
                                            <p:cTn id="72" dur="500" fill="hold"/>
                                            <p:tgtEl>
                                              <p:spTgt spid="119"/>
                                            </p:tgtEl>
                                            <p:attrNameLst>
                                              <p:attrName>ppt_x</p:attrName>
                                            </p:attrNameLst>
                                          </p:cBhvr>
                                          <p:tavLst>
                                            <p:tav tm="0">
                                              <p:val>
                                                <p:strVal val="1+#ppt_w/2"/>
                                              </p:val>
                                            </p:tav>
                                            <p:tav tm="100000">
                                              <p:val>
                                                <p:strVal val="#ppt_x"/>
                                              </p:val>
                                            </p:tav>
                                          </p:tavLst>
                                        </p:anim>
                                        <p:anim calcmode="lin" valueType="num">
                                          <p:cBhvr additive="base">
                                            <p:cTn id="73" dur="500" fill="hold"/>
                                            <p:tgtEl>
                                              <p:spTgt spid="119"/>
                                            </p:tgtEl>
                                            <p:attrNameLst>
                                              <p:attrName>ppt_y</p:attrName>
                                            </p:attrNameLst>
                                          </p:cBhvr>
                                          <p:tavLst>
                                            <p:tav tm="0">
                                              <p:val>
                                                <p:strVal val="#ppt_y"/>
                                              </p:val>
                                            </p:tav>
                                            <p:tav tm="100000">
                                              <p:val>
                                                <p:strVal val="#ppt_y"/>
                                              </p:val>
                                            </p:tav>
                                          </p:tavLst>
                                        </p:anim>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wipe(up)">
                                          <p:cBhvr>
                                            <p:cTn id="77" dur="200"/>
                                            <p:tgtEl>
                                              <p:spTgt spid="104"/>
                                            </p:tgtEl>
                                          </p:cBhvr>
                                        </p:animEffect>
                                      </p:childTnLst>
                                    </p:cTn>
                                  </p:par>
                                </p:childTnLst>
                              </p:cTn>
                            </p:par>
                            <p:par>
                              <p:cTn id="78" fill="hold">
                                <p:stCondLst>
                                  <p:cond delay="700"/>
                                </p:stCondLst>
                                <p:childTnLst>
                                  <p:par>
                                    <p:cTn id="79" presetID="22" presetClass="entr" presetSubtype="1" fill="hold" nodeType="afterEffect">
                                      <p:stCondLst>
                                        <p:cond delay="0"/>
                                      </p:stCondLst>
                                      <p:childTnLst>
                                        <p:set>
                                          <p:cBhvr>
                                            <p:cTn id="80" dur="1" fill="hold">
                                              <p:stCondLst>
                                                <p:cond delay="0"/>
                                              </p:stCondLst>
                                            </p:cTn>
                                            <p:tgtEl>
                                              <p:spTgt spid="103"/>
                                            </p:tgtEl>
                                            <p:attrNameLst>
                                              <p:attrName>style.visibility</p:attrName>
                                            </p:attrNameLst>
                                          </p:cBhvr>
                                          <p:to>
                                            <p:strVal val="visible"/>
                                          </p:to>
                                        </p:set>
                                        <p:animEffect transition="in" filter="wipe(up)">
                                          <p:cBhvr>
                                            <p:cTn id="81" dur="200"/>
                                            <p:tgtEl>
                                              <p:spTgt spid="103"/>
                                            </p:tgtEl>
                                          </p:cBhvr>
                                        </p:animEffect>
                                      </p:childTnLst>
                                    </p:cTn>
                                  </p:par>
                                </p:childTnLst>
                              </p:cTn>
                            </p:par>
                            <p:par>
                              <p:cTn id="82" fill="hold">
                                <p:stCondLst>
                                  <p:cond delay="900"/>
                                </p:stCondLst>
                                <p:childTnLst>
                                  <p:par>
                                    <p:cTn id="83" presetID="22" presetClass="entr" presetSubtype="2" fill="hold" nodeType="afterEffect">
                                      <p:stCondLst>
                                        <p:cond delay="0"/>
                                      </p:stCondLst>
                                      <p:childTnLst>
                                        <p:set>
                                          <p:cBhvr>
                                            <p:cTn id="84" dur="1" fill="hold">
                                              <p:stCondLst>
                                                <p:cond delay="0"/>
                                              </p:stCondLst>
                                            </p:cTn>
                                            <p:tgtEl>
                                              <p:spTgt spid="101"/>
                                            </p:tgtEl>
                                            <p:attrNameLst>
                                              <p:attrName>style.visibility</p:attrName>
                                            </p:attrNameLst>
                                          </p:cBhvr>
                                          <p:to>
                                            <p:strVal val="visible"/>
                                          </p:to>
                                        </p:set>
                                        <p:animEffect transition="in" filter="wipe(right)">
                                          <p:cBhvr>
                                            <p:cTn id="85" dur="200"/>
                                            <p:tgtEl>
                                              <p:spTgt spid="101"/>
                                            </p:tgtEl>
                                          </p:cBhvr>
                                        </p:animEffect>
                                      </p:childTnLst>
                                    </p:cTn>
                                  </p:par>
                                </p:childTnLst>
                              </p:cTn>
                            </p:par>
                            <p:par>
                              <p:cTn id="86" fill="hold">
                                <p:stCondLst>
                                  <p:cond delay="1100"/>
                                </p:stCondLst>
                                <p:childTnLst>
                                  <p:par>
                                    <p:cTn id="87" presetID="22" presetClass="entr" presetSubtype="1" fill="hold" nodeType="after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wipe(up)">
                                          <p:cBhvr>
                                            <p:cTn id="89" dur="200"/>
                                            <p:tgtEl>
                                              <p:spTgt spid="102"/>
                                            </p:tgtEl>
                                          </p:cBhvr>
                                        </p:animEffect>
                                      </p:childTnLst>
                                    </p:cTn>
                                  </p:par>
                                  <p:par>
                                    <p:cTn id="90" presetID="2" presetClass="entr" presetSubtype="4"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 calcmode="lin" valueType="num">
                                          <p:cBhvr additive="base">
                                            <p:cTn id="92" dur="500" fill="hold"/>
                                            <p:tgtEl>
                                              <p:spTgt spid="122"/>
                                            </p:tgtEl>
                                            <p:attrNameLst>
                                              <p:attrName>ppt_x</p:attrName>
                                            </p:attrNameLst>
                                          </p:cBhvr>
                                          <p:tavLst>
                                            <p:tav tm="0">
                                              <p:val>
                                                <p:strVal val="#ppt_x"/>
                                              </p:val>
                                            </p:tav>
                                            <p:tav tm="100000">
                                              <p:val>
                                                <p:strVal val="#ppt_x"/>
                                              </p:val>
                                            </p:tav>
                                          </p:tavLst>
                                        </p:anim>
                                        <p:anim calcmode="lin" valueType="num">
                                          <p:cBhvr additive="base">
                                            <p:cTn id="93" dur="500" fill="hold"/>
                                            <p:tgtEl>
                                              <p:spTgt spid="122"/>
                                            </p:tgtEl>
                                            <p:attrNameLst>
                                              <p:attrName>ppt_y</p:attrName>
                                            </p:attrNameLst>
                                          </p:cBhvr>
                                          <p:tavLst>
                                            <p:tav tm="0">
                                              <p:val>
                                                <p:strVal val="1+#ppt_h/2"/>
                                              </p:val>
                                            </p:tav>
                                            <p:tav tm="100000">
                                              <p:val>
                                                <p:strVal val="#ppt_y"/>
                                              </p:val>
                                            </p:tav>
                                          </p:tavLst>
                                        </p:anim>
                                      </p:childTnLst>
                                    </p:cTn>
                                  </p:par>
                                </p:childTnLst>
                              </p:cTn>
                            </p:par>
                            <p:par>
                              <p:cTn id="94" fill="hold">
                                <p:stCondLst>
                                  <p:cond delay="1600"/>
                                </p:stCondLst>
                                <p:childTnLst>
                                  <p:par>
                                    <p:cTn id="95" presetID="42" presetClass="entr" presetSubtype="0" fill="hold" grpId="0" nodeType="afterEffect">
                                      <p:stCondLst>
                                        <p:cond delay="0"/>
                                      </p:stCondLst>
                                      <p:childTnLst>
                                        <p:set>
                                          <p:cBhvr>
                                            <p:cTn id="96" dur="1" fill="hold">
                                              <p:stCondLst>
                                                <p:cond delay="0"/>
                                              </p:stCondLst>
                                            </p:cTn>
                                            <p:tgtEl>
                                              <p:spTgt spid="124"/>
                                            </p:tgtEl>
                                            <p:attrNameLst>
                                              <p:attrName>style.visibility</p:attrName>
                                            </p:attrNameLst>
                                          </p:cBhvr>
                                          <p:to>
                                            <p:strVal val="visible"/>
                                          </p:to>
                                        </p:set>
                                        <p:animEffect transition="in" filter="fade">
                                          <p:cBhvr>
                                            <p:cTn id="97" dur="500"/>
                                            <p:tgtEl>
                                              <p:spTgt spid="124"/>
                                            </p:tgtEl>
                                          </p:cBhvr>
                                        </p:animEffect>
                                        <p:anim calcmode="lin" valueType="num">
                                          <p:cBhvr>
                                            <p:cTn id="98" dur="500" fill="hold"/>
                                            <p:tgtEl>
                                              <p:spTgt spid="124"/>
                                            </p:tgtEl>
                                            <p:attrNameLst>
                                              <p:attrName>ppt_x</p:attrName>
                                            </p:attrNameLst>
                                          </p:cBhvr>
                                          <p:tavLst>
                                            <p:tav tm="0">
                                              <p:val>
                                                <p:strVal val="#ppt_x"/>
                                              </p:val>
                                            </p:tav>
                                            <p:tav tm="100000">
                                              <p:val>
                                                <p:strVal val="#ppt_x"/>
                                              </p:val>
                                            </p:tav>
                                          </p:tavLst>
                                        </p:anim>
                                        <p:anim calcmode="lin" valueType="num">
                                          <p:cBhvr>
                                            <p:cTn id="99"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06"/>
                                            </p:tgtEl>
                                            <p:attrNameLst>
                                              <p:attrName>style.visibility</p:attrName>
                                            </p:attrNameLst>
                                          </p:cBhvr>
                                          <p:to>
                                            <p:strVal val="visible"/>
                                          </p:to>
                                        </p:set>
                                        <p:animEffect transition="in" filter="wipe(down)">
                                          <p:cBhvr>
                                            <p:cTn id="104" dur="200"/>
                                            <p:tgtEl>
                                              <p:spTgt spid="106"/>
                                            </p:tgtEl>
                                          </p:cBhvr>
                                        </p:animEffect>
                                      </p:childTnLst>
                                    </p:cTn>
                                  </p:par>
                                </p:childTnLst>
                              </p:cTn>
                            </p:par>
                            <p:par>
                              <p:cTn id="105" fill="hold">
                                <p:stCondLst>
                                  <p:cond delay="200"/>
                                </p:stCondLst>
                                <p:childTnLst>
                                  <p:par>
                                    <p:cTn id="106" presetID="22" presetClass="entr" presetSubtype="4" fill="hold" nodeType="afterEffect">
                                      <p:stCondLst>
                                        <p:cond delay="0"/>
                                      </p:stCondLst>
                                      <p:childTnLst>
                                        <p:set>
                                          <p:cBhvr>
                                            <p:cTn id="107" dur="1" fill="hold">
                                              <p:stCondLst>
                                                <p:cond delay="0"/>
                                              </p:stCondLst>
                                            </p:cTn>
                                            <p:tgtEl>
                                              <p:spTgt spid="107"/>
                                            </p:tgtEl>
                                            <p:attrNameLst>
                                              <p:attrName>style.visibility</p:attrName>
                                            </p:attrNameLst>
                                          </p:cBhvr>
                                          <p:to>
                                            <p:strVal val="visible"/>
                                          </p:to>
                                        </p:set>
                                        <p:animEffect transition="in" filter="wipe(down)">
                                          <p:cBhvr>
                                            <p:cTn id="108" dur="200"/>
                                            <p:tgtEl>
                                              <p:spTgt spid="107"/>
                                            </p:tgtEl>
                                          </p:cBhvr>
                                        </p:animEffect>
                                      </p:childTnLst>
                                    </p:cTn>
                                  </p:par>
                                </p:childTnLst>
                              </p:cTn>
                            </p:par>
                            <p:par>
                              <p:cTn id="109" fill="hold">
                                <p:stCondLst>
                                  <p:cond delay="400"/>
                                </p:stCondLst>
                                <p:childTnLst>
                                  <p:par>
                                    <p:cTn id="110" presetID="22" presetClass="entr" presetSubtype="2" fill="hold" nodeType="after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wipe(right)">
                                          <p:cBhvr>
                                            <p:cTn id="112" dur="200"/>
                                            <p:tgtEl>
                                              <p:spTgt spid="105"/>
                                            </p:tgtEl>
                                          </p:cBhvr>
                                        </p:animEffect>
                                      </p:childTnLst>
                                    </p:cTn>
                                  </p:par>
                                </p:childTnLst>
                              </p:cTn>
                            </p:par>
                            <p:par>
                              <p:cTn id="113" fill="hold">
                                <p:stCondLst>
                                  <p:cond delay="600"/>
                                </p:stCondLst>
                                <p:childTnLst>
                                  <p:par>
                                    <p:cTn id="114" presetID="22" presetClass="entr" presetSubtype="4" fill="hold" nodeType="after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wipe(down)">
                                          <p:cBhvr>
                                            <p:cTn id="116" dur="200"/>
                                            <p:tgtEl>
                                              <p:spTgt spid="108"/>
                                            </p:tgtEl>
                                          </p:cBhvr>
                                        </p:animEffect>
                                      </p:childTnLst>
                                    </p:cTn>
                                  </p:par>
                                  <p:par>
                                    <p:cTn id="117" presetID="47" presetClass="entr" presetSubtype="0" fill="hold" grpId="0" nodeType="withEffect">
                                      <p:stCondLst>
                                        <p:cond delay="0"/>
                                      </p:stCondLst>
                                      <p:childTnLst>
                                        <p:set>
                                          <p:cBhvr>
                                            <p:cTn id="118" dur="1" fill="hold">
                                              <p:stCondLst>
                                                <p:cond delay="0"/>
                                              </p:stCondLst>
                                            </p:cTn>
                                            <p:tgtEl>
                                              <p:spTgt spid="100"/>
                                            </p:tgtEl>
                                            <p:attrNameLst>
                                              <p:attrName>style.visibility</p:attrName>
                                            </p:attrNameLst>
                                          </p:cBhvr>
                                          <p:to>
                                            <p:strVal val="visible"/>
                                          </p:to>
                                        </p:set>
                                        <p:animEffect transition="in" filter="fade">
                                          <p:cBhvr>
                                            <p:cTn id="119" dur="500"/>
                                            <p:tgtEl>
                                              <p:spTgt spid="100"/>
                                            </p:tgtEl>
                                          </p:cBhvr>
                                        </p:animEffect>
                                        <p:anim calcmode="lin" valueType="num">
                                          <p:cBhvr>
                                            <p:cTn id="120" dur="500" fill="hold"/>
                                            <p:tgtEl>
                                              <p:spTgt spid="100"/>
                                            </p:tgtEl>
                                            <p:attrNameLst>
                                              <p:attrName>ppt_x</p:attrName>
                                            </p:attrNameLst>
                                          </p:cBhvr>
                                          <p:tavLst>
                                            <p:tav tm="0">
                                              <p:val>
                                                <p:strVal val="#ppt_x"/>
                                              </p:val>
                                            </p:tav>
                                            <p:tav tm="100000">
                                              <p:val>
                                                <p:strVal val="#ppt_x"/>
                                              </p:val>
                                            </p:tav>
                                          </p:tavLst>
                                        </p:anim>
                                        <p:anim calcmode="lin" valueType="num">
                                          <p:cBhvr>
                                            <p:cTn id="121" dur="500" fill="hold"/>
                                            <p:tgtEl>
                                              <p:spTgt spid="100"/>
                                            </p:tgtEl>
                                            <p:attrNameLst>
                                              <p:attrName>ppt_y</p:attrName>
                                            </p:attrNameLst>
                                          </p:cBhvr>
                                          <p:tavLst>
                                            <p:tav tm="0">
                                              <p:val>
                                                <p:strVal val="#ppt_y-.1"/>
                                              </p:val>
                                            </p:tav>
                                            <p:tav tm="100000">
                                              <p:val>
                                                <p:strVal val="#ppt_y"/>
                                              </p:val>
                                            </p:tav>
                                          </p:tavLst>
                                        </p:anim>
                                      </p:childTnLst>
                                    </p:cTn>
                                  </p:par>
                                </p:childTnLst>
                              </p:cTn>
                            </p:par>
                            <p:par>
                              <p:cTn id="122" fill="hold">
                                <p:stCondLst>
                                  <p:cond delay="1100"/>
                                </p:stCondLst>
                                <p:childTnLst>
                                  <p:par>
                                    <p:cTn id="123" presetID="47" presetClass="entr" presetSubtype="0" fill="hold" grpId="0" nodeType="after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fade">
                                          <p:cBhvr>
                                            <p:cTn id="125" dur="500"/>
                                            <p:tgtEl>
                                              <p:spTgt spid="123"/>
                                            </p:tgtEl>
                                          </p:cBhvr>
                                        </p:animEffect>
                                        <p:anim calcmode="lin" valueType="num">
                                          <p:cBhvr>
                                            <p:cTn id="126" dur="500" fill="hold"/>
                                            <p:tgtEl>
                                              <p:spTgt spid="123"/>
                                            </p:tgtEl>
                                            <p:attrNameLst>
                                              <p:attrName>ppt_x</p:attrName>
                                            </p:attrNameLst>
                                          </p:cBhvr>
                                          <p:tavLst>
                                            <p:tav tm="0">
                                              <p:val>
                                                <p:strVal val="#ppt_x"/>
                                              </p:val>
                                            </p:tav>
                                            <p:tav tm="100000">
                                              <p:val>
                                                <p:strVal val="#ppt_x"/>
                                              </p:val>
                                            </p:tav>
                                          </p:tavLst>
                                        </p:anim>
                                        <p:anim calcmode="lin" valueType="num">
                                          <p:cBhvr>
                                            <p:cTn id="127" dur="5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wipe(up)">
                                          <p:cBhvr>
                                            <p:cTn id="132" dur="200"/>
                                            <p:tgtEl>
                                              <p:spTgt spid="112"/>
                                            </p:tgtEl>
                                          </p:cBhvr>
                                        </p:animEffect>
                                      </p:childTnLst>
                                    </p:cTn>
                                  </p:par>
                                </p:childTnLst>
                              </p:cTn>
                            </p:par>
                            <p:par>
                              <p:cTn id="133" fill="hold">
                                <p:stCondLst>
                                  <p:cond delay="200"/>
                                </p:stCondLst>
                                <p:childTnLst>
                                  <p:par>
                                    <p:cTn id="134" presetID="22" presetClass="entr" presetSubtype="1" fill="hold" nodeType="afterEffect">
                                      <p:stCondLst>
                                        <p:cond delay="0"/>
                                      </p:stCondLst>
                                      <p:childTnLst>
                                        <p:set>
                                          <p:cBhvr>
                                            <p:cTn id="135" dur="1" fill="hold">
                                              <p:stCondLst>
                                                <p:cond delay="0"/>
                                              </p:stCondLst>
                                            </p:cTn>
                                            <p:tgtEl>
                                              <p:spTgt spid="111"/>
                                            </p:tgtEl>
                                            <p:attrNameLst>
                                              <p:attrName>style.visibility</p:attrName>
                                            </p:attrNameLst>
                                          </p:cBhvr>
                                          <p:to>
                                            <p:strVal val="visible"/>
                                          </p:to>
                                        </p:set>
                                        <p:animEffect transition="in" filter="wipe(up)">
                                          <p:cBhvr>
                                            <p:cTn id="136" dur="200"/>
                                            <p:tgtEl>
                                              <p:spTgt spid="111"/>
                                            </p:tgtEl>
                                          </p:cBhvr>
                                        </p:animEffect>
                                      </p:childTnLst>
                                    </p:cTn>
                                  </p:par>
                                </p:childTnLst>
                              </p:cTn>
                            </p:par>
                            <p:par>
                              <p:cTn id="137" fill="hold">
                                <p:stCondLst>
                                  <p:cond delay="400"/>
                                </p:stCondLst>
                                <p:childTnLst>
                                  <p:par>
                                    <p:cTn id="138" presetID="22" presetClass="entr" presetSubtype="2" fill="hold" nodeType="after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wipe(right)">
                                          <p:cBhvr>
                                            <p:cTn id="140" dur="200"/>
                                            <p:tgtEl>
                                              <p:spTgt spid="109"/>
                                            </p:tgtEl>
                                          </p:cBhvr>
                                        </p:animEffect>
                                      </p:childTnLst>
                                    </p:cTn>
                                  </p:par>
                                </p:childTnLst>
                              </p:cTn>
                            </p:par>
                            <p:par>
                              <p:cTn id="141" fill="hold">
                                <p:stCondLst>
                                  <p:cond delay="600"/>
                                </p:stCondLst>
                                <p:childTnLst>
                                  <p:par>
                                    <p:cTn id="142" presetID="22" presetClass="entr" presetSubtype="1" fill="hold" nodeType="afterEffect">
                                      <p:stCondLst>
                                        <p:cond delay="0"/>
                                      </p:stCondLst>
                                      <p:childTnLst>
                                        <p:set>
                                          <p:cBhvr>
                                            <p:cTn id="143" dur="1" fill="hold">
                                              <p:stCondLst>
                                                <p:cond delay="0"/>
                                              </p:stCondLst>
                                            </p:cTn>
                                            <p:tgtEl>
                                              <p:spTgt spid="110"/>
                                            </p:tgtEl>
                                            <p:attrNameLst>
                                              <p:attrName>style.visibility</p:attrName>
                                            </p:attrNameLst>
                                          </p:cBhvr>
                                          <p:to>
                                            <p:strVal val="visible"/>
                                          </p:to>
                                        </p:set>
                                        <p:animEffect transition="in" filter="wipe(up)">
                                          <p:cBhvr>
                                            <p:cTn id="144" dur="200"/>
                                            <p:tgtEl>
                                              <p:spTgt spid="110"/>
                                            </p:tgtEl>
                                          </p:cBhvr>
                                        </p:animEffect>
                                      </p:childTnLst>
                                    </p:cTn>
                                  </p:par>
                                  <p:par>
                                    <p:cTn id="145" presetID="42"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fade">
                                          <p:cBhvr>
                                            <p:cTn id="147" dur="500"/>
                                            <p:tgtEl>
                                              <p:spTgt spid="99"/>
                                            </p:tgtEl>
                                          </p:cBhvr>
                                        </p:animEffect>
                                        <p:anim calcmode="lin" valueType="num">
                                          <p:cBhvr>
                                            <p:cTn id="148" dur="500" fill="hold"/>
                                            <p:tgtEl>
                                              <p:spTgt spid="99"/>
                                            </p:tgtEl>
                                            <p:attrNameLst>
                                              <p:attrName>ppt_x</p:attrName>
                                            </p:attrNameLst>
                                          </p:cBhvr>
                                          <p:tavLst>
                                            <p:tav tm="0">
                                              <p:val>
                                                <p:strVal val="#ppt_x"/>
                                              </p:val>
                                            </p:tav>
                                            <p:tav tm="100000">
                                              <p:val>
                                                <p:strVal val="#ppt_x"/>
                                              </p:val>
                                            </p:tav>
                                          </p:tavLst>
                                        </p:anim>
                                        <p:anim calcmode="lin" valueType="num">
                                          <p:cBhvr>
                                            <p:cTn id="149" dur="500" fill="hold"/>
                                            <p:tgtEl>
                                              <p:spTgt spid="99"/>
                                            </p:tgtEl>
                                            <p:attrNameLst>
                                              <p:attrName>ppt_y</p:attrName>
                                            </p:attrNameLst>
                                          </p:cBhvr>
                                          <p:tavLst>
                                            <p:tav tm="0">
                                              <p:val>
                                                <p:strVal val="#ppt_y+.1"/>
                                              </p:val>
                                            </p:tav>
                                            <p:tav tm="100000">
                                              <p:val>
                                                <p:strVal val="#ppt_y"/>
                                              </p:val>
                                            </p:tav>
                                          </p:tavLst>
                                        </p:anim>
                                      </p:childTnLst>
                                    </p:cTn>
                                  </p:par>
                                </p:childTnLst>
                              </p:cTn>
                            </p:par>
                            <p:par>
                              <p:cTn id="150" fill="hold">
                                <p:stCondLst>
                                  <p:cond delay="1100"/>
                                </p:stCondLst>
                                <p:childTnLst>
                                  <p:par>
                                    <p:cTn id="151" presetID="42" presetClass="entr" presetSubtype="0" fill="hold" grpId="0" nodeType="afterEffect">
                                      <p:stCondLst>
                                        <p:cond delay="0"/>
                                      </p:stCondLst>
                                      <p:childTnLst>
                                        <p:set>
                                          <p:cBhvr>
                                            <p:cTn id="152" dur="1" fill="hold">
                                              <p:stCondLst>
                                                <p:cond delay="0"/>
                                              </p:stCondLst>
                                            </p:cTn>
                                            <p:tgtEl>
                                              <p:spTgt spid="125"/>
                                            </p:tgtEl>
                                            <p:attrNameLst>
                                              <p:attrName>style.visibility</p:attrName>
                                            </p:attrNameLst>
                                          </p:cBhvr>
                                          <p:to>
                                            <p:strVal val="visible"/>
                                          </p:to>
                                        </p:set>
                                        <p:animEffect transition="in" filter="fade">
                                          <p:cBhvr>
                                            <p:cTn id="153" dur="500"/>
                                            <p:tgtEl>
                                              <p:spTgt spid="125"/>
                                            </p:tgtEl>
                                          </p:cBhvr>
                                        </p:animEffect>
                                        <p:anim calcmode="lin" valueType="num">
                                          <p:cBhvr>
                                            <p:cTn id="154" dur="500" fill="hold"/>
                                            <p:tgtEl>
                                              <p:spTgt spid="125"/>
                                            </p:tgtEl>
                                            <p:attrNameLst>
                                              <p:attrName>ppt_x</p:attrName>
                                            </p:attrNameLst>
                                          </p:cBhvr>
                                          <p:tavLst>
                                            <p:tav tm="0">
                                              <p:val>
                                                <p:strVal val="#ppt_x"/>
                                              </p:val>
                                            </p:tav>
                                            <p:tav tm="100000">
                                              <p:val>
                                                <p:strVal val="#ppt_x"/>
                                              </p:val>
                                            </p:tav>
                                          </p:tavLst>
                                        </p:anim>
                                        <p:anim calcmode="lin" valueType="num">
                                          <p:cBhvr>
                                            <p:cTn id="155" dur="500" fill="hold"/>
                                            <p:tgtEl>
                                              <p:spTgt spid="125"/>
                                            </p:tgtEl>
                                            <p:attrNameLst>
                                              <p:attrName>ppt_y</p:attrName>
                                            </p:attrNameLst>
                                          </p:cBhvr>
                                          <p:tavLst>
                                            <p:tav tm="0">
                                              <p:val>
                                                <p:strVal val="#ppt_y+.1"/>
                                              </p:val>
                                            </p:tav>
                                            <p:tav tm="100000">
                                              <p:val>
                                                <p:strVal val="#ppt_y"/>
                                              </p:val>
                                            </p:tav>
                                          </p:tavLst>
                                        </p:anim>
                                      </p:childTnLst>
                                    </p:cTn>
                                  </p:par>
                                </p:childTnLst>
                              </p:cTn>
                            </p:par>
                            <p:par>
                              <p:cTn id="156" fill="hold">
                                <p:stCondLst>
                                  <p:cond delay="1600"/>
                                </p:stCondLst>
                                <p:childTnLst>
                                  <p:par>
                                    <p:cTn id="157" presetID="22" presetClass="entr" presetSubtype="4" fill="hold" nodeType="afterEffect">
                                      <p:stCondLst>
                                        <p:cond delay="0"/>
                                      </p:stCondLst>
                                      <p:childTnLst>
                                        <p:set>
                                          <p:cBhvr>
                                            <p:cTn id="158" dur="1" fill="hold">
                                              <p:stCondLst>
                                                <p:cond delay="0"/>
                                              </p:stCondLst>
                                            </p:cTn>
                                            <p:tgtEl>
                                              <p:spTgt spid="7"/>
                                            </p:tgtEl>
                                            <p:attrNameLst>
                                              <p:attrName>style.visibility</p:attrName>
                                            </p:attrNameLst>
                                          </p:cBhvr>
                                          <p:to>
                                            <p:strVal val="visible"/>
                                          </p:to>
                                        </p:set>
                                        <p:animEffect transition="in" filter="wipe(down)">
                                          <p:cBhvr>
                                            <p:cTn id="1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96" grpId="0"/>
          <p:bldP spid="98" grpId="0"/>
          <p:bldP spid="99" grpId="0"/>
          <p:bldP spid="100" grpId="0"/>
          <p:bldP spid="122" grpId="0"/>
          <p:bldP spid="123" grpId="0"/>
          <p:bldP spid="124" grpId="0"/>
          <p:bldP spid="12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extBox 6"/>
          <p:cNvSpPr txBox="1">
            <a:spLocks noChangeArrowheads="1"/>
          </p:cNvSpPr>
          <p:nvPr/>
        </p:nvSpPr>
        <p:spPr bwMode="auto">
          <a:xfrm>
            <a:off x="3807840" y="240007"/>
            <a:ext cx="1750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KECCAK-p</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grpSp>
        <p:nvGrpSpPr>
          <p:cNvPr id="63" name="群組 62"/>
          <p:cNvGrpSpPr/>
          <p:nvPr/>
        </p:nvGrpSpPr>
        <p:grpSpPr>
          <a:xfrm>
            <a:off x="2085630" y="701542"/>
            <a:ext cx="1191518" cy="1140296"/>
            <a:chOff x="3679372" y="2026062"/>
            <a:chExt cx="1191518" cy="1140296"/>
          </a:xfrm>
        </p:grpSpPr>
        <p:grpSp>
          <p:nvGrpSpPr>
            <p:cNvPr id="64" name="群組 63"/>
            <p:cNvGrpSpPr/>
            <p:nvPr/>
          </p:nvGrpSpPr>
          <p:grpSpPr>
            <a:xfrm>
              <a:off x="3679372" y="2030729"/>
              <a:ext cx="1187904" cy="1135629"/>
              <a:chOff x="3679371" y="2056858"/>
              <a:chExt cx="1175895" cy="1125589"/>
            </a:xfrm>
          </p:grpSpPr>
          <p:sp>
            <p:nvSpPr>
              <p:cNvPr id="134" name="立方體 133"/>
              <p:cNvSpPr/>
              <p:nvPr/>
            </p:nvSpPr>
            <p:spPr>
              <a:xfrm>
                <a:off x="3679371" y="2056858"/>
                <a:ext cx="1175895" cy="1124493"/>
              </a:xfrm>
              <a:prstGeom prst="cube">
                <a:avLst>
                  <a:gd name="adj" fmla="val 4327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35" name="直線接點 134"/>
              <p:cNvCxnSpPr/>
              <p:nvPr/>
            </p:nvCxnSpPr>
            <p:spPr>
              <a:xfrm flipV="1">
                <a:off x="3679372" y="3050128"/>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136" name="直線接點 135"/>
              <p:cNvCxnSpPr/>
              <p:nvPr/>
            </p:nvCxnSpPr>
            <p:spPr>
              <a:xfrm flipH="1" flipV="1">
                <a:off x="3815845"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37" name="直線接點 136"/>
              <p:cNvCxnSpPr/>
              <p:nvPr/>
            </p:nvCxnSpPr>
            <p:spPr>
              <a:xfrm flipH="1" flipV="1">
                <a:off x="3950000"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38" name="直線接點 137"/>
              <p:cNvCxnSpPr/>
              <p:nvPr/>
            </p:nvCxnSpPr>
            <p:spPr>
              <a:xfrm flipH="1" flipV="1">
                <a:off x="4090606" y="2538877"/>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39" name="直線接點 138"/>
              <p:cNvCxnSpPr/>
              <p:nvPr/>
            </p:nvCxnSpPr>
            <p:spPr>
              <a:xfrm flipH="1" flipV="1">
                <a:off x="4226438"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40" name="直線接點 139"/>
              <p:cNvCxnSpPr/>
              <p:nvPr/>
            </p:nvCxnSpPr>
            <p:spPr>
              <a:xfrm flipV="1">
                <a:off x="3679372" y="2926186"/>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141" name="直線接點 140"/>
              <p:cNvCxnSpPr/>
              <p:nvPr/>
            </p:nvCxnSpPr>
            <p:spPr>
              <a:xfrm flipV="1">
                <a:off x="3679372" y="2791847"/>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142" name="直線接點 141"/>
              <p:cNvCxnSpPr/>
              <p:nvPr/>
            </p:nvCxnSpPr>
            <p:spPr>
              <a:xfrm flipV="1">
                <a:off x="3679372" y="2668994"/>
                <a:ext cx="688288" cy="3640"/>
              </a:xfrm>
              <a:prstGeom prst="line">
                <a:avLst/>
              </a:prstGeom>
              <a:ln/>
            </p:spPr>
            <p:style>
              <a:lnRef idx="2">
                <a:schemeClr val="dk1"/>
              </a:lnRef>
              <a:fillRef idx="1">
                <a:schemeClr val="lt1"/>
              </a:fillRef>
              <a:effectRef idx="0">
                <a:schemeClr val="dk1"/>
              </a:effectRef>
              <a:fontRef idx="minor">
                <a:schemeClr val="dk1"/>
              </a:fontRef>
            </p:style>
          </p:cxnSp>
        </p:grpSp>
        <p:cxnSp>
          <p:nvCxnSpPr>
            <p:cNvPr id="65" name="直線接點 64"/>
            <p:cNvCxnSpPr/>
            <p:nvPr/>
          </p:nvCxnSpPr>
          <p:spPr>
            <a:xfrm>
              <a:off x="3759205" y="2444913"/>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66" name="直線接點 65"/>
            <p:cNvCxnSpPr/>
            <p:nvPr/>
          </p:nvCxnSpPr>
          <p:spPr>
            <a:xfrm>
              <a:off x="3824624" y="2381350"/>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67" name="直線接點 66"/>
            <p:cNvCxnSpPr/>
            <p:nvPr/>
          </p:nvCxnSpPr>
          <p:spPr>
            <a:xfrm>
              <a:off x="3950000" y="2261186"/>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68" name="直線接點 67"/>
            <p:cNvCxnSpPr/>
            <p:nvPr/>
          </p:nvCxnSpPr>
          <p:spPr>
            <a:xfrm>
              <a:off x="3892535" y="2317291"/>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71" name="直線接點 70"/>
            <p:cNvCxnSpPr/>
            <p:nvPr/>
          </p:nvCxnSpPr>
          <p:spPr>
            <a:xfrm>
              <a:off x="3999235" y="2202540"/>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82" name="直線接點 81"/>
            <p:cNvCxnSpPr/>
            <p:nvPr/>
          </p:nvCxnSpPr>
          <p:spPr>
            <a:xfrm>
              <a:off x="4052575" y="2153544"/>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83" name="直線接點 82"/>
            <p:cNvCxnSpPr/>
            <p:nvPr/>
          </p:nvCxnSpPr>
          <p:spPr>
            <a:xfrm>
              <a:off x="4105701" y="2092081"/>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84" name="直線接點 83"/>
            <p:cNvCxnSpPr/>
            <p:nvPr/>
          </p:nvCxnSpPr>
          <p:spPr>
            <a:xfrm flipV="1">
              <a:off x="3814539" y="2026062"/>
              <a:ext cx="493119" cy="500436"/>
            </a:xfrm>
            <a:prstGeom prst="line">
              <a:avLst/>
            </a:prstGeom>
          </p:spPr>
          <p:style>
            <a:lnRef idx="2">
              <a:schemeClr val="dk1"/>
            </a:lnRef>
            <a:fillRef idx="1">
              <a:schemeClr val="lt1"/>
            </a:fillRef>
            <a:effectRef idx="0">
              <a:schemeClr val="dk1"/>
            </a:effectRef>
            <a:fontRef idx="minor">
              <a:schemeClr val="dk1"/>
            </a:fontRef>
          </p:style>
        </p:cxnSp>
        <p:cxnSp>
          <p:nvCxnSpPr>
            <p:cNvPr id="85" name="直線接點 84"/>
            <p:cNvCxnSpPr/>
            <p:nvPr/>
          </p:nvCxnSpPr>
          <p:spPr>
            <a:xfrm flipV="1">
              <a:off x="3955311" y="2030088"/>
              <a:ext cx="476730" cy="488884"/>
            </a:xfrm>
            <a:prstGeom prst="line">
              <a:avLst/>
            </a:prstGeom>
          </p:spPr>
          <p:style>
            <a:lnRef idx="2">
              <a:schemeClr val="dk1"/>
            </a:lnRef>
            <a:fillRef idx="1">
              <a:schemeClr val="lt1"/>
            </a:fillRef>
            <a:effectRef idx="0">
              <a:schemeClr val="dk1"/>
            </a:effectRef>
            <a:fontRef idx="minor">
              <a:schemeClr val="dk1"/>
            </a:fontRef>
          </p:style>
        </p:cxnSp>
        <p:cxnSp>
          <p:nvCxnSpPr>
            <p:cNvPr id="92" name="直線接點 91"/>
            <p:cNvCxnSpPr/>
            <p:nvPr/>
          </p:nvCxnSpPr>
          <p:spPr>
            <a:xfrm flipV="1">
              <a:off x="4091341" y="2026062"/>
              <a:ext cx="489614" cy="497124"/>
            </a:xfrm>
            <a:prstGeom prst="line">
              <a:avLst/>
            </a:prstGeom>
          </p:spPr>
          <p:style>
            <a:lnRef idx="2">
              <a:schemeClr val="dk1"/>
            </a:lnRef>
            <a:fillRef idx="1">
              <a:schemeClr val="lt1"/>
            </a:fillRef>
            <a:effectRef idx="0">
              <a:schemeClr val="dk1"/>
            </a:effectRef>
            <a:fontRef idx="minor">
              <a:schemeClr val="dk1"/>
            </a:fontRef>
          </p:style>
        </p:cxnSp>
        <p:cxnSp>
          <p:nvCxnSpPr>
            <p:cNvPr id="93" name="直線接點 92"/>
            <p:cNvCxnSpPr/>
            <p:nvPr/>
          </p:nvCxnSpPr>
          <p:spPr>
            <a:xfrm flipV="1">
              <a:off x="4232025" y="2030728"/>
              <a:ext cx="483480" cy="490625"/>
            </a:xfrm>
            <a:prstGeom prst="line">
              <a:avLst/>
            </a:prstGeom>
          </p:spPr>
          <p:style>
            <a:lnRef idx="2">
              <a:schemeClr val="dk1"/>
            </a:lnRef>
            <a:fillRef idx="1">
              <a:schemeClr val="lt1"/>
            </a:fillRef>
            <a:effectRef idx="0">
              <a:schemeClr val="dk1"/>
            </a:effectRef>
            <a:fontRef idx="minor">
              <a:schemeClr val="dk1"/>
            </a:fontRef>
          </p:style>
        </p:cxnSp>
        <p:cxnSp>
          <p:nvCxnSpPr>
            <p:cNvPr id="94" name="直線接點 93"/>
            <p:cNvCxnSpPr/>
            <p:nvPr/>
          </p:nvCxnSpPr>
          <p:spPr>
            <a:xfrm flipH="1" flipV="1">
              <a:off x="4447953" y="2445865"/>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95" name="直線接點 94"/>
            <p:cNvCxnSpPr/>
            <p:nvPr/>
          </p:nvCxnSpPr>
          <p:spPr>
            <a:xfrm flipH="1" flipV="1">
              <a:off x="4511785" y="2381970"/>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97" name="直線接點 96"/>
            <p:cNvCxnSpPr/>
            <p:nvPr/>
          </p:nvCxnSpPr>
          <p:spPr>
            <a:xfrm flipH="1" flipV="1">
              <a:off x="4577033" y="2314345"/>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126" name="直線接點 125"/>
            <p:cNvCxnSpPr/>
            <p:nvPr/>
          </p:nvCxnSpPr>
          <p:spPr>
            <a:xfrm flipH="1" flipV="1">
              <a:off x="4637876" y="2257376"/>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127" name="直線接點 126"/>
            <p:cNvCxnSpPr/>
            <p:nvPr/>
          </p:nvCxnSpPr>
          <p:spPr>
            <a:xfrm flipH="1" flipV="1">
              <a:off x="4689605" y="2203107"/>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128" name="直線接點 127"/>
            <p:cNvCxnSpPr/>
            <p:nvPr/>
          </p:nvCxnSpPr>
          <p:spPr>
            <a:xfrm flipH="1" flipV="1">
              <a:off x="4745667" y="2146494"/>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129" name="直線接點 128"/>
            <p:cNvCxnSpPr/>
            <p:nvPr/>
          </p:nvCxnSpPr>
          <p:spPr>
            <a:xfrm flipH="1" flipV="1">
              <a:off x="4800878" y="2090692"/>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130" name="直線接點 129"/>
            <p:cNvCxnSpPr/>
            <p:nvPr/>
          </p:nvCxnSpPr>
          <p:spPr>
            <a:xfrm flipV="1">
              <a:off x="4373141" y="2149485"/>
              <a:ext cx="496681" cy="503066"/>
            </a:xfrm>
            <a:prstGeom prst="line">
              <a:avLst/>
            </a:prstGeom>
          </p:spPr>
          <p:style>
            <a:lnRef idx="2">
              <a:schemeClr val="dk1"/>
            </a:lnRef>
            <a:fillRef idx="1">
              <a:schemeClr val="lt1"/>
            </a:fillRef>
            <a:effectRef idx="0">
              <a:schemeClr val="dk1"/>
            </a:effectRef>
            <a:fontRef idx="minor">
              <a:schemeClr val="dk1"/>
            </a:fontRef>
          </p:style>
        </p:cxnSp>
        <p:cxnSp>
          <p:nvCxnSpPr>
            <p:cNvPr id="131" name="直線接點 130"/>
            <p:cNvCxnSpPr/>
            <p:nvPr/>
          </p:nvCxnSpPr>
          <p:spPr>
            <a:xfrm flipV="1">
              <a:off x="4374209" y="2265027"/>
              <a:ext cx="496681" cy="503066"/>
            </a:xfrm>
            <a:prstGeom prst="line">
              <a:avLst/>
            </a:prstGeom>
          </p:spPr>
          <p:style>
            <a:lnRef idx="2">
              <a:schemeClr val="dk1"/>
            </a:lnRef>
            <a:fillRef idx="1">
              <a:schemeClr val="lt1"/>
            </a:fillRef>
            <a:effectRef idx="0">
              <a:schemeClr val="dk1"/>
            </a:effectRef>
            <a:fontRef idx="minor">
              <a:schemeClr val="dk1"/>
            </a:fontRef>
          </p:style>
        </p:cxnSp>
        <p:cxnSp>
          <p:nvCxnSpPr>
            <p:cNvPr id="132" name="直線接點 131"/>
            <p:cNvCxnSpPr/>
            <p:nvPr/>
          </p:nvCxnSpPr>
          <p:spPr>
            <a:xfrm flipV="1">
              <a:off x="4373240" y="2404799"/>
              <a:ext cx="496681" cy="503066"/>
            </a:xfrm>
            <a:prstGeom prst="line">
              <a:avLst/>
            </a:prstGeom>
          </p:spPr>
          <p:style>
            <a:lnRef idx="2">
              <a:schemeClr val="dk1"/>
            </a:lnRef>
            <a:fillRef idx="1">
              <a:schemeClr val="lt1"/>
            </a:fillRef>
            <a:effectRef idx="0">
              <a:schemeClr val="dk1"/>
            </a:effectRef>
            <a:fontRef idx="minor">
              <a:schemeClr val="dk1"/>
            </a:fontRef>
          </p:style>
        </p:cxnSp>
        <p:cxnSp>
          <p:nvCxnSpPr>
            <p:cNvPr id="133" name="直線接點 132"/>
            <p:cNvCxnSpPr/>
            <p:nvPr/>
          </p:nvCxnSpPr>
          <p:spPr>
            <a:xfrm flipV="1">
              <a:off x="4373214" y="2531629"/>
              <a:ext cx="496681" cy="503066"/>
            </a:xfrm>
            <a:prstGeom prst="line">
              <a:avLst/>
            </a:prstGeom>
          </p:spPr>
          <p:style>
            <a:lnRef idx="2">
              <a:schemeClr val="dk1"/>
            </a:lnRef>
            <a:fillRef idx="1">
              <a:schemeClr val="lt1"/>
            </a:fillRef>
            <a:effectRef idx="0">
              <a:schemeClr val="dk1"/>
            </a:effectRef>
            <a:fontRef idx="minor">
              <a:schemeClr val="dk1"/>
            </a:fontRef>
          </p:style>
        </p:cxnSp>
      </p:grpSp>
      <p:grpSp>
        <p:nvGrpSpPr>
          <p:cNvPr id="143" name="群組 142"/>
          <p:cNvGrpSpPr/>
          <p:nvPr/>
        </p:nvGrpSpPr>
        <p:grpSpPr>
          <a:xfrm>
            <a:off x="2134330" y="2403898"/>
            <a:ext cx="772569" cy="727929"/>
            <a:chOff x="5332160" y="2173814"/>
            <a:chExt cx="772569" cy="727929"/>
          </a:xfrm>
        </p:grpSpPr>
        <p:grpSp>
          <p:nvGrpSpPr>
            <p:cNvPr id="144" name="群組 143"/>
            <p:cNvGrpSpPr/>
            <p:nvPr/>
          </p:nvGrpSpPr>
          <p:grpSpPr>
            <a:xfrm>
              <a:off x="5332160" y="2173817"/>
              <a:ext cx="767059" cy="727926"/>
              <a:chOff x="3679372" y="2453425"/>
              <a:chExt cx="767059" cy="727926"/>
            </a:xfrm>
          </p:grpSpPr>
          <p:sp>
            <p:nvSpPr>
              <p:cNvPr id="153" name="立方體 152"/>
              <p:cNvSpPr/>
              <p:nvPr/>
            </p:nvSpPr>
            <p:spPr>
              <a:xfrm>
                <a:off x="3679373" y="2453425"/>
                <a:ext cx="767058" cy="727925"/>
              </a:xfrm>
              <a:prstGeom prst="cube">
                <a:avLst>
                  <a:gd name="adj" fmla="val 11195"/>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54" name="直線接點 153"/>
              <p:cNvCxnSpPr/>
              <p:nvPr/>
            </p:nvCxnSpPr>
            <p:spPr>
              <a:xfrm flipV="1">
                <a:off x="3679372" y="3050128"/>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155" name="直線接點 154"/>
              <p:cNvCxnSpPr/>
              <p:nvPr/>
            </p:nvCxnSpPr>
            <p:spPr>
              <a:xfrm flipH="1" flipV="1">
                <a:off x="3811314" y="2537781"/>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56" name="直線接點 155"/>
              <p:cNvCxnSpPr/>
              <p:nvPr/>
            </p:nvCxnSpPr>
            <p:spPr>
              <a:xfrm flipH="1" flipV="1">
                <a:off x="3950000"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57" name="直線接點 156"/>
              <p:cNvCxnSpPr/>
              <p:nvPr/>
            </p:nvCxnSpPr>
            <p:spPr>
              <a:xfrm flipH="1" flipV="1">
                <a:off x="4086030"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58" name="直線接點 157"/>
              <p:cNvCxnSpPr/>
              <p:nvPr/>
            </p:nvCxnSpPr>
            <p:spPr>
              <a:xfrm flipH="1" flipV="1">
                <a:off x="4226438"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159" name="直線接點 158"/>
              <p:cNvCxnSpPr/>
              <p:nvPr/>
            </p:nvCxnSpPr>
            <p:spPr>
              <a:xfrm flipV="1">
                <a:off x="3679372" y="2926186"/>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160" name="直線接點 159"/>
              <p:cNvCxnSpPr/>
              <p:nvPr/>
            </p:nvCxnSpPr>
            <p:spPr>
              <a:xfrm flipV="1">
                <a:off x="3679372" y="2791847"/>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161" name="直線接點 160"/>
              <p:cNvCxnSpPr/>
              <p:nvPr/>
            </p:nvCxnSpPr>
            <p:spPr>
              <a:xfrm flipV="1">
                <a:off x="3679372" y="2668994"/>
                <a:ext cx="688288" cy="3640"/>
              </a:xfrm>
              <a:prstGeom prst="line">
                <a:avLst/>
              </a:prstGeom>
              <a:ln/>
            </p:spPr>
            <p:style>
              <a:lnRef idx="2">
                <a:schemeClr val="dk1"/>
              </a:lnRef>
              <a:fillRef idx="1">
                <a:schemeClr val="lt1"/>
              </a:fillRef>
              <a:effectRef idx="0">
                <a:schemeClr val="dk1"/>
              </a:effectRef>
              <a:fontRef idx="minor">
                <a:schemeClr val="dk1"/>
              </a:fontRef>
            </p:style>
          </p:cxnSp>
        </p:grpSp>
        <p:cxnSp>
          <p:nvCxnSpPr>
            <p:cNvPr id="145" name="直線接點 144"/>
            <p:cNvCxnSpPr/>
            <p:nvPr/>
          </p:nvCxnSpPr>
          <p:spPr>
            <a:xfrm flipV="1">
              <a:off x="5458016" y="2173816"/>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46" name="直線接點 145"/>
            <p:cNvCxnSpPr/>
            <p:nvPr/>
          </p:nvCxnSpPr>
          <p:spPr>
            <a:xfrm flipV="1">
              <a:off x="5598417" y="2173815"/>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47" name="直線接點 146"/>
            <p:cNvCxnSpPr/>
            <p:nvPr/>
          </p:nvCxnSpPr>
          <p:spPr>
            <a:xfrm flipV="1">
              <a:off x="5735550" y="2173814"/>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48" name="直線接點 147"/>
            <p:cNvCxnSpPr/>
            <p:nvPr/>
          </p:nvCxnSpPr>
          <p:spPr>
            <a:xfrm flipV="1">
              <a:off x="5879219" y="2173814"/>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49" name="直線接點 148"/>
            <p:cNvCxnSpPr/>
            <p:nvPr/>
          </p:nvCxnSpPr>
          <p:spPr>
            <a:xfrm flipV="1">
              <a:off x="6016549" y="2306463"/>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50" name="直線接點 149"/>
            <p:cNvCxnSpPr/>
            <p:nvPr/>
          </p:nvCxnSpPr>
          <p:spPr>
            <a:xfrm flipV="1">
              <a:off x="6013534" y="2434617"/>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51" name="直線接點 150"/>
            <p:cNvCxnSpPr/>
            <p:nvPr/>
          </p:nvCxnSpPr>
          <p:spPr>
            <a:xfrm flipV="1">
              <a:off x="6018791" y="2565316"/>
              <a:ext cx="85938" cy="84355"/>
            </a:xfrm>
            <a:prstGeom prst="line">
              <a:avLst/>
            </a:prstGeom>
          </p:spPr>
          <p:style>
            <a:lnRef idx="2">
              <a:schemeClr val="dk1"/>
            </a:lnRef>
            <a:fillRef idx="1">
              <a:schemeClr val="lt1"/>
            </a:fillRef>
            <a:effectRef idx="0">
              <a:schemeClr val="dk1"/>
            </a:effectRef>
            <a:fontRef idx="minor">
              <a:schemeClr val="dk1"/>
            </a:fontRef>
          </p:style>
        </p:cxnSp>
        <p:cxnSp>
          <p:nvCxnSpPr>
            <p:cNvPr id="152" name="直線接點 151"/>
            <p:cNvCxnSpPr/>
            <p:nvPr/>
          </p:nvCxnSpPr>
          <p:spPr>
            <a:xfrm flipV="1">
              <a:off x="6016549" y="2692022"/>
              <a:ext cx="85938" cy="84355"/>
            </a:xfrm>
            <a:prstGeom prst="line">
              <a:avLst/>
            </a:prstGeom>
          </p:spPr>
          <p:style>
            <a:lnRef idx="2">
              <a:schemeClr val="dk1"/>
            </a:lnRef>
            <a:fillRef idx="1">
              <a:schemeClr val="lt1"/>
            </a:fillRef>
            <a:effectRef idx="0">
              <a:schemeClr val="dk1"/>
            </a:effectRef>
            <a:fontRef idx="minor">
              <a:schemeClr val="dk1"/>
            </a:fontRef>
          </p:style>
        </p:cxnSp>
      </p:grpSp>
      <p:grpSp>
        <p:nvGrpSpPr>
          <p:cNvPr id="162" name="群組 161"/>
          <p:cNvGrpSpPr/>
          <p:nvPr/>
        </p:nvGrpSpPr>
        <p:grpSpPr>
          <a:xfrm>
            <a:off x="628988" y="2553167"/>
            <a:ext cx="1050742" cy="574338"/>
            <a:chOff x="3679373" y="3393495"/>
            <a:chExt cx="1050742" cy="574338"/>
          </a:xfrm>
        </p:grpSpPr>
        <p:sp>
          <p:nvSpPr>
            <p:cNvPr id="163" name="立方體 162"/>
            <p:cNvSpPr/>
            <p:nvPr/>
          </p:nvSpPr>
          <p:spPr>
            <a:xfrm>
              <a:off x="3679373" y="3395709"/>
              <a:ext cx="1050742" cy="571017"/>
            </a:xfrm>
            <a:prstGeom prst="cube">
              <a:avLst>
                <a:gd name="adj" fmla="val 8036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64" name="直線接點 163"/>
            <p:cNvCxnSpPr/>
            <p:nvPr/>
          </p:nvCxnSpPr>
          <p:spPr>
            <a:xfrm>
              <a:off x="3743965" y="3782847"/>
              <a:ext cx="596633" cy="0"/>
            </a:xfrm>
            <a:prstGeom prst="line">
              <a:avLst/>
            </a:prstGeom>
            <a:ln/>
          </p:spPr>
          <p:style>
            <a:lnRef idx="2">
              <a:schemeClr val="dk1"/>
            </a:lnRef>
            <a:fillRef idx="1">
              <a:schemeClr val="lt1"/>
            </a:fillRef>
            <a:effectRef idx="0">
              <a:schemeClr val="dk1"/>
            </a:effectRef>
            <a:fontRef idx="minor">
              <a:schemeClr val="dk1"/>
            </a:fontRef>
          </p:style>
        </p:cxnSp>
        <p:cxnSp>
          <p:nvCxnSpPr>
            <p:cNvPr id="165" name="直線接點 164"/>
            <p:cNvCxnSpPr/>
            <p:nvPr/>
          </p:nvCxnSpPr>
          <p:spPr>
            <a:xfrm>
              <a:off x="3792408" y="3854139"/>
              <a:ext cx="0" cy="113694"/>
            </a:xfrm>
            <a:prstGeom prst="line">
              <a:avLst/>
            </a:prstGeom>
          </p:spPr>
          <p:style>
            <a:lnRef idx="2">
              <a:schemeClr val="dk1"/>
            </a:lnRef>
            <a:fillRef idx="1">
              <a:schemeClr val="lt1"/>
            </a:fillRef>
            <a:effectRef idx="0">
              <a:schemeClr val="dk1"/>
            </a:effectRef>
            <a:fontRef idx="minor">
              <a:schemeClr val="dk1"/>
            </a:fontRef>
          </p:style>
        </p:cxnSp>
        <p:cxnSp>
          <p:nvCxnSpPr>
            <p:cNvPr id="166" name="直線接點 165"/>
            <p:cNvCxnSpPr/>
            <p:nvPr/>
          </p:nvCxnSpPr>
          <p:spPr>
            <a:xfrm>
              <a:off x="4149151" y="3854139"/>
              <a:ext cx="904" cy="113694"/>
            </a:xfrm>
            <a:prstGeom prst="line">
              <a:avLst/>
            </a:prstGeom>
          </p:spPr>
          <p:style>
            <a:lnRef idx="2">
              <a:schemeClr val="dk1"/>
            </a:lnRef>
            <a:fillRef idx="1">
              <a:schemeClr val="lt1"/>
            </a:fillRef>
            <a:effectRef idx="0">
              <a:schemeClr val="dk1"/>
            </a:effectRef>
            <a:fontRef idx="minor">
              <a:schemeClr val="dk1"/>
            </a:fontRef>
          </p:style>
        </p:cxnSp>
        <p:cxnSp>
          <p:nvCxnSpPr>
            <p:cNvPr id="167" name="直線接點 166"/>
            <p:cNvCxnSpPr/>
            <p:nvPr/>
          </p:nvCxnSpPr>
          <p:spPr>
            <a:xfrm>
              <a:off x="4031564" y="3853032"/>
              <a:ext cx="904" cy="113694"/>
            </a:xfrm>
            <a:prstGeom prst="line">
              <a:avLst/>
            </a:prstGeom>
          </p:spPr>
          <p:style>
            <a:lnRef idx="2">
              <a:schemeClr val="dk1"/>
            </a:lnRef>
            <a:fillRef idx="1">
              <a:schemeClr val="lt1"/>
            </a:fillRef>
            <a:effectRef idx="0">
              <a:schemeClr val="dk1"/>
            </a:effectRef>
            <a:fontRef idx="minor">
              <a:schemeClr val="dk1"/>
            </a:fontRef>
          </p:style>
        </p:cxnSp>
        <p:cxnSp>
          <p:nvCxnSpPr>
            <p:cNvPr id="168" name="直線接點 167"/>
            <p:cNvCxnSpPr/>
            <p:nvPr/>
          </p:nvCxnSpPr>
          <p:spPr>
            <a:xfrm>
              <a:off x="3802438" y="3723792"/>
              <a:ext cx="596633" cy="0"/>
            </a:xfrm>
            <a:prstGeom prst="line">
              <a:avLst/>
            </a:prstGeom>
            <a:ln/>
          </p:spPr>
          <p:style>
            <a:lnRef idx="2">
              <a:schemeClr val="dk1"/>
            </a:lnRef>
            <a:fillRef idx="1">
              <a:schemeClr val="lt1"/>
            </a:fillRef>
            <a:effectRef idx="0">
              <a:schemeClr val="dk1"/>
            </a:effectRef>
            <a:fontRef idx="minor">
              <a:schemeClr val="dk1"/>
            </a:fontRef>
          </p:style>
        </p:cxnSp>
        <p:cxnSp>
          <p:nvCxnSpPr>
            <p:cNvPr id="169" name="直線接點 168"/>
            <p:cNvCxnSpPr/>
            <p:nvPr/>
          </p:nvCxnSpPr>
          <p:spPr>
            <a:xfrm>
              <a:off x="3926205" y="3606635"/>
              <a:ext cx="585580" cy="520"/>
            </a:xfrm>
            <a:prstGeom prst="line">
              <a:avLst/>
            </a:prstGeom>
            <a:ln/>
          </p:spPr>
          <p:style>
            <a:lnRef idx="2">
              <a:schemeClr val="dk1"/>
            </a:lnRef>
            <a:fillRef idx="1">
              <a:schemeClr val="lt1"/>
            </a:fillRef>
            <a:effectRef idx="0">
              <a:schemeClr val="dk1"/>
            </a:effectRef>
            <a:fontRef idx="minor">
              <a:schemeClr val="dk1"/>
            </a:fontRef>
          </p:style>
        </p:cxnSp>
        <p:cxnSp>
          <p:nvCxnSpPr>
            <p:cNvPr id="170" name="直線接點 169"/>
            <p:cNvCxnSpPr/>
            <p:nvPr/>
          </p:nvCxnSpPr>
          <p:spPr>
            <a:xfrm flipV="1">
              <a:off x="3982380" y="3552997"/>
              <a:ext cx="583262" cy="2019"/>
            </a:xfrm>
            <a:prstGeom prst="line">
              <a:avLst/>
            </a:prstGeom>
            <a:ln/>
          </p:spPr>
          <p:style>
            <a:lnRef idx="2">
              <a:schemeClr val="dk1"/>
            </a:lnRef>
            <a:fillRef idx="1">
              <a:schemeClr val="lt1"/>
            </a:fillRef>
            <a:effectRef idx="0">
              <a:schemeClr val="dk1"/>
            </a:effectRef>
            <a:fontRef idx="minor">
              <a:schemeClr val="dk1"/>
            </a:fontRef>
          </p:style>
        </p:cxnSp>
        <p:cxnSp>
          <p:nvCxnSpPr>
            <p:cNvPr id="171" name="直線接點 170"/>
            <p:cNvCxnSpPr/>
            <p:nvPr/>
          </p:nvCxnSpPr>
          <p:spPr>
            <a:xfrm>
              <a:off x="3911786" y="3853032"/>
              <a:ext cx="904" cy="113694"/>
            </a:xfrm>
            <a:prstGeom prst="line">
              <a:avLst/>
            </a:prstGeom>
          </p:spPr>
          <p:style>
            <a:lnRef idx="2">
              <a:schemeClr val="dk1"/>
            </a:lnRef>
            <a:fillRef idx="1">
              <a:schemeClr val="lt1"/>
            </a:fillRef>
            <a:effectRef idx="0">
              <a:schemeClr val="dk1"/>
            </a:effectRef>
            <a:fontRef idx="minor">
              <a:schemeClr val="dk1"/>
            </a:fontRef>
          </p:style>
        </p:cxnSp>
        <p:cxnSp>
          <p:nvCxnSpPr>
            <p:cNvPr id="172" name="直線接點 171"/>
            <p:cNvCxnSpPr/>
            <p:nvPr/>
          </p:nvCxnSpPr>
          <p:spPr>
            <a:xfrm>
              <a:off x="4037732" y="3499339"/>
              <a:ext cx="578077" cy="483"/>
            </a:xfrm>
            <a:prstGeom prst="line">
              <a:avLst/>
            </a:prstGeom>
            <a:ln/>
          </p:spPr>
          <p:style>
            <a:lnRef idx="2">
              <a:schemeClr val="dk1"/>
            </a:lnRef>
            <a:fillRef idx="1">
              <a:schemeClr val="lt1"/>
            </a:fillRef>
            <a:effectRef idx="0">
              <a:schemeClr val="dk1"/>
            </a:effectRef>
            <a:fontRef idx="minor">
              <a:schemeClr val="dk1"/>
            </a:fontRef>
          </p:style>
        </p:cxnSp>
        <p:cxnSp>
          <p:nvCxnSpPr>
            <p:cNvPr id="173" name="直線接點 172"/>
            <p:cNvCxnSpPr/>
            <p:nvPr/>
          </p:nvCxnSpPr>
          <p:spPr>
            <a:xfrm flipV="1">
              <a:off x="3791172" y="3394602"/>
              <a:ext cx="447859" cy="462252"/>
            </a:xfrm>
            <a:prstGeom prst="line">
              <a:avLst/>
            </a:prstGeom>
          </p:spPr>
          <p:style>
            <a:lnRef idx="2">
              <a:schemeClr val="dk1"/>
            </a:lnRef>
            <a:fillRef idx="1">
              <a:schemeClr val="lt1"/>
            </a:fillRef>
            <a:effectRef idx="0">
              <a:schemeClr val="dk1"/>
            </a:effectRef>
            <a:fontRef idx="minor">
              <a:schemeClr val="dk1"/>
            </a:fontRef>
          </p:style>
        </p:cxnSp>
        <p:cxnSp>
          <p:nvCxnSpPr>
            <p:cNvPr id="174" name="直線接點 173"/>
            <p:cNvCxnSpPr/>
            <p:nvPr/>
          </p:nvCxnSpPr>
          <p:spPr>
            <a:xfrm flipV="1">
              <a:off x="3910749" y="3393495"/>
              <a:ext cx="447859" cy="462252"/>
            </a:xfrm>
            <a:prstGeom prst="line">
              <a:avLst/>
            </a:prstGeom>
          </p:spPr>
          <p:style>
            <a:lnRef idx="2">
              <a:schemeClr val="dk1"/>
            </a:lnRef>
            <a:fillRef idx="1">
              <a:schemeClr val="lt1"/>
            </a:fillRef>
            <a:effectRef idx="0">
              <a:schemeClr val="dk1"/>
            </a:effectRef>
            <a:fontRef idx="minor">
              <a:schemeClr val="dk1"/>
            </a:fontRef>
          </p:style>
        </p:cxnSp>
        <p:cxnSp>
          <p:nvCxnSpPr>
            <p:cNvPr id="175" name="直線接點 174"/>
            <p:cNvCxnSpPr/>
            <p:nvPr/>
          </p:nvCxnSpPr>
          <p:spPr>
            <a:xfrm flipV="1">
              <a:off x="4031564" y="3393495"/>
              <a:ext cx="447859" cy="462252"/>
            </a:xfrm>
            <a:prstGeom prst="line">
              <a:avLst/>
            </a:prstGeom>
          </p:spPr>
          <p:style>
            <a:lnRef idx="2">
              <a:schemeClr val="dk1"/>
            </a:lnRef>
            <a:fillRef idx="1">
              <a:schemeClr val="lt1"/>
            </a:fillRef>
            <a:effectRef idx="0">
              <a:schemeClr val="dk1"/>
            </a:effectRef>
            <a:fontRef idx="minor">
              <a:schemeClr val="dk1"/>
            </a:fontRef>
          </p:style>
        </p:cxnSp>
        <p:cxnSp>
          <p:nvCxnSpPr>
            <p:cNvPr id="176" name="直線接點 175"/>
            <p:cNvCxnSpPr/>
            <p:nvPr/>
          </p:nvCxnSpPr>
          <p:spPr>
            <a:xfrm flipV="1">
              <a:off x="4146219" y="3397200"/>
              <a:ext cx="447859" cy="462252"/>
            </a:xfrm>
            <a:prstGeom prst="line">
              <a:avLst/>
            </a:prstGeom>
          </p:spPr>
          <p:style>
            <a:lnRef idx="2">
              <a:schemeClr val="dk1"/>
            </a:lnRef>
            <a:fillRef idx="1">
              <a:schemeClr val="lt1"/>
            </a:fillRef>
            <a:effectRef idx="0">
              <a:schemeClr val="dk1"/>
            </a:effectRef>
            <a:fontRef idx="minor">
              <a:schemeClr val="dk1"/>
            </a:fontRef>
          </p:style>
        </p:cxnSp>
        <p:cxnSp>
          <p:nvCxnSpPr>
            <p:cNvPr id="177" name="直線接點 176"/>
            <p:cNvCxnSpPr/>
            <p:nvPr/>
          </p:nvCxnSpPr>
          <p:spPr>
            <a:xfrm>
              <a:off x="3874520" y="3664218"/>
              <a:ext cx="585580" cy="520"/>
            </a:xfrm>
            <a:prstGeom prst="line">
              <a:avLst/>
            </a:prstGeom>
            <a:ln/>
          </p:spPr>
          <p:style>
            <a:lnRef idx="2">
              <a:schemeClr val="dk1"/>
            </a:lnRef>
            <a:fillRef idx="1">
              <a:schemeClr val="lt1"/>
            </a:fillRef>
            <a:effectRef idx="0">
              <a:schemeClr val="dk1"/>
            </a:effectRef>
            <a:fontRef idx="minor">
              <a:schemeClr val="dk1"/>
            </a:fontRef>
          </p:style>
        </p:cxnSp>
        <p:cxnSp>
          <p:nvCxnSpPr>
            <p:cNvPr id="178" name="直線接點 177"/>
            <p:cNvCxnSpPr/>
            <p:nvPr/>
          </p:nvCxnSpPr>
          <p:spPr>
            <a:xfrm>
              <a:off x="4341755" y="3777054"/>
              <a:ext cx="1715" cy="123791"/>
            </a:xfrm>
            <a:prstGeom prst="line">
              <a:avLst/>
            </a:prstGeom>
          </p:spPr>
          <p:style>
            <a:lnRef idx="2">
              <a:schemeClr val="dk1"/>
            </a:lnRef>
            <a:fillRef idx="1">
              <a:schemeClr val="lt1"/>
            </a:fillRef>
            <a:effectRef idx="0">
              <a:schemeClr val="dk1"/>
            </a:effectRef>
            <a:fontRef idx="minor">
              <a:schemeClr val="dk1"/>
            </a:fontRef>
          </p:style>
        </p:cxnSp>
        <p:cxnSp>
          <p:nvCxnSpPr>
            <p:cNvPr id="179" name="直線接點 178"/>
            <p:cNvCxnSpPr/>
            <p:nvPr/>
          </p:nvCxnSpPr>
          <p:spPr>
            <a:xfrm>
              <a:off x="4399755" y="3723698"/>
              <a:ext cx="1630" cy="110594"/>
            </a:xfrm>
            <a:prstGeom prst="line">
              <a:avLst/>
            </a:prstGeom>
          </p:spPr>
          <p:style>
            <a:lnRef idx="2">
              <a:schemeClr val="dk1"/>
            </a:lnRef>
            <a:fillRef idx="1">
              <a:schemeClr val="lt1"/>
            </a:fillRef>
            <a:effectRef idx="0">
              <a:schemeClr val="dk1"/>
            </a:effectRef>
            <a:fontRef idx="minor">
              <a:schemeClr val="dk1"/>
            </a:fontRef>
          </p:style>
        </p:cxnSp>
        <p:cxnSp>
          <p:nvCxnSpPr>
            <p:cNvPr id="180" name="直線接點 179"/>
            <p:cNvCxnSpPr/>
            <p:nvPr/>
          </p:nvCxnSpPr>
          <p:spPr>
            <a:xfrm>
              <a:off x="4462281" y="3657408"/>
              <a:ext cx="3909" cy="119646"/>
            </a:xfrm>
            <a:prstGeom prst="line">
              <a:avLst/>
            </a:prstGeom>
          </p:spPr>
          <p:style>
            <a:lnRef idx="2">
              <a:schemeClr val="dk1"/>
            </a:lnRef>
            <a:fillRef idx="1">
              <a:schemeClr val="lt1"/>
            </a:fillRef>
            <a:effectRef idx="0">
              <a:schemeClr val="dk1"/>
            </a:effectRef>
            <a:fontRef idx="minor">
              <a:schemeClr val="dk1"/>
            </a:fontRef>
          </p:style>
        </p:cxnSp>
        <p:cxnSp>
          <p:nvCxnSpPr>
            <p:cNvPr id="181" name="直線接點 180"/>
            <p:cNvCxnSpPr/>
            <p:nvPr/>
          </p:nvCxnSpPr>
          <p:spPr>
            <a:xfrm>
              <a:off x="4512108" y="3603452"/>
              <a:ext cx="1715" cy="123791"/>
            </a:xfrm>
            <a:prstGeom prst="line">
              <a:avLst/>
            </a:prstGeom>
          </p:spPr>
          <p:style>
            <a:lnRef idx="2">
              <a:schemeClr val="dk1"/>
            </a:lnRef>
            <a:fillRef idx="1">
              <a:schemeClr val="lt1"/>
            </a:fillRef>
            <a:effectRef idx="0">
              <a:schemeClr val="dk1"/>
            </a:effectRef>
            <a:fontRef idx="minor">
              <a:schemeClr val="dk1"/>
            </a:fontRef>
          </p:style>
        </p:cxnSp>
        <p:cxnSp>
          <p:nvCxnSpPr>
            <p:cNvPr id="182" name="直線接點 181"/>
            <p:cNvCxnSpPr/>
            <p:nvPr/>
          </p:nvCxnSpPr>
          <p:spPr>
            <a:xfrm>
              <a:off x="4565642" y="3553595"/>
              <a:ext cx="1715" cy="121099"/>
            </a:xfrm>
            <a:prstGeom prst="line">
              <a:avLst/>
            </a:prstGeom>
          </p:spPr>
          <p:style>
            <a:lnRef idx="2">
              <a:schemeClr val="dk1"/>
            </a:lnRef>
            <a:fillRef idx="1">
              <a:schemeClr val="lt1"/>
            </a:fillRef>
            <a:effectRef idx="0">
              <a:schemeClr val="dk1"/>
            </a:effectRef>
            <a:fontRef idx="minor">
              <a:schemeClr val="dk1"/>
            </a:fontRef>
          </p:style>
        </p:cxnSp>
        <p:cxnSp>
          <p:nvCxnSpPr>
            <p:cNvPr id="183" name="直線接點 182"/>
            <p:cNvCxnSpPr/>
            <p:nvPr/>
          </p:nvCxnSpPr>
          <p:spPr>
            <a:xfrm>
              <a:off x="4619617" y="3500830"/>
              <a:ext cx="1715" cy="123791"/>
            </a:xfrm>
            <a:prstGeom prst="line">
              <a:avLst/>
            </a:prstGeom>
          </p:spPr>
          <p:style>
            <a:lnRef idx="2">
              <a:schemeClr val="dk1"/>
            </a:lnRef>
            <a:fillRef idx="1">
              <a:schemeClr val="lt1"/>
            </a:fillRef>
            <a:effectRef idx="0">
              <a:schemeClr val="dk1"/>
            </a:effectRef>
            <a:fontRef idx="minor">
              <a:schemeClr val="dk1"/>
            </a:fontRef>
          </p:style>
        </p:cxnSp>
        <p:cxnSp>
          <p:nvCxnSpPr>
            <p:cNvPr id="184" name="直線接點 183"/>
            <p:cNvCxnSpPr/>
            <p:nvPr/>
          </p:nvCxnSpPr>
          <p:spPr>
            <a:xfrm>
              <a:off x="4673271" y="3445999"/>
              <a:ext cx="1715" cy="123791"/>
            </a:xfrm>
            <a:prstGeom prst="line">
              <a:avLst/>
            </a:prstGeom>
          </p:spPr>
          <p:style>
            <a:lnRef idx="2">
              <a:schemeClr val="dk1"/>
            </a:lnRef>
            <a:fillRef idx="1">
              <a:schemeClr val="lt1"/>
            </a:fillRef>
            <a:effectRef idx="0">
              <a:schemeClr val="dk1"/>
            </a:effectRef>
            <a:fontRef idx="minor">
              <a:schemeClr val="dk1"/>
            </a:fontRef>
          </p:style>
        </p:cxnSp>
        <p:cxnSp>
          <p:nvCxnSpPr>
            <p:cNvPr id="185" name="直線接點 184"/>
            <p:cNvCxnSpPr/>
            <p:nvPr/>
          </p:nvCxnSpPr>
          <p:spPr>
            <a:xfrm>
              <a:off x="4094801" y="3447951"/>
              <a:ext cx="578077" cy="483"/>
            </a:xfrm>
            <a:prstGeom prst="line">
              <a:avLst/>
            </a:prstGeom>
            <a:ln/>
          </p:spPr>
          <p:style>
            <a:lnRef idx="2">
              <a:schemeClr val="dk1"/>
            </a:lnRef>
            <a:fillRef idx="1">
              <a:schemeClr val="lt1"/>
            </a:fillRef>
            <a:effectRef idx="0">
              <a:schemeClr val="dk1"/>
            </a:effectRef>
            <a:fontRef idx="minor">
              <a:schemeClr val="dk1"/>
            </a:fontRef>
          </p:style>
        </p:cxnSp>
      </p:grpSp>
      <p:grpSp>
        <p:nvGrpSpPr>
          <p:cNvPr id="186" name="群組 185"/>
          <p:cNvGrpSpPr/>
          <p:nvPr/>
        </p:nvGrpSpPr>
        <p:grpSpPr>
          <a:xfrm>
            <a:off x="3548473" y="2037139"/>
            <a:ext cx="624942" cy="1098172"/>
            <a:chOff x="4993695" y="3031281"/>
            <a:chExt cx="624942" cy="1098172"/>
          </a:xfrm>
        </p:grpSpPr>
        <p:sp>
          <p:nvSpPr>
            <p:cNvPr id="187" name="立方體 186"/>
            <p:cNvSpPr/>
            <p:nvPr/>
          </p:nvSpPr>
          <p:spPr>
            <a:xfrm>
              <a:off x="4996392" y="3031281"/>
              <a:ext cx="619989" cy="1098172"/>
            </a:xfrm>
            <a:prstGeom prst="cube">
              <a:avLst>
                <a:gd name="adj" fmla="val 8053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88" name="直線接點 187"/>
            <p:cNvCxnSpPr/>
            <p:nvPr/>
          </p:nvCxnSpPr>
          <p:spPr>
            <a:xfrm>
              <a:off x="4993695" y="4009385"/>
              <a:ext cx="125040" cy="0"/>
            </a:xfrm>
            <a:prstGeom prst="line">
              <a:avLst/>
            </a:prstGeom>
          </p:spPr>
          <p:style>
            <a:lnRef idx="2">
              <a:schemeClr val="dk1"/>
            </a:lnRef>
            <a:fillRef idx="1">
              <a:schemeClr val="lt1"/>
            </a:fillRef>
            <a:effectRef idx="0">
              <a:schemeClr val="dk1"/>
            </a:effectRef>
            <a:fontRef idx="minor">
              <a:schemeClr val="dk1"/>
            </a:fontRef>
          </p:style>
        </p:cxnSp>
        <p:cxnSp>
          <p:nvCxnSpPr>
            <p:cNvPr id="189" name="直線接點 188"/>
            <p:cNvCxnSpPr/>
            <p:nvPr/>
          </p:nvCxnSpPr>
          <p:spPr>
            <a:xfrm>
              <a:off x="4993695" y="3896990"/>
              <a:ext cx="125040" cy="0"/>
            </a:xfrm>
            <a:prstGeom prst="line">
              <a:avLst/>
            </a:prstGeom>
          </p:spPr>
          <p:style>
            <a:lnRef idx="2">
              <a:schemeClr val="dk1"/>
            </a:lnRef>
            <a:fillRef idx="1">
              <a:schemeClr val="lt1"/>
            </a:fillRef>
            <a:effectRef idx="0">
              <a:schemeClr val="dk1"/>
            </a:effectRef>
            <a:fontRef idx="minor">
              <a:schemeClr val="dk1"/>
            </a:fontRef>
          </p:style>
        </p:cxnSp>
        <p:cxnSp>
          <p:nvCxnSpPr>
            <p:cNvPr id="190" name="直線接點 189"/>
            <p:cNvCxnSpPr/>
            <p:nvPr/>
          </p:nvCxnSpPr>
          <p:spPr>
            <a:xfrm>
              <a:off x="4993695" y="3786894"/>
              <a:ext cx="125040" cy="0"/>
            </a:xfrm>
            <a:prstGeom prst="line">
              <a:avLst/>
            </a:prstGeom>
          </p:spPr>
          <p:style>
            <a:lnRef idx="2">
              <a:schemeClr val="dk1"/>
            </a:lnRef>
            <a:fillRef idx="1">
              <a:schemeClr val="lt1"/>
            </a:fillRef>
            <a:effectRef idx="0">
              <a:schemeClr val="dk1"/>
            </a:effectRef>
            <a:fontRef idx="minor">
              <a:schemeClr val="dk1"/>
            </a:fontRef>
          </p:style>
        </p:cxnSp>
        <p:cxnSp>
          <p:nvCxnSpPr>
            <p:cNvPr id="191" name="直線接點 190"/>
            <p:cNvCxnSpPr/>
            <p:nvPr/>
          </p:nvCxnSpPr>
          <p:spPr>
            <a:xfrm>
              <a:off x="4993695" y="3666360"/>
              <a:ext cx="125040" cy="0"/>
            </a:xfrm>
            <a:prstGeom prst="line">
              <a:avLst/>
            </a:prstGeom>
          </p:spPr>
          <p:style>
            <a:lnRef idx="2">
              <a:schemeClr val="dk1"/>
            </a:lnRef>
            <a:fillRef idx="1">
              <a:schemeClr val="lt1"/>
            </a:fillRef>
            <a:effectRef idx="0">
              <a:schemeClr val="dk1"/>
            </a:effectRef>
            <a:fontRef idx="minor">
              <a:schemeClr val="dk1"/>
            </a:fontRef>
          </p:style>
        </p:cxnSp>
        <p:cxnSp>
          <p:nvCxnSpPr>
            <p:cNvPr id="192" name="直線接點 191"/>
            <p:cNvCxnSpPr/>
            <p:nvPr/>
          </p:nvCxnSpPr>
          <p:spPr>
            <a:xfrm flipV="1">
              <a:off x="5118735" y="3173700"/>
              <a:ext cx="499902" cy="492660"/>
            </a:xfrm>
            <a:prstGeom prst="line">
              <a:avLst/>
            </a:prstGeom>
          </p:spPr>
          <p:style>
            <a:lnRef idx="2">
              <a:schemeClr val="dk1"/>
            </a:lnRef>
            <a:fillRef idx="1">
              <a:schemeClr val="lt1"/>
            </a:fillRef>
            <a:effectRef idx="0">
              <a:schemeClr val="dk1"/>
            </a:effectRef>
            <a:fontRef idx="minor">
              <a:schemeClr val="dk1"/>
            </a:fontRef>
          </p:style>
        </p:cxnSp>
        <p:cxnSp>
          <p:nvCxnSpPr>
            <p:cNvPr id="193" name="直線接點 192"/>
            <p:cNvCxnSpPr/>
            <p:nvPr/>
          </p:nvCxnSpPr>
          <p:spPr>
            <a:xfrm flipV="1">
              <a:off x="5118735" y="3289015"/>
              <a:ext cx="499902" cy="492660"/>
            </a:xfrm>
            <a:prstGeom prst="line">
              <a:avLst/>
            </a:prstGeom>
          </p:spPr>
          <p:style>
            <a:lnRef idx="2">
              <a:schemeClr val="dk1"/>
            </a:lnRef>
            <a:fillRef idx="1">
              <a:schemeClr val="lt1"/>
            </a:fillRef>
            <a:effectRef idx="0">
              <a:schemeClr val="dk1"/>
            </a:effectRef>
            <a:fontRef idx="minor">
              <a:schemeClr val="dk1"/>
            </a:fontRef>
          </p:style>
        </p:cxnSp>
        <p:cxnSp>
          <p:nvCxnSpPr>
            <p:cNvPr id="194" name="直線接點 193"/>
            <p:cNvCxnSpPr/>
            <p:nvPr/>
          </p:nvCxnSpPr>
          <p:spPr>
            <a:xfrm flipV="1">
              <a:off x="5118735" y="3402870"/>
              <a:ext cx="499902" cy="492660"/>
            </a:xfrm>
            <a:prstGeom prst="line">
              <a:avLst/>
            </a:prstGeom>
          </p:spPr>
          <p:style>
            <a:lnRef idx="2">
              <a:schemeClr val="dk1"/>
            </a:lnRef>
            <a:fillRef idx="1">
              <a:schemeClr val="lt1"/>
            </a:fillRef>
            <a:effectRef idx="0">
              <a:schemeClr val="dk1"/>
            </a:effectRef>
            <a:fontRef idx="minor">
              <a:schemeClr val="dk1"/>
            </a:fontRef>
          </p:style>
        </p:cxnSp>
        <p:cxnSp>
          <p:nvCxnSpPr>
            <p:cNvPr id="195" name="直線接點 194"/>
            <p:cNvCxnSpPr/>
            <p:nvPr/>
          </p:nvCxnSpPr>
          <p:spPr>
            <a:xfrm flipV="1">
              <a:off x="5116479" y="3515034"/>
              <a:ext cx="499902" cy="492660"/>
            </a:xfrm>
            <a:prstGeom prst="line">
              <a:avLst/>
            </a:prstGeom>
          </p:spPr>
          <p:style>
            <a:lnRef idx="2">
              <a:schemeClr val="dk1"/>
            </a:lnRef>
            <a:fillRef idx="1">
              <a:schemeClr val="lt1"/>
            </a:fillRef>
            <a:effectRef idx="0">
              <a:schemeClr val="dk1"/>
            </a:effectRef>
            <a:fontRef idx="minor">
              <a:schemeClr val="dk1"/>
            </a:fontRef>
          </p:style>
        </p:cxnSp>
        <p:cxnSp>
          <p:nvCxnSpPr>
            <p:cNvPr id="196" name="直線接點 195"/>
            <p:cNvCxnSpPr/>
            <p:nvPr/>
          </p:nvCxnSpPr>
          <p:spPr>
            <a:xfrm>
              <a:off x="5130454" y="3401222"/>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197" name="直線接點 196"/>
            <p:cNvCxnSpPr/>
            <p:nvPr/>
          </p:nvCxnSpPr>
          <p:spPr>
            <a:xfrm>
              <a:off x="5063096" y="3467662"/>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198" name="直線接點 197"/>
            <p:cNvCxnSpPr/>
            <p:nvPr/>
          </p:nvCxnSpPr>
          <p:spPr>
            <a:xfrm>
              <a:off x="5189882" y="3341340"/>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199" name="直線接點 198"/>
            <p:cNvCxnSpPr/>
            <p:nvPr/>
          </p:nvCxnSpPr>
          <p:spPr>
            <a:xfrm>
              <a:off x="5249971" y="3280279"/>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200" name="直線接點 199"/>
            <p:cNvCxnSpPr/>
            <p:nvPr/>
          </p:nvCxnSpPr>
          <p:spPr>
            <a:xfrm>
              <a:off x="5311918" y="3219411"/>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201" name="直線接點 200"/>
            <p:cNvCxnSpPr/>
            <p:nvPr/>
          </p:nvCxnSpPr>
          <p:spPr>
            <a:xfrm>
              <a:off x="5374740" y="3158882"/>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202" name="直線接點 201"/>
            <p:cNvCxnSpPr/>
            <p:nvPr/>
          </p:nvCxnSpPr>
          <p:spPr>
            <a:xfrm>
              <a:off x="5437068" y="3098176"/>
              <a:ext cx="109023" cy="2519"/>
            </a:xfrm>
            <a:prstGeom prst="line">
              <a:avLst/>
            </a:prstGeom>
          </p:spPr>
          <p:style>
            <a:lnRef idx="2">
              <a:schemeClr val="dk1"/>
            </a:lnRef>
            <a:fillRef idx="1">
              <a:schemeClr val="lt1"/>
            </a:fillRef>
            <a:effectRef idx="0">
              <a:schemeClr val="dk1"/>
            </a:effectRef>
            <a:fontRef idx="minor">
              <a:schemeClr val="dk1"/>
            </a:fontRef>
          </p:style>
        </p:cxnSp>
        <p:cxnSp>
          <p:nvCxnSpPr>
            <p:cNvPr id="203" name="直線接點 202"/>
            <p:cNvCxnSpPr/>
            <p:nvPr/>
          </p:nvCxnSpPr>
          <p:spPr>
            <a:xfrm>
              <a:off x="5544158" y="3106132"/>
              <a:ext cx="3865" cy="599429"/>
            </a:xfrm>
            <a:prstGeom prst="line">
              <a:avLst/>
            </a:prstGeom>
          </p:spPr>
          <p:style>
            <a:lnRef idx="2">
              <a:schemeClr val="dk1"/>
            </a:lnRef>
            <a:fillRef idx="1">
              <a:schemeClr val="lt1"/>
            </a:fillRef>
            <a:effectRef idx="0">
              <a:schemeClr val="dk1"/>
            </a:effectRef>
            <a:fontRef idx="minor">
              <a:schemeClr val="dk1"/>
            </a:fontRef>
          </p:style>
        </p:cxnSp>
        <p:cxnSp>
          <p:nvCxnSpPr>
            <p:cNvPr id="204" name="直線接點 203"/>
            <p:cNvCxnSpPr/>
            <p:nvPr/>
          </p:nvCxnSpPr>
          <p:spPr>
            <a:xfrm>
              <a:off x="5482931" y="3158126"/>
              <a:ext cx="3865" cy="599429"/>
            </a:xfrm>
            <a:prstGeom prst="line">
              <a:avLst/>
            </a:prstGeom>
          </p:spPr>
          <p:style>
            <a:lnRef idx="2">
              <a:schemeClr val="dk1"/>
            </a:lnRef>
            <a:fillRef idx="1">
              <a:schemeClr val="lt1"/>
            </a:fillRef>
            <a:effectRef idx="0">
              <a:schemeClr val="dk1"/>
            </a:effectRef>
            <a:fontRef idx="minor">
              <a:schemeClr val="dk1"/>
            </a:fontRef>
          </p:style>
        </p:cxnSp>
        <p:cxnSp>
          <p:nvCxnSpPr>
            <p:cNvPr id="205" name="直線接點 204"/>
            <p:cNvCxnSpPr/>
            <p:nvPr/>
          </p:nvCxnSpPr>
          <p:spPr>
            <a:xfrm>
              <a:off x="5422292" y="3228189"/>
              <a:ext cx="3865" cy="599429"/>
            </a:xfrm>
            <a:prstGeom prst="line">
              <a:avLst/>
            </a:prstGeom>
          </p:spPr>
          <p:style>
            <a:lnRef idx="2">
              <a:schemeClr val="dk1"/>
            </a:lnRef>
            <a:fillRef idx="1">
              <a:schemeClr val="lt1"/>
            </a:fillRef>
            <a:effectRef idx="0">
              <a:schemeClr val="dk1"/>
            </a:effectRef>
            <a:fontRef idx="minor">
              <a:schemeClr val="dk1"/>
            </a:fontRef>
          </p:style>
        </p:cxnSp>
        <p:cxnSp>
          <p:nvCxnSpPr>
            <p:cNvPr id="206" name="直線接點 205"/>
            <p:cNvCxnSpPr/>
            <p:nvPr/>
          </p:nvCxnSpPr>
          <p:spPr>
            <a:xfrm>
              <a:off x="5360642" y="3289015"/>
              <a:ext cx="3865" cy="599429"/>
            </a:xfrm>
            <a:prstGeom prst="line">
              <a:avLst/>
            </a:prstGeom>
          </p:spPr>
          <p:style>
            <a:lnRef idx="2">
              <a:schemeClr val="dk1"/>
            </a:lnRef>
            <a:fillRef idx="1">
              <a:schemeClr val="lt1"/>
            </a:fillRef>
            <a:effectRef idx="0">
              <a:schemeClr val="dk1"/>
            </a:effectRef>
            <a:fontRef idx="minor">
              <a:schemeClr val="dk1"/>
            </a:fontRef>
          </p:style>
        </p:cxnSp>
        <p:cxnSp>
          <p:nvCxnSpPr>
            <p:cNvPr id="207" name="直線接點 206"/>
            <p:cNvCxnSpPr/>
            <p:nvPr/>
          </p:nvCxnSpPr>
          <p:spPr>
            <a:xfrm>
              <a:off x="5301796" y="3349485"/>
              <a:ext cx="3865" cy="599429"/>
            </a:xfrm>
            <a:prstGeom prst="line">
              <a:avLst/>
            </a:prstGeom>
          </p:spPr>
          <p:style>
            <a:lnRef idx="2">
              <a:schemeClr val="dk1"/>
            </a:lnRef>
            <a:fillRef idx="1">
              <a:schemeClr val="lt1"/>
            </a:fillRef>
            <a:effectRef idx="0">
              <a:schemeClr val="dk1"/>
            </a:effectRef>
            <a:fontRef idx="minor">
              <a:schemeClr val="dk1"/>
            </a:fontRef>
          </p:style>
        </p:cxnSp>
        <p:cxnSp>
          <p:nvCxnSpPr>
            <p:cNvPr id="208" name="直線接點 207"/>
            <p:cNvCxnSpPr/>
            <p:nvPr/>
          </p:nvCxnSpPr>
          <p:spPr>
            <a:xfrm>
              <a:off x="5241367" y="3407835"/>
              <a:ext cx="3865" cy="599429"/>
            </a:xfrm>
            <a:prstGeom prst="line">
              <a:avLst/>
            </a:prstGeom>
          </p:spPr>
          <p:style>
            <a:lnRef idx="2">
              <a:schemeClr val="dk1"/>
            </a:lnRef>
            <a:fillRef idx="1">
              <a:schemeClr val="lt1"/>
            </a:fillRef>
            <a:effectRef idx="0">
              <a:schemeClr val="dk1"/>
            </a:effectRef>
            <a:fontRef idx="minor">
              <a:schemeClr val="dk1"/>
            </a:fontRef>
          </p:style>
        </p:cxnSp>
        <p:cxnSp>
          <p:nvCxnSpPr>
            <p:cNvPr id="209" name="直線接點 208"/>
            <p:cNvCxnSpPr/>
            <p:nvPr/>
          </p:nvCxnSpPr>
          <p:spPr>
            <a:xfrm>
              <a:off x="5173126" y="3469022"/>
              <a:ext cx="3865" cy="599429"/>
            </a:xfrm>
            <a:prstGeom prst="line">
              <a:avLst/>
            </a:prstGeom>
          </p:spPr>
          <p:style>
            <a:lnRef idx="2">
              <a:schemeClr val="dk1"/>
            </a:lnRef>
            <a:fillRef idx="1">
              <a:schemeClr val="lt1"/>
            </a:fillRef>
            <a:effectRef idx="0">
              <a:schemeClr val="dk1"/>
            </a:effectRef>
            <a:fontRef idx="minor">
              <a:schemeClr val="dk1"/>
            </a:fontRef>
          </p:style>
        </p:cxnSp>
      </p:grpSp>
      <p:grpSp>
        <p:nvGrpSpPr>
          <p:cNvPr id="210" name="群組 209"/>
          <p:cNvGrpSpPr/>
          <p:nvPr/>
        </p:nvGrpSpPr>
        <p:grpSpPr>
          <a:xfrm>
            <a:off x="672122" y="4080535"/>
            <a:ext cx="647641" cy="172252"/>
            <a:chOff x="2118980" y="4287159"/>
            <a:chExt cx="647641" cy="172252"/>
          </a:xfrm>
        </p:grpSpPr>
        <p:sp>
          <p:nvSpPr>
            <p:cNvPr id="211" name="立方體 210"/>
            <p:cNvSpPr/>
            <p:nvPr/>
          </p:nvSpPr>
          <p:spPr>
            <a:xfrm>
              <a:off x="2118980" y="4287258"/>
              <a:ext cx="647641" cy="166123"/>
            </a:xfrm>
            <a:prstGeom prst="cube">
              <a:avLst>
                <a:gd name="adj" fmla="val 35882"/>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12" name="直線接點 211"/>
            <p:cNvCxnSpPr/>
            <p:nvPr/>
          </p:nvCxnSpPr>
          <p:spPr>
            <a:xfrm>
              <a:off x="2234955" y="4345717"/>
              <a:ext cx="0" cy="113694"/>
            </a:xfrm>
            <a:prstGeom prst="line">
              <a:avLst/>
            </a:prstGeom>
          </p:spPr>
          <p:style>
            <a:lnRef idx="2">
              <a:schemeClr val="dk1"/>
            </a:lnRef>
            <a:fillRef idx="1">
              <a:schemeClr val="lt1"/>
            </a:fillRef>
            <a:effectRef idx="0">
              <a:schemeClr val="dk1"/>
            </a:effectRef>
            <a:fontRef idx="minor">
              <a:schemeClr val="dk1"/>
            </a:fontRef>
          </p:style>
        </p:cxnSp>
        <p:cxnSp>
          <p:nvCxnSpPr>
            <p:cNvPr id="213" name="直線接點 212"/>
            <p:cNvCxnSpPr/>
            <p:nvPr/>
          </p:nvCxnSpPr>
          <p:spPr>
            <a:xfrm>
              <a:off x="2593603" y="4345717"/>
              <a:ext cx="904" cy="113694"/>
            </a:xfrm>
            <a:prstGeom prst="line">
              <a:avLst/>
            </a:prstGeom>
          </p:spPr>
          <p:style>
            <a:lnRef idx="2">
              <a:schemeClr val="dk1"/>
            </a:lnRef>
            <a:fillRef idx="1">
              <a:schemeClr val="lt1"/>
            </a:fillRef>
            <a:effectRef idx="0">
              <a:schemeClr val="dk1"/>
            </a:effectRef>
            <a:fontRef idx="minor">
              <a:schemeClr val="dk1"/>
            </a:fontRef>
          </p:style>
        </p:cxnSp>
        <p:cxnSp>
          <p:nvCxnSpPr>
            <p:cNvPr id="214" name="直線接點 213"/>
            <p:cNvCxnSpPr/>
            <p:nvPr/>
          </p:nvCxnSpPr>
          <p:spPr>
            <a:xfrm>
              <a:off x="2476016" y="4344610"/>
              <a:ext cx="904" cy="113694"/>
            </a:xfrm>
            <a:prstGeom prst="line">
              <a:avLst/>
            </a:prstGeom>
          </p:spPr>
          <p:style>
            <a:lnRef idx="2">
              <a:schemeClr val="dk1"/>
            </a:lnRef>
            <a:fillRef idx="1">
              <a:schemeClr val="lt1"/>
            </a:fillRef>
            <a:effectRef idx="0">
              <a:schemeClr val="dk1"/>
            </a:effectRef>
            <a:fontRef idx="minor">
              <a:schemeClr val="dk1"/>
            </a:fontRef>
          </p:style>
        </p:cxnSp>
        <p:cxnSp>
          <p:nvCxnSpPr>
            <p:cNvPr id="215" name="直線接點 214"/>
            <p:cNvCxnSpPr/>
            <p:nvPr/>
          </p:nvCxnSpPr>
          <p:spPr>
            <a:xfrm>
              <a:off x="2354333" y="4344610"/>
              <a:ext cx="904" cy="113694"/>
            </a:xfrm>
            <a:prstGeom prst="line">
              <a:avLst/>
            </a:prstGeom>
          </p:spPr>
          <p:style>
            <a:lnRef idx="2">
              <a:schemeClr val="dk1"/>
            </a:lnRef>
            <a:fillRef idx="1">
              <a:schemeClr val="lt1"/>
            </a:fillRef>
            <a:effectRef idx="0">
              <a:schemeClr val="dk1"/>
            </a:effectRef>
            <a:fontRef idx="minor">
              <a:schemeClr val="dk1"/>
            </a:fontRef>
          </p:style>
        </p:cxnSp>
        <p:cxnSp>
          <p:nvCxnSpPr>
            <p:cNvPr id="216" name="直線接點 215"/>
            <p:cNvCxnSpPr/>
            <p:nvPr/>
          </p:nvCxnSpPr>
          <p:spPr>
            <a:xfrm flipV="1">
              <a:off x="2233554" y="4288261"/>
              <a:ext cx="54351" cy="56349"/>
            </a:xfrm>
            <a:prstGeom prst="line">
              <a:avLst/>
            </a:prstGeom>
          </p:spPr>
          <p:style>
            <a:lnRef idx="2">
              <a:schemeClr val="dk1"/>
            </a:lnRef>
            <a:fillRef idx="1">
              <a:schemeClr val="lt1"/>
            </a:fillRef>
            <a:effectRef idx="0">
              <a:schemeClr val="dk1"/>
            </a:effectRef>
            <a:fontRef idx="minor">
              <a:schemeClr val="dk1"/>
            </a:fontRef>
          </p:style>
        </p:cxnSp>
        <p:cxnSp>
          <p:nvCxnSpPr>
            <p:cNvPr id="217" name="直線接點 216"/>
            <p:cNvCxnSpPr/>
            <p:nvPr/>
          </p:nvCxnSpPr>
          <p:spPr>
            <a:xfrm flipV="1">
              <a:off x="2359227" y="4288260"/>
              <a:ext cx="54351" cy="56349"/>
            </a:xfrm>
            <a:prstGeom prst="line">
              <a:avLst/>
            </a:prstGeom>
          </p:spPr>
          <p:style>
            <a:lnRef idx="2">
              <a:schemeClr val="dk1"/>
            </a:lnRef>
            <a:fillRef idx="1">
              <a:schemeClr val="lt1"/>
            </a:fillRef>
            <a:effectRef idx="0">
              <a:schemeClr val="dk1"/>
            </a:effectRef>
            <a:fontRef idx="minor">
              <a:schemeClr val="dk1"/>
            </a:fontRef>
          </p:style>
        </p:cxnSp>
        <p:cxnSp>
          <p:nvCxnSpPr>
            <p:cNvPr id="218" name="直線接點 217"/>
            <p:cNvCxnSpPr/>
            <p:nvPr/>
          </p:nvCxnSpPr>
          <p:spPr>
            <a:xfrm flipV="1">
              <a:off x="2475910" y="4287160"/>
              <a:ext cx="54351" cy="56349"/>
            </a:xfrm>
            <a:prstGeom prst="line">
              <a:avLst/>
            </a:prstGeom>
          </p:spPr>
          <p:style>
            <a:lnRef idx="2">
              <a:schemeClr val="dk1"/>
            </a:lnRef>
            <a:fillRef idx="1">
              <a:schemeClr val="lt1"/>
            </a:fillRef>
            <a:effectRef idx="0">
              <a:schemeClr val="dk1"/>
            </a:effectRef>
            <a:fontRef idx="minor">
              <a:schemeClr val="dk1"/>
            </a:fontRef>
          </p:style>
        </p:cxnSp>
        <p:cxnSp>
          <p:nvCxnSpPr>
            <p:cNvPr id="219" name="直線接點 218"/>
            <p:cNvCxnSpPr/>
            <p:nvPr/>
          </p:nvCxnSpPr>
          <p:spPr>
            <a:xfrm flipV="1">
              <a:off x="2597430" y="4287159"/>
              <a:ext cx="54351" cy="56349"/>
            </a:xfrm>
            <a:prstGeom prst="line">
              <a:avLst/>
            </a:prstGeom>
          </p:spPr>
          <p:style>
            <a:lnRef idx="2">
              <a:schemeClr val="dk1"/>
            </a:lnRef>
            <a:fillRef idx="1">
              <a:schemeClr val="lt1"/>
            </a:fillRef>
            <a:effectRef idx="0">
              <a:schemeClr val="dk1"/>
            </a:effectRef>
            <a:fontRef idx="minor">
              <a:schemeClr val="dk1"/>
            </a:fontRef>
          </p:style>
        </p:cxnSp>
      </p:grpSp>
      <p:grpSp>
        <p:nvGrpSpPr>
          <p:cNvPr id="220" name="群組 219"/>
          <p:cNvGrpSpPr/>
          <p:nvPr/>
        </p:nvGrpSpPr>
        <p:grpSpPr>
          <a:xfrm>
            <a:off x="2394279" y="3663741"/>
            <a:ext cx="168389" cy="596265"/>
            <a:chOff x="3937312" y="4440555"/>
            <a:chExt cx="168389" cy="596265"/>
          </a:xfrm>
        </p:grpSpPr>
        <p:sp>
          <p:nvSpPr>
            <p:cNvPr id="221" name="立方體 220"/>
            <p:cNvSpPr/>
            <p:nvPr/>
          </p:nvSpPr>
          <p:spPr>
            <a:xfrm>
              <a:off x="3937312" y="4440555"/>
              <a:ext cx="168389" cy="596265"/>
            </a:xfrm>
            <a:prstGeom prst="cube">
              <a:avLst>
                <a:gd name="adj" fmla="val 35245"/>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22" name="直線接點 221"/>
            <p:cNvCxnSpPr/>
            <p:nvPr/>
          </p:nvCxnSpPr>
          <p:spPr>
            <a:xfrm flipV="1">
              <a:off x="4048763" y="4551045"/>
              <a:ext cx="51288" cy="56836"/>
            </a:xfrm>
            <a:prstGeom prst="line">
              <a:avLst/>
            </a:prstGeom>
          </p:spPr>
          <p:style>
            <a:lnRef idx="2">
              <a:schemeClr val="dk1"/>
            </a:lnRef>
            <a:fillRef idx="1">
              <a:schemeClr val="lt1"/>
            </a:fillRef>
            <a:effectRef idx="0">
              <a:schemeClr val="dk1"/>
            </a:effectRef>
            <a:fontRef idx="minor">
              <a:schemeClr val="dk1"/>
            </a:fontRef>
          </p:style>
        </p:cxnSp>
        <p:cxnSp>
          <p:nvCxnSpPr>
            <p:cNvPr id="223" name="直線接點 222"/>
            <p:cNvCxnSpPr/>
            <p:nvPr/>
          </p:nvCxnSpPr>
          <p:spPr>
            <a:xfrm flipV="1">
              <a:off x="4052152" y="4653496"/>
              <a:ext cx="51288" cy="56836"/>
            </a:xfrm>
            <a:prstGeom prst="line">
              <a:avLst/>
            </a:prstGeom>
          </p:spPr>
          <p:style>
            <a:lnRef idx="2">
              <a:schemeClr val="dk1"/>
            </a:lnRef>
            <a:fillRef idx="1">
              <a:schemeClr val="lt1"/>
            </a:fillRef>
            <a:effectRef idx="0">
              <a:schemeClr val="dk1"/>
            </a:effectRef>
            <a:fontRef idx="minor">
              <a:schemeClr val="dk1"/>
            </a:fontRef>
          </p:style>
        </p:cxnSp>
        <p:cxnSp>
          <p:nvCxnSpPr>
            <p:cNvPr id="224" name="直線接點 223"/>
            <p:cNvCxnSpPr/>
            <p:nvPr/>
          </p:nvCxnSpPr>
          <p:spPr>
            <a:xfrm flipV="1">
              <a:off x="4048763" y="4760504"/>
              <a:ext cx="51288" cy="56836"/>
            </a:xfrm>
            <a:prstGeom prst="line">
              <a:avLst/>
            </a:prstGeom>
          </p:spPr>
          <p:style>
            <a:lnRef idx="2">
              <a:schemeClr val="dk1"/>
            </a:lnRef>
            <a:fillRef idx="1">
              <a:schemeClr val="lt1"/>
            </a:fillRef>
            <a:effectRef idx="0">
              <a:schemeClr val="dk1"/>
            </a:effectRef>
            <a:fontRef idx="minor">
              <a:schemeClr val="dk1"/>
            </a:fontRef>
          </p:style>
        </p:cxnSp>
        <p:cxnSp>
          <p:nvCxnSpPr>
            <p:cNvPr id="225" name="直線接點 224"/>
            <p:cNvCxnSpPr/>
            <p:nvPr/>
          </p:nvCxnSpPr>
          <p:spPr>
            <a:xfrm flipV="1">
              <a:off x="4048763" y="4874211"/>
              <a:ext cx="51288" cy="56836"/>
            </a:xfrm>
            <a:prstGeom prst="line">
              <a:avLst/>
            </a:prstGeom>
          </p:spPr>
          <p:style>
            <a:lnRef idx="2">
              <a:schemeClr val="dk1"/>
            </a:lnRef>
            <a:fillRef idx="1">
              <a:schemeClr val="lt1"/>
            </a:fillRef>
            <a:effectRef idx="0">
              <a:schemeClr val="dk1"/>
            </a:effectRef>
            <a:fontRef idx="minor">
              <a:schemeClr val="dk1"/>
            </a:fontRef>
          </p:style>
        </p:cxnSp>
        <p:cxnSp>
          <p:nvCxnSpPr>
            <p:cNvPr id="226" name="直線接點 225"/>
            <p:cNvCxnSpPr/>
            <p:nvPr/>
          </p:nvCxnSpPr>
          <p:spPr>
            <a:xfrm>
              <a:off x="3937312" y="4607881"/>
              <a:ext cx="107735" cy="0"/>
            </a:xfrm>
            <a:prstGeom prst="line">
              <a:avLst/>
            </a:prstGeom>
          </p:spPr>
          <p:style>
            <a:lnRef idx="2">
              <a:schemeClr val="dk1"/>
            </a:lnRef>
            <a:fillRef idx="1">
              <a:schemeClr val="lt1"/>
            </a:fillRef>
            <a:effectRef idx="0">
              <a:schemeClr val="dk1"/>
            </a:effectRef>
            <a:fontRef idx="minor">
              <a:schemeClr val="dk1"/>
            </a:fontRef>
          </p:style>
        </p:cxnSp>
        <p:cxnSp>
          <p:nvCxnSpPr>
            <p:cNvPr id="227" name="直線接點 226"/>
            <p:cNvCxnSpPr/>
            <p:nvPr/>
          </p:nvCxnSpPr>
          <p:spPr>
            <a:xfrm>
              <a:off x="3937312" y="4717029"/>
              <a:ext cx="107735" cy="0"/>
            </a:xfrm>
            <a:prstGeom prst="line">
              <a:avLst/>
            </a:prstGeom>
          </p:spPr>
          <p:style>
            <a:lnRef idx="2">
              <a:schemeClr val="dk1"/>
            </a:lnRef>
            <a:fillRef idx="1">
              <a:schemeClr val="lt1"/>
            </a:fillRef>
            <a:effectRef idx="0">
              <a:schemeClr val="dk1"/>
            </a:effectRef>
            <a:fontRef idx="minor">
              <a:schemeClr val="dk1"/>
            </a:fontRef>
          </p:style>
        </p:cxnSp>
        <p:cxnSp>
          <p:nvCxnSpPr>
            <p:cNvPr id="228" name="直線接點 227"/>
            <p:cNvCxnSpPr/>
            <p:nvPr/>
          </p:nvCxnSpPr>
          <p:spPr>
            <a:xfrm>
              <a:off x="3937538" y="4817340"/>
              <a:ext cx="107735" cy="0"/>
            </a:xfrm>
            <a:prstGeom prst="line">
              <a:avLst/>
            </a:prstGeom>
          </p:spPr>
          <p:style>
            <a:lnRef idx="2">
              <a:schemeClr val="dk1"/>
            </a:lnRef>
            <a:fillRef idx="1">
              <a:schemeClr val="lt1"/>
            </a:fillRef>
            <a:effectRef idx="0">
              <a:schemeClr val="dk1"/>
            </a:effectRef>
            <a:fontRef idx="minor">
              <a:schemeClr val="dk1"/>
            </a:fontRef>
          </p:style>
        </p:cxnSp>
        <p:cxnSp>
          <p:nvCxnSpPr>
            <p:cNvPr id="229" name="直線接點 228"/>
            <p:cNvCxnSpPr/>
            <p:nvPr/>
          </p:nvCxnSpPr>
          <p:spPr>
            <a:xfrm>
              <a:off x="3937312" y="4931047"/>
              <a:ext cx="107735" cy="0"/>
            </a:xfrm>
            <a:prstGeom prst="line">
              <a:avLst/>
            </a:prstGeom>
          </p:spPr>
          <p:style>
            <a:lnRef idx="2">
              <a:schemeClr val="dk1"/>
            </a:lnRef>
            <a:fillRef idx="1">
              <a:schemeClr val="lt1"/>
            </a:fillRef>
            <a:effectRef idx="0">
              <a:schemeClr val="dk1"/>
            </a:effectRef>
            <a:fontRef idx="minor">
              <a:schemeClr val="dk1"/>
            </a:fontRef>
          </p:style>
        </p:cxnSp>
      </p:grpSp>
      <p:grpSp>
        <p:nvGrpSpPr>
          <p:cNvPr id="230" name="群組 229"/>
          <p:cNvGrpSpPr/>
          <p:nvPr/>
        </p:nvGrpSpPr>
        <p:grpSpPr>
          <a:xfrm>
            <a:off x="3585383" y="3757085"/>
            <a:ext cx="493395" cy="502920"/>
            <a:chOff x="4899659" y="4478656"/>
            <a:chExt cx="493395" cy="502920"/>
          </a:xfrm>
        </p:grpSpPr>
        <p:sp>
          <p:nvSpPr>
            <p:cNvPr id="231" name="立方體 230"/>
            <p:cNvSpPr/>
            <p:nvPr/>
          </p:nvSpPr>
          <p:spPr>
            <a:xfrm>
              <a:off x="4899659" y="4478656"/>
              <a:ext cx="493395" cy="502920"/>
            </a:xfrm>
            <a:prstGeom prst="cube">
              <a:avLst>
                <a:gd name="adj" fmla="val 80105"/>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32" name="直線接點 231"/>
            <p:cNvCxnSpPr/>
            <p:nvPr/>
          </p:nvCxnSpPr>
          <p:spPr>
            <a:xfrm>
              <a:off x="4949994" y="4823055"/>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3" name="直線接點 232"/>
            <p:cNvCxnSpPr/>
            <p:nvPr/>
          </p:nvCxnSpPr>
          <p:spPr>
            <a:xfrm>
              <a:off x="5006750" y="4767719"/>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4" name="直線接點 233"/>
            <p:cNvCxnSpPr/>
            <p:nvPr/>
          </p:nvCxnSpPr>
          <p:spPr>
            <a:xfrm>
              <a:off x="5060133" y="4717029"/>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5" name="直線接點 234"/>
            <p:cNvCxnSpPr/>
            <p:nvPr/>
          </p:nvCxnSpPr>
          <p:spPr>
            <a:xfrm>
              <a:off x="5107643" y="4670079"/>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6" name="直線接點 235"/>
            <p:cNvCxnSpPr/>
            <p:nvPr/>
          </p:nvCxnSpPr>
          <p:spPr>
            <a:xfrm>
              <a:off x="5158963" y="4618224"/>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7" name="直線接點 236"/>
            <p:cNvCxnSpPr/>
            <p:nvPr/>
          </p:nvCxnSpPr>
          <p:spPr>
            <a:xfrm>
              <a:off x="5210640" y="4569690"/>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8" name="直線接點 237"/>
            <p:cNvCxnSpPr/>
            <p:nvPr/>
          </p:nvCxnSpPr>
          <p:spPr>
            <a:xfrm>
              <a:off x="5258150" y="4522065"/>
              <a:ext cx="95021" cy="0"/>
            </a:xfrm>
            <a:prstGeom prst="line">
              <a:avLst/>
            </a:prstGeom>
          </p:spPr>
          <p:style>
            <a:lnRef idx="2">
              <a:schemeClr val="dk1"/>
            </a:lnRef>
            <a:fillRef idx="1">
              <a:schemeClr val="lt1"/>
            </a:fillRef>
            <a:effectRef idx="0">
              <a:schemeClr val="dk1"/>
            </a:effectRef>
            <a:fontRef idx="minor">
              <a:schemeClr val="dk1"/>
            </a:fontRef>
          </p:style>
        </p:cxnSp>
        <p:cxnSp>
          <p:nvCxnSpPr>
            <p:cNvPr id="239" name="直線接點 238"/>
            <p:cNvCxnSpPr/>
            <p:nvPr/>
          </p:nvCxnSpPr>
          <p:spPr>
            <a:xfrm>
              <a:off x="5045590" y="4823682"/>
              <a:ext cx="2255" cy="107365"/>
            </a:xfrm>
            <a:prstGeom prst="line">
              <a:avLst/>
            </a:prstGeom>
          </p:spPr>
          <p:style>
            <a:lnRef idx="2">
              <a:schemeClr val="dk1"/>
            </a:lnRef>
            <a:fillRef idx="1">
              <a:schemeClr val="lt1"/>
            </a:fillRef>
            <a:effectRef idx="0">
              <a:schemeClr val="dk1"/>
            </a:effectRef>
            <a:fontRef idx="minor">
              <a:schemeClr val="dk1"/>
            </a:fontRef>
          </p:style>
        </p:cxnSp>
        <p:cxnSp>
          <p:nvCxnSpPr>
            <p:cNvPr id="240" name="直線接點 239"/>
            <p:cNvCxnSpPr/>
            <p:nvPr/>
          </p:nvCxnSpPr>
          <p:spPr>
            <a:xfrm>
              <a:off x="5100643" y="4769033"/>
              <a:ext cx="2255" cy="107365"/>
            </a:xfrm>
            <a:prstGeom prst="line">
              <a:avLst/>
            </a:prstGeom>
          </p:spPr>
          <p:style>
            <a:lnRef idx="2">
              <a:schemeClr val="dk1"/>
            </a:lnRef>
            <a:fillRef idx="1">
              <a:schemeClr val="lt1"/>
            </a:fillRef>
            <a:effectRef idx="0">
              <a:schemeClr val="dk1"/>
            </a:effectRef>
            <a:fontRef idx="minor">
              <a:schemeClr val="dk1"/>
            </a:fontRef>
          </p:style>
        </p:cxnSp>
        <p:cxnSp>
          <p:nvCxnSpPr>
            <p:cNvPr id="241" name="直線接點 240"/>
            <p:cNvCxnSpPr/>
            <p:nvPr/>
          </p:nvCxnSpPr>
          <p:spPr>
            <a:xfrm>
              <a:off x="5152314" y="4717029"/>
              <a:ext cx="2255" cy="107365"/>
            </a:xfrm>
            <a:prstGeom prst="line">
              <a:avLst/>
            </a:prstGeom>
          </p:spPr>
          <p:style>
            <a:lnRef idx="2">
              <a:schemeClr val="dk1"/>
            </a:lnRef>
            <a:fillRef idx="1">
              <a:schemeClr val="lt1"/>
            </a:fillRef>
            <a:effectRef idx="0">
              <a:schemeClr val="dk1"/>
            </a:effectRef>
            <a:fontRef idx="minor">
              <a:schemeClr val="dk1"/>
            </a:fontRef>
          </p:style>
        </p:cxnSp>
        <p:cxnSp>
          <p:nvCxnSpPr>
            <p:cNvPr id="242" name="直線接點 241"/>
            <p:cNvCxnSpPr/>
            <p:nvPr/>
          </p:nvCxnSpPr>
          <p:spPr>
            <a:xfrm>
              <a:off x="5201730" y="4666070"/>
              <a:ext cx="2255" cy="107365"/>
            </a:xfrm>
            <a:prstGeom prst="line">
              <a:avLst/>
            </a:prstGeom>
          </p:spPr>
          <p:style>
            <a:lnRef idx="2">
              <a:schemeClr val="dk1"/>
            </a:lnRef>
            <a:fillRef idx="1">
              <a:schemeClr val="lt1"/>
            </a:fillRef>
            <a:effectRef idx="0">
              <a:schemeClr val="dk1"/>
            </a:effectRef>
            <a:fontRef idx="minor">
              <a:schemeClr val="dk1"/>
            </a:fontRef>
          </p:style>
        </p:cxnSp>
        <p:cxnSp>
          <p:nvCxnSpPr>
            <p:cNvPr id="243" name="直線接點 242"/>
            <p:cNvCxnSpPr/>
            <p:nvPr/>
          </p:nvCxnSpPr>
          <p:spPr>
            <a:xfrm>
              <a:off x="5253207" y="4622751"/>
              <a:ext cx="2255" cy="107365"/>
            </a:xfrm>
            <a:prstGeom prst="line">
              <a:avLst/>
            </a:prstGeom>
          </p:spPr>
          <p:style>
            <a:lnRef idx="2">
              <a:schemeClr val="dk1"/>
            </a:lnRef>
            <a:fillRef idx="1">
              <a:schemeClr val="lt1"/>
            </a:fillRef>
            <a:effectRef idx="0">
              <a:schemeClr val="dk1"/>
            </a:effectRef>
            <a:fontRef idx="minor">
              <a:schemeClr val="dk1"/>
            </a:fontRef>
          </p:style>
        </p:cxnSp>
        <p:cxnSp>
          <p:nvCxnSpPr>
            <p:cNvPr id="244" name="直線接點 243"/>
            <p:cNvCxnSpPr/>
            <p:nvPr/>
          </p:nvCxnSpPr>
          <p:spPr>
            <a:xfrm>
              <a:off x="5300126" y="4571194"/>
              <a:ext cx="2255" cy="107365"/>
            </a:xfrm>
            <a:prstGeom prst="line">
              <a:avLst/>
            </a:prstGeom>
          </p:spPr>
          <p:style>
            <a:lnRef idx="2">
              <a:schemeClr val="dk1"/>
            </a:lnRef>
            <a:fillRef idx="1">
              <a:schemeClr val="lt1"/>
            </a:fillRef>
            <a:effectRef idx="0">
              <a:schemeClr val="dk1"/>
            </a:effectRef>
            <a:fontRef idx="minor">
              <a:schemeClr val="dk1"/>
            </a:fontRef>
          </p:style>
        </p:cxnSp>
        <p:cxnSp>
          <p:nvCxnSpPr>
            <p:cNvPr id="245" name="直線接點 244"/>
            <p:cNvCxnSpPr/>
            <p:nvPr/>
          </p:nvCxnSpPr>
          <p:spPr>
            <a:xfrm>
              <a:off x="5348742" y="4525780"/>
              <a:ext cx="2255" cy="107365"/>
            </a:xfrm>
            <a:prstGeom prst="line">
              <a:avLst/>
            </a:prstGeom>
          </p:spPr>
          <p:style>
            <a:lnRef idx="2">
              <a:schemeClr val="dk1"/>
            </a:lnRef>
            <a:fillRef idx="1">
              <a:schemeClr val="lt1"/>
            </a:fillRef>
            <a:effectRef idx="0">
              <a:schemeClr val="dk1"/>
            </a:effectRef>
            <a:fontRef idx="minor">
              <a:schemeClr val="dk1"/>
            </a:fontRef>
          </p:style>
        </p:cxnSp>
      </p:grpSp>
      <p:sp>
        <p:nvSpPr>
          <p:cNvPr id="246" name="立方體 245"/>
          <p:cNvSpPr/>
          <p:nvPr/>
        </p:nvSpPr>
        <p:spPr>
          <a:xfrm>
            <a:off x="2381771" y="4768448"/>
            <a:ext cx="145593" cy="154989"/>
          </a:xfrm>
          <a:prstGeom prst="cube">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7" name="文字方塊 246"/>
          <p:cNvSpPr txBox="1"/>
          <p:nvPr/>
        </p:nvSpPr>
        <p:spPr>
          <a:xfrm>
            <a:off x="2271767" y="1831415"/>
            <a:ext cx="492186" cy="276999"/>
          </a:xfrm>
          <a:prstGeom prst="rect">
            <a:avLst/>
          </a:prstGeom>
          <a:noFill/>
        </p:spPr>
        <p:txBody>
          <a:bodyPr wrap="none" rtlCol="0">
            <a:spAutoFit/>
          </a:bodyPr>
          <a:lstStyle/>
          <a:p>
            <a:r>
              <a:rPr lang="en-US" altLang="zh-TW" sz="1200" dirty="0"/>
              <a:t>state</a:t>
            </a:r>
            <a:endParaRPr lang="zh-TW" altLang="en-US" sz="1200" dirty="0"/>
          </a:p>
        </p:txBody>
      </p:sp>
      <p:sp>
        <p:nvSpPr>
          <p:cNvPr id="248" name="文字方塊 247"/>
          <p:cNvSpPr txBox="1"/>
          <p:nvPr/>
        </p:nvSpPr>
        <p:spPr>
          <a:xfrm>
            <a:off x="3518445" y="3167616"/>
            <a:ext cx="530082" cy="276999"/>
          </a:xfrm>
          <a:prstGeom prst="rect">
            <a:avLst/>
          </a:prstGeom>
          <a:noFill/>
        </p:spPr>
        <p:txBody>
          <a:bodyPr wrap="none" rtlCol="0">
            <a:spAutoFit/>
          </a:bodyPr>
          <a:lstStyle/>
          <a:p>
            <a:r>
              <a:rPr lang="en-US" altLang="zh-TW" sz="1200" dirty="0"/>
              <a:t>sheet</a:t>
            </a:r>
            <a:endParaRPr lang="zh-TW" altLang="en-US" sz="1200" dirty="0"/>
          </a:p>
        </p:txBody>
      </p:sp>
      <p:sp>
        <p:nvSpPr>
          <p:cNvPr id="249" name="文字方塊 248"/>
          <p:cNvSpPr txBox="1"/>
          <p:nvPr/>
        </p:nvSpPr>
        <p:spPr>
          <a:xfrm>
            <a:off x="2249083" y="3171931"/>
            <a:ext cx="458780" cy="276999"/>
          </a:xfrm>
          <a:prstGeom prst="rect">
            <a:avLst/>
          </a:prstGeom>
          <a:noFill/>
        </p:spPr>
        <p:txBody>
          <a:bodyPr wrap="none" rtlCol="0">
            <a:spAutoFit/>
          </a:bodyPr>
          <a:lstStyle/>
          <a:p>
            <a:r>
              <a:rPr lang="en-US" altLang="zh-TW" sz="1200" dirty="0"/>
              <a:t>slice</a:t>
            </a:r>
            <a:endParaRPr lang="zh-TW" altLang="en-US" sz="1200" dirty="0"/>
          </a:p>
        </p:txBody>
      </p:sp>
      <p:sp>
        <p:nvSpPr>
          <p:cNvPr id="250" name="文字方塊 249"/>
          <p:cNvSpPr txBox="1"/>
          <p:nvPr/>
        </p:nvSpPr>
        <p:spPr>
          <a:xfrm>
            <a:off x="702657" y="3171931"/>
            <a:ext cx="530915" cy="276999"/>
          </a:xfrm>
          <a:prstGeom prst="rect">
            <a:avLst/>
          </a:prstGeom>
          <a:noFill/>
        </p:spPr>
        <p:txBody>
          <a:bodyPr wrap="none" rtlCol="0">
            <a:spAutoFit/>
          </a:bodyPr>
          <a:lstStyle/>
          <a:p>
            <a:r>
              <a:rPr lang="en-US" altLang="zh-TW" sz="1200" dirty="0"/>
              <a:t>plane</a:t>
            </a:r>
            <a:endParaRPr lang="zh-TW" altLang="en-US" sz="1200" dirty="0"/>
          </a:p>
        </p:txBody>
      </p:sp>
      <p:sp>
        <p:nvSpPr>
          <p:cNvPr id="251" name="文字方塊 250"/>
          <p:cNvSpPr txBox="1"/>
          <p:nvPr/>
        </p:nvSpPr>
        <p:spPr>
          <a:xfrm>
            <a:off x="778472" y="4267132"/>
            <a:ext cx="426848" cy="276999"/>
          </a:xfrm>
          <a:prstGeom prst="rect">
            <a:avLst/>
          </a:prstGeom>
          <a:noFill/>
        </p:spPr>
        <p:txBody>
          <a:bodyPr wrap="none" rtlCol="0">
            <a:spAutoFit/>
          </a:bodyPr>
          <a:lstStyle/>
          <a:p>
            <a:r>
              <a:rPr lang="en-US" altLang="zh-TW" sz="1200" dirty="0"/>
              <a:t>row</a:t>
            </a:r>
            <a:endParaRPr lang="zh-TW" altLang="en-US" sz="1200" dirty="0"/>
          </a:p>
        </p:txBody>
      </p:sp>
      <p:sp>
        <p:nvSpPr>
          <p:cNvPr id="252" name="文字方塊 251"/>
          <p:cNvSpPr txBox="1"/>
          <p:nvPr/>
        </p:nvSpPr>
        <p:spPr>
          <a:xfrm>
            <a:off x="2151679" y="4269444"/>
            <a:ext cx="649858" cy="276999"/>
          </a:xfrm>
          <a:prstGeom prst="rect">
            <a:avLst/>
          </a:prstGeom>
          <a:noFill/>
        </p:spPr>
        <p:txBody>
          <a:bodyPr wrap="none" rtlCol="0">
            <a:spAutoFit/>
          </a:bodyPr>
          <a:lstStyle/>
          <a:p>
            <a:r>
              <a:rPr lang="en-US" altLang="zh-TW" sz="1200" dirty="0"/>
              <a:t>column</a:t>
            </a:r>
            <a:endParaRPr lang="zh-TW" altLang="en-US" sz="1200" dirty="0"/>
          </a:p>
        </p:txBody>
      </p:sp>
      <p:sp>
        <p:nvSpPr>
          <p:cNvPr id="253" name="文字方塊 252"/>
          <p:cNvSpPr txBox="1"/>
          <p:nvPr/>
        </p:nvSpPr>
        <p:spPr>
          <a:xfrm>
            <a:off x="3534373" y="4268246"/>
            <a:ext cx="531273" cy="276999"/>
          </a:xfrm>
          <a:prstGeom prst="rect">
            <a:avLst/>
          </a:prstGeom>
          <a:noFill/>
        </p:spPr>
        <p:txBody>
          <a:bodyPr wrap="square" rtlCol="0">
            <a:spAutoFit/>
          </a:bodyPr>
          <a:lstStyle/>
          <a:p>
            <a:r>
              <a:rPr lang="en-US" altLang="zh-TW" sz="1200" dirty="0"/>
              <a:t>lane</a:t>
            </a:r>
            <a:endParaRPr lang="zh-TW" altLang="en-US" sz="1200" dirty="0"/>
          </a:p>
        </p:txBody>
      </p:sp>
      <p:sp>
        <p:nvSpPr>
          <p:cNvPr id="254" name="文字方塊 253"/>
          <p:cNvSpPr txBox="1"/>
          <p:nvPr/>
        </p:nvSpPr>
        <p:spPr>
          <a:xfrm>
            <a:off x="2274655" y="4907973"/>
            <a:ext cx="351378" cy="276999"/>
          </a:xfrm>
          <a:prstGeom prst="rect">
            <a:avLst/>
          </a:prstGeom>
          <a:noFill/>
        </p:spPr>
        <p:txBody>
          <a:bodyPr wrap="none" rtlCol="0">
            <a:spAutoFit/>
          </a:bodyPr>
          <a:lstStyle/>
          <a:p>
            <a:r>
              <a:rPr lang="en-US" altLang="zh-TW" sz="1200" dirty="0"/>
              <a:t>bit</a:t>
            </a:r>
            <a:endParaRPr lang="zh-TW" altLang="en-US" sz="1200" dirty="0"/>
          </a:p>
        </p:txBody>
      </p:sp>
      <p:grpSp>
        <p:nvGrpSpPr>
          <p:cNvPr id="255" name="群組 254"/>
          <p:cNvGrpSpPr/>
          <p:nvPr/>
        </p:nvGrpSpPr>
        <p:grpSpPr>
          <a:xfrm>
            <a:off x="991896" y="1237168"/>
            <a:ext cx="497264" cy="603563"/>
            <a:chOff x="6525753" y="2724211"/>
            <a:chExt cx="920489" cy="883302"/>
          </a:xfrm>
        </p:grpSpPr>
        <p:cxnSp>
          <p:nvCxnSpPr>
            <p:cNvPr id="256" name="直線單箭頭接點 255"/>
            <p:cNvCxnSpPr/>
            <p:nvPr/>
          </p:nvCxnSpPr>
          <p:spPr>
            <a:xfrm flipV="1">
              <a:off x="6687347" y="3039528"/>
              <a:ext cx="0" cy="525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7" name="直線單箭頭接點 256"/>
            <p:cNvCxnSpPr/>
            <p:nvPr/>
          </p:nvCxnSpPr>
          <p:spPr>
            <a:xfrm>
              <a:off x="6687347" y="3564864"/>
              <a:ext cx="5858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8" name="直線單箭頭接點 257"/>
            <p:cNvCxnSpPr/>
            <p:nvPr/>
          </p:nvCxnSpPr>
          <p:spPr>
            <a:xfrm flipV="1">
              <a:off x="6685893" y="3128010"/>
              <a:ext cx="507387" cy="436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9" name="矩形 258"/>
            <p:cNvSpPr/>
            <p:nvPr/>
          </p:nvSpPr>
          <p:spPr>
            <a:xfrm>
              <a:off x="6525753" y="2724211"/>
              <a:ext cx="248787" cy="246220"/>
            </a:xfrm>
            <a:prstGeom prst="rect">
              <a:avLst/>
            </a:prstGeom>
          </p:spPr>
          <p:txBody>
            <a:bodyPr wrap="none">
              <a:spAutoFit/>
            </a:bodyPr>
            <a:lstStyle/>
            <a:p>
              <a:r>
                <a:rPr lang="en-US" altLang="zh-TW" sz="1000" dirty="0">
                  <a:latin typeface="Times New Roman" panose="02020603050405020304" pitchFamily="18" charset="0"/>
                  <a:cs typeface="Times New Roman" panose="02020603050405020304" pitchFamily="18" charset="0"/>
                </a:rPr>
                <a:t>y</a:t>
              </a:r>
              <a:endParaRPr lang="zh-TW" altLang="en-US" sz="1000" dirty="0">
                <a:latin typeface="Times New Roman" panose="02020603050405020304" pitchFamily="18" charset="0"/>
                <a:cs typeface="Times New Roman" panose="02020603050405020304" pitchFamily="18" charset="0"/>
              </a:endParaRPr>
            </a:p>
          </p:txBody>
        </p:sp>
        <p:sp>
          <p:nvSpPr>
            <p:cNvPr id="260" name="文字方塊 259"/>
            <p:cNvSpPr txBox="1"/>
            <p:nvPr/>
          </p:nvSpPr>
          <p:spPr>
            <a:xfrm>
              <a:off x="7197455" y="3361291"/>
              <a:ext cx="248787" cy="246222"/>
            </a:xfrm>
            <a:prstGeom prst="rect">
              <a:avLst/>
            </a:prstGeom>
            <a:noFill/>
          </p:spPr>
          <p:txBody>
            <a:bodyPr wrap="none" rtlCol="0">
              <a:spAutoFit/>
            </a:bodyPr>
            <a:lstStyle/>
            <a:p>
              <a:r>
                <a:rPr lang="en-US" altLang="zh-TW" sz="1000" dirty="0">
                  <a:latin typeface="Times New Roman" panose="02020603050405020304" pitchFamily="18" charset="0"/>
                  <a:cs typeface="Times New Roman" panose="02020603050405020304" pitchFamily="18" charset="0"/>
                </a:rPr>
                <a:t>x</a:t>
              </a:r>
              <a:endParaRPr lang="zh-TW" altLang="en-US" sz="1000" dirty="0">
                <a:latin typeface="Times New Roman" panose="02020603050405020304" pitchFamily="18" charset="0"/>
                <a:cs typeface="Times New Roman" panose="02020603050405020304" pitchFamily="18" charset="0"/>
              </a:endParaRPr>
            </a:p>
          </p:txBody>
        </p:sp>
        <p:sp>
          <p:nvSpPr>
            <p:cNvPr id="261" name="矩形 260"/>
            <p:cNvSpPr/>
            <p:nvPr/>
          </p:nvSpPr>
          <p:spPr>
            <a:xfrm>
              <a:off x="7110324" y="2864548"/>
              <a:ext cx="242375" cy="246220"/>
            </a:xfrm>
            <a:prstGeom prst="rect">
              <a:avLst/>
            </a:prstGeom>
          </p:spPr>
          <p:txBody>
            <a:bodyPr wrap="none">
              <a:spAutoFit/>
            </a:bodyPr>
            <a:lstStyle/>
            <a:p>
              <a:r>
                <a:rPr lang="en-US" altLang="zh-TW" sz="1000" dirty="0">
                  <a:latin typeface="Times New Roman" panose="02020603050405020304" pitchFamily="18" charset="0"/>
                  <a:cs typeface="Times New Roman" panose="02020603050405020304" pitchFamily="18" charset="0"/>
                </a:rPr>
                <a:t>z</a:t>
              </a:r>
              <a:endParaRPr lang="zh-TW" altLang="en-US" sz="1000" dirty="0">
                <a:latin typeface="Times New Roman" panose="02020603050405020304" pitchFamily="18" charset="0"/>
                <a:cs typeface="Times New Roman" panose="02020603050405020304" pitchFamily="18" charset="0"/>
              </a:endParaRPr>
            </a:p>
          </p:txBody>
        </p:sp>
      </p:grpSp>
      <p:sp>
        <p:nvSpPr>
          <p:cNvPr id="263" name="任意多边形 19"/>
          <p:cNvSpPr/>
          <p:nvPr/>
        </p:nvSpPr>
        <p:spPr>
          <a:xfrm>
            <a:off x="6125013" y="2347198"/>
            <a:ext cx="2831997" cy="2546845"/>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69" name="任意多边形 9"/>
          <p:cNvSpPr/>
          <p:nvPr/>
        </p:nvSpPr>
        <p:spPr>
          <a:xfrm>
            <a:off x="4395812" y="946297"/>
            <a:ext cx="2367657" cy="2129259"/>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sp>
        <p:nvSpPr>
          <p:cNvPr id="2" name="文字方塊 1"/>
          <p:cNvSpPr txBox="1"/>
          <p:nvPr/>
        </p:nvSpPr>
        <p:spPr>
          <a:xfrm>
            <a:off x="4881754" y="1120040"/>
            <a:ext cx="1455848" cy="1754326"/>
          </a:xfrm>
          <a:prstGeom prst="rect">
            <a:avLst/>
          </a:prstGeom>
          <a:noFill/>
        </p:spPr>
        <p:txBody>
          <a:bodyPr wrap="none" rtlCol="0">
            <a:spAutoFit/>
          </a:bodyPr>
          <a:lstStyle/>
          <a:p>
            <a:pPr lvl="0" algn="ctr"/>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KECCAK </a:t>
            </a:r>
          </a:p>
          <a:p>
            <a:pPr lvl="0" algn="ctr"/>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Defaults:</a:t>
            </a:r>
          </a:p>
          <a:p>
            <a:pPr lvl="0" algn="ctr"/>
            <a:endParaRPr lang="zh-TW" altLang="zh-TW" sz="1800" b="1" dirty="0">
              <a:solidFill>
                <a:schemeClr val="bg2">
                  <a:lumMod val="10000"/>
                </a:schemeClr>
              </a:solidFill>
              <a:latin typeface="Times New Roman" panose="02020603050405020304" pitchFamily="18" charset="0"/>
              <a:cs typeface="Times New Roman" panose="02020603050405020304" pitchFamily="18" charset="0"/>
            </a:endParaRPr>
          </a:p>
          <a:p>
            <a:pPr lvl="0" algn="ctr"/>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c</a:t>
            </a:r>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1024 bits</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pPr lvl="0" algn="ctr"/>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r</a:t>
            </a:r>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576  bits</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pPr lvl="0" algn="ctr"/>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b</a:t>
            </a:r>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1600 bits </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p:cNvSpPr txBox="1"/>
              <p:nvPr/>
            </p:nvSpPr>
            <p:spPr>
              <a:xfrm>
                <a:off x="6771048" y="2605671"/>
                <a:ext cx="1677832" cy="2239074"/>
              </a:xfrm>
              <a:prstGeom prst="rect">
                <a:avLst/>
              </a:prstGeom>
              <a:noFill/>
            </p:spPr>
            <p:txBody>
              <a:bodyPr wrap="none" rtlCol="0">
                <a:spAutoFit/>
              </a:bodyPr>
              <a:lstStyle/>
              <a:p>
                <a:pPr algn="ctr"/>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Step mapping:</a:t>
                </a:r>
              </a:p>
              <a:p>
                <a:pPr algn="ctr"/>
                <a:endParaRPr lang="en-US" altLang="zh-TW" sz="1800" b="1" dirty="0">
                  <a:solidFill>
                    <a:schemeClr val="bg2">
                      <a:lumMod val="10000"/>
                    </a:schemeClr>
                  </a:solidFill>
                  <a:latin typeface="Times New Roman" panose="02020603050405020304" pitchFamily="18" charset="0"/>
                  <a:cs typeface="Times New Roman" panose="02020603050405020304" pitchFamily="18" charset="0"/>
                </a:endParaRPr>
              </a:p>
              <a:p>
                <a:pPr lvl="0" algn="ctr"/>
                <a14:m>
                  <m:oMath xmlns:m="http://schemas.openxmlformats.org/officeDocument/2006/math">
                    <m:r>
                      <m:rPr>
                        <m:sty m:val="p"/>
                      </m:rPr>
                      <a:rPr lang="en-US" altLang="zh-TW" sz="1800" smtClean="0">
                        <a:solidFill>
                          <a:schemeClr val="bg2">
                            <a:lumMod val="25000"/>
                          </a:schemeClr>
                        </a:solidFill>
                        <a:latin typeface="Cambria Math" panose="02040503050406030204" pitchFamily="18" charset="0"/>
                      </a:rPr>
                      <m:t>θ</m:t>
                    </m:r>
                  </m:oMath>
                </a14:m>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Theta )</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pPr lvl="0" algn="ctr"/>
                <a14:m>
                  <m:oMath xmlns:m="http://schemas.openxmlformats.org/officeDocument/2006/math">
                    <m:r>
                      <m:rPr>
                        <m:sty m:val="p"/>
                      </m:rPr>
                      <a:rPr lang="en-US" altLang="zh-TW" sz="1800">
                        <a:solidFill>
                          <a:schemeClr val="bg2">
                            <a:lumMod val="25000"/>
                          </a:schemeClr>
                        </a:solidFill>
                        <a:latin typeface="Cambria Math" panose="02040503050406030204" pitchFamily="18" charset="0"/>
                      </a:rPr>
                      <m:t>ρ</m:t>
                    </m:r>
                  </m:oMath>
                </a14:m>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Rho )</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pPr lvl="0" algn="ctr"/>
                <a14:m>
                  <m:oMath xmlns:m="http://schemas.openxmlformats.org/officeDocument/2006/math">
                    <m:r>
                      <m:rPr>
                        <m:sty m:val="p"/>
                      </m:rPr>
                      <a:rPr lang="en-US" altLang="zh-TW" sz="1800">
                        <a:solidFill>
                          <a:schemeClr val="bg2">
                            <a:lumMod val="25000"/>
                          </a:schemeClr>
                        </a:solidFill>
                        <a:latin typeface="Cambria Math" panose="02040503050406030204" pitchFamily="18" charset="0"/>
                      </a:rPr>
                      <m:t>π</m:t>
                    </m:r>
                  </m:oMath>
                </a14:m>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Pi )</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pPr lvl="0" algn="ctr"/>
                <a14:m>
                  <m:oMath xmlns:m="http://schemas.openxmlformats.org/officeDocument/2006/math">
                    <m:r>
                      <m:rPr>
                        <m:sty m:val="p"/>
                      </m:rPr>
                      <a:rPr lang="en-US" altLang="zh-TW" sz="1800">
                        <a:solidFill>
                          <a:schemeClr val="bg2">
                            <a:lumMod val="25000"/>
                          </a:schemeClr>
                        </a:solidFill>
                        <a:latin typeface="Cambria Math" panose="02040503050406030204" pitchFamily="18" charset="0"/>
                      </a:rPr>
                      <m:t>χ</m:t>
                    </m:r>
                  </m:oMath>
                </a14:m>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Chi )</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pPr lvl="0" algn="ctr"/>
                <a14:m>
                  <m:oMath xmlns:m="http://schemas.openxmlformats.org/officeDocument/2006/math">
                    <m:r>
                      <m:rPr>
                        <m:sty m:val="p"/>
                      </m:rPr>
                      <a:rPr lang="en-US" altLang="zh-TW" sz="1800">
                        <a:solidFill>
                          <a:schemeClr val="bg2">
                            <a:lumMod val="25000"/>
                          </a:schemeClr>
                        </a:solidFill>
                        <a:latin typeface="Cambria Math" panose="02040503050406030204" pitchFamily="18" charset="0"/>
                      </a:rPr>
                      <m:t>ι</m:t>
                    </m:r>
                  </m:oMath>
                </a14:m>
                <a:r>
                  <a:rPr lang="en-US" altLang="zh-TW" sz="1800" dirty="0">
                    <a:solidFill>
                      <a:schemeClr val="bg2">
                        <a:lumMod val="25000"/>
                      </a:schemeClr>
                    </a:solidFill>
                    <a:latin typeface="Times New Roman" panose="02020603050405020304" pitchFamily="18" charset="0"/>
                    <a:cs typeface="Times New Roman" panose="02020603050405020304" pitchFamily="18" charset="0"/>
                  </a:rPr>
                  <a:t> ( Iota )</a:t>
                </a:r>
                <a:endParaRPr lang="zh-TW" altLang="zh-TW" sz="1800" dirty="0">
                  <a:solidFill>
                    <a:schemeClr val="bg2">
                      <a:lumMod val="25000"/>
                    </a:schemeClr>
                  </a:solidFill>
                  <a:latin typeface="Times New Roman" panose="02020603050405020304" pitchFamily="18" charset="0"/>
                  <a:cs typeface="Times New Roman" panose="02020603050405020304" pitchFamily="18" charset="0"/>
                </a:endParaRPr>
              </a:p>
              <a:p>
                <a:endParaRPr lang="zh-TW" altLang="en-US"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6771048" y="2605671"/>
                <a:ext cx="1677832" cy="2239074"/>
              </a:xfrm>
              <a:prstGeom prst="rect">
                <a:avLst/>
              </a:prstGeom>
              <a:blipFill>
                <a:blip r:embed="rId3"/>
                <a:stretch>
                  <a:fillRect l="-1818" t="-1359" r="-1091"/>
                </a:stretch>
              </a:blipFill>
            </p:spPr>
            <p:txBody>
              <a:bodyPr/>
              <a:lstStyle/>
              <a:p>
                <a:r>
                  <a:rPr lang="zh-TW" altLang="en-US">
                    <a:noFill/>
                  </a:rPr>
                  <a:t> </a:t>
                </a:r>
              </a:p>
            </p:txBody>
          </p:sp>
        </mc:Fallback>
      </mc:AlternateContent>
      <p:grpSp>
        <p:nvGrpSpPr>
          <p:cNvPr id="262" name="群組 261"/>
          <p:cNvGrpSpPr/>
          <p:nvPr/>
        </p:nvGrpSpPr>
        <p:grpSpPr>
          <a:xfrm>
            <a:off x="0" y="176463"/>
            <a:ext cx="1730869" cy="509690"/>
            <a:chOff x="0" y="176463"/>
            <a:chExt cx="1730869" cy="509690"/>
          </a:xfrm>
        </p:grpSpPr>
        <p:sp>
          <p:nvSpPr>
            <p:cNvPr id="264" name="五邊形 263"/>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65" name="群組 264"/>
            <p:cNvGrpSpPr/>
            <p:nvPr/>
          </p:nvGrpSpPr>
          <p:grpSpPr>
            <a:xfrm>
              <a:off x="3581" y="199370"/>
              <a:ext cx="1677107" cy="486783"/>
              <a:chOff x="4124" y="156549"/>
              <a:chExt cx="1677107" cy="486783"/>
            </a:xfrm>
          </p:grpSpPr>
          <p:sp>
            <p:nvSpPr>
              <p:cNvPr id="266"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267" name="组合 2"/>
              <p:cNvGrpSpPr/>
              <p:nvPr/>
            </p:nvGrpSpPr>
            <p:grpSpPr>
              <a:xfrm>
                <a:off x="4124" y="218992"/>
                <a:ext cx="428395" cy="308512"/>
                <a:chOff x="1489166" y="2322031"/>
                <a:chExt cx="566993" cy="408324"/>
              </a:xfrm>
            </p:grpSpPr>
            <p:sp>
              <p:nvSpPr>
                <p:cNvPr id="271"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68" name="直線接點 26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70"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27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254283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000"/>
                                        <p:tgtEl>
                                          <p:spTgt spid="143"/>
                                        </p:tgtEl>
                                      </p:cBhvr>
                                    </p:animEffect>
                                    <p:anim calcmode="lin" valueType="num">
                                      <p:cBhvr>
                                        <p:cTn id="13" dur="1000" fill="hold"/>
                                        <p:tgtEl>
                                          <p:spTgt spid="143"/>
                                        </p:tgtEl>
                                        <p:attrNameLst>
                                          <p:attrName>ppt_x</p:attrName>
                                        </p:attrNameLst>
                                      </p:cBhvr>
                                      <p:tavLst>
                                        <p:tav tm="0">
                                          <p:val>
                                            <p:strVal val="#ppt_x"/>
                                          </p:val>
                                        </p:tav>
                                        <p:tav tm="100000">
                                          <p:val>
                                            <p:strVal val="#ppt_x"/>
                                          </p:val>
                                        </p:tav>
                                      </p:tavLst>
                                    </p:anim>
                                    <p:anim calcmode="lin" valueType="num">
                                      <p:cBhvr>
                                        <p:cTn id="14" dur="1000" fill="hold"/>
                                        <p:tgtEl>
                                          <p:spTgt spid="1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anim calcmode="lin" valueType="num">
                                      <p:cBhvr>
                                        <p:cTn id="18" dur="1000" fill="hold"/>
                                        <p:tgtEl>
                                          <p:spTgt spid="162"/>
                                        </p:tgtEl>
                                        <p:attrNameLst>
                                          <p:attrName>ppt_x</p:attrName>
                                        </p:attrNameLst>
                                      </p:cBhvr>
                                      <p:tavLst>
                                        <p:tav tm="0">
                                          <p:val>
                                            <p:strVal val="#ppt_x"/>
                                          </p:val>
                                        </p:tav>
                                        <p:tav tm="100000">
                                          <p:val>
                                            <p:strVal val="#ppt_x"/>
                                          </p:val>
                                        </p:tav>
                                      </p:tavLst>
                                    </p:anim>
                                    <p:anim calcmode="lin" valueType="num">
                                      <p:cBhvr>
                                        <p:cTn id="19" dur="1000" fill="hold"/>
                                        <p:tgtEl>
                                          <p:spTgt spid="1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1000"/>
                                        <p:tgtEl>
                                          <p:spTgt spid="186"/>
                                        </p:tgtEl>
                                      </p:cBhvr>
                                    </p:animEffect>
                                    <p:anim calcmode="lin" valueType="num">
                                      <p:cBhvr>
                                        <p:cTn id="23" dur="1000" fill="hold"/>
                                        <p:tgtEl>
                                          <p:spTgt spid="186"/>
                                        </p:tgtEl>
                                        <p:attrNameLst>
                                          <p:attrName>ppt_x</p:attrName>
                                        </p:attrNameLst>
                                      </p:cBhvr>
                                      <p:tavLst>
                                        <p:tav tm="0">
                                          <p:val>
                                            <p:strVal val="#ppt_x"/>
                                          </p:val>
                                        </p:tav>
                                        <p:tav tm="100000">
                                          <p:val>
                                            <p:strVal val="#ppt_x"/>
                                          </p:val>
                                        </p:tav>
                                      </p:tavLst>
                                    </p:anim>
                                    <p:anim calcmode="lin" valueType="num">
                                      <p:cBhvr>
                                        <p:cTn id="24" dur="1000" fill="hold"/>
                                        <p:tgtEl>
                                          <p:spTgt spid="18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0"/>
                                        </p:tgtEl>
                                        <p:attrNameLst>
                                          <p:attrName>style.visibility</p:attrName>
                                        </p:attrNameLst>
                                      </p:cBhvr>
                                      <p:to>
                                        <p:strVal val="visible"/>
                                      </p:to>
                                    </p:set>
                                    <p:animEffect transition="in" filter="fade">
                                      <p:cBhvr>
                                        <p:cTn id="27" dur="1000"/>
                                        <p:tgtEl>
                                          <p:spTgt spid="210"/>
                                        </p:tgtEl>
                                      </p:cBhvr>
                                    </p:animEffect>
                                    <p:anim calcmode="lin" valueType="num">
                                      <p:cBhvr>
                                        <p:cTn id="28" dur="1000" fill="hold"/>
                                        <p:tgtEl>
                                          <p:spTgt spid="210"/>
                                        </p:tgtEl>
                                        <p:attrNameLst>
                                          <p:attrName>ppt_x</p:attrName>
                                        </p:attrNameLst>
                                      </p:cBhvr>
                                      <p:tavLst>
                                        <p:tav tm="0">
                                          <p:val>
                                            <p:strVal val="#ppt_x"/>
                                          </p:val>
                                        </p:tav>
                                        <p:tav tm="100000">
                                          <p:val>
                                            <p:strVal val="#ppt_x"/>
                                          </p:val>
                                        </p:tav>
                                      </p:tavLst>
                                    </p:anim>
                                    <p:anim calcmode="lin" valueType="num">
                                      <p:cBhvr>
                                        <p:cTn id="29" dur="1000" fill="hold"/>
                                        <p:tgtEl>
                                          <p:spTgt spid="2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fade">
                                      <p:cBhvr>
                                        <p:cTn id="32" dur="1000"/>
                                        <p:tgtEl>
                                          <p:spTgt spid="220"/>
                                        </p:tgtEl>
                                      </p:cBhvr>
                                    </p:animEffect>
                                    <p:anim calcmode="lin" valueType="num">
                                      <p:cBhvr>
                                        <p:cTn id="33" dur="1000" fill="hold"/>
                                        <p:tgtEl>
                                          <p:spTgt spid="220"/>
                                        </p:tgtEl>
                                        <p:attrNameLst>
                                          <p:attrName>ppt_x</p:attrName>
                                        </p:attrNameLst>
                                      </p:cBhvr>
                                      <p:tavLst>
                                        <p:tav tm="0">
                                          <p:val>
                                            <p:strVal val="#ppt_x"/>
                                          </p:val>
                                        </p:tav>
                                        <p:tav tm="100000">
                                          <p:val>
                                            <p:strVal val="#ppt_x"/>
                                          </p:val>
                                        </p:tav>
                                      </p:tavLst>
                                    </p:anim>
                                    <p:anim calcmode="lin" valueType="num">
                                      <p:cBhvr>
                                        <p:cTn id="34" dur="1000" fill="hold"/>
                                        <p:tgtEl>
                                          <p:spTgt spid="22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0"/>
                                        </p:tgtEl>
                                        <p:attrNameLst>
                                          <p:attrName>style.visibility</p:attrName>
                                        </p:attrNameLst>
                                      </p:cBhvr>
                                      <p:to>
                                        <p:strVal val="visible"/>
                                      </p:to>
                                    </p:set>
                                    <p:animEffect transition="in" filter="fade">
                                      <p:cBhvr>
                                        <p:cTn id="37" dur="1000"/>
                                        <p:tgtEl>
                                          <p:spTgt spid="230"/>
                                        </p:tgtEl>
                                      </p:cBhvr>
                                    </p:animEffect>
                                    <p:anim calcmode="lin" valueType="num">
                                      <p:cBhvr>
                                        <p:cTn id="38" dur="1000" fill="hold"/>
                                        <p:tgtEl>
                                          <p:spTgt spid="230"/>
                                        </p:tgtEl>
                                        <p:attrNameLst>
                                          <p:attrName>ppt_x</p:attrName>
                                        </p:attrNameLst>
                                      </p:cBhvr>
                                      <p:tavLst>
                                        <p:tav tm="0">
                                          <p:val>
                                            <p:strVal val="#ppt_x"/>
                                          </p:val>
                                        </p:tav>
                                        <p:tav tm="100000">
                                          <p:val>
                                            <p:strVal val="#ppt_x"/>
                                          </p:val>
                                        </p:tav>
                                      </p:tavLst>
                                    </p:anim>
                                    <p:anim calcmode="lin" valueType="num">
                                      <p:cBhvr>
                                        <p:cTn id="39" dur="1000" fill="hold"/>
                                        <p:tgtEl>
                                          <p:spTgt spid="2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6"/>
                                        </p:tgtEl>
                                        <p:attrNameLst>
                                          <p:attrName>style.visibility</p:attrName>
                                        </p:attrNameLst>
                                      </p:cBhvr>
                                      <p:to>
                                        <p:strVal val="visible"/>
                                      </p:to>
                                    </p:set>
                                    <p:animEffect transition="in" filter="fade">
                                      <p:cBhvr>
                                        <p:cTn id="42" dur="1000"/>
                                        <p:tgtEl>
                                          <p:spTgt spid="246"/>
                                        </p:tgtEl>
                                      </p:cBhvr>
                                    </p:animEffect>
                                    <p:anim calcmode="lin" valueType="num">
                                      <p:cBhvr>
                                        <p:cTn id="43" dur="1000" fill="hold"/>
                                        <p:tgtEl>
                                          <p:spTgt spid="246"/>
                                        </p:tgtEl>
                                        <p:attrNameLst>
                                          <p:attrName>ppt_x</p:attrName>
                                        </p:attrNameLst>
                                      </p:cBhvr>
                                      <p:tavLst>
                                        <p:tav tm="0">
                                          <p:val>
                                            <p:strVal val="#ppt_x"/>
                                          </p:val>
                                        </p:tav>
                                        <p:tav tm="100000">
                                          <p:val>
                                            <p:strVal val="#ppt_x"/>
                                          </p:val>
                                        </p:tav>
                                      </p:tavLst>
                                    </p:anim>
                                    <p:anim calcmode="lin" valueType="num">
                                      <p:cBhvr>
                                        <p:cTn id="44" dur="1000" fill="hold"/>
                                        <p:tgtEl>
                                          <p:spTgt spid="2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7"/>
                                        </p:tgtEl>
                                        <p:attrNameLst>
                                          <p:attrName>style.visibility</p:attrName>
                                        </p:attrNameLst>
                                      </p:cBhvr>
                                      <p:to>
                                        <p:strVal val="visible"/>
                                      </p:to>
                                    </p:set>
                                    <p:animEffect transition="in" filter="fade">
                                      <p:cBhvr>
                                        <p:cTn id="47" dur="1000"/>
                                        <p:tgtEl>
                                          <p:spTgt spid="247"/>
                                        </p:tgtEl>
                                      </p:cBhvr>
                                    </p:animEffect>
                                    <p:anim calcmode="lin" valueType="num">
                                      <p:cBhvr>
                                        <p:cTn id="48" dur="1000" fill="hold"/>
                                        <p:tgtEl>
                                          <p:spTgt spid="247"/>
                                        </p:tgtEl>
                                        <p:attrNameLst>
                                          <p:attrName>ppt_x</p:attrName>
                                        </p:attrNameLst>
                                      </p:cBhvr>
                                      <p:tavLst>
                                        <p:tav tm="0">
                                          <p:val>
                                            <p:strVal val="#ppt_x"/>
                                          </p:val>
                                        </p:tav>
                                        <p:tav tm="100000">
                                          <p:val>
                                            <p:strVal val="#ppt_x"/>
                                          </p:val>
                                        </p:tav>
                                      </p:tavLst>
                                    </p:anim>
                                    <p:anim calcmode="lin" valueType="num">
                                      <p:cBhvr>
                                        <p:cTn id="49" dur="1000" fill="hold"/>
                                        <p:tgtEl>
                                          <p:spTgt spid="2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8"/>
                                        </p:tgtEl>
                                        <p:attrNameLst>
                                          <p:attrName>style.visibility</p:attrName>
                                        </p:attrNameLst>
                                      </p:cBhvr>
                                      <p:to>
                                        <p:strVal val="visible"/>
                                      </p:to>
                                    </p:set>
                                    <p:animEffect transition="in" filter="fade">
                                      <p:cBhvr>
                                        <p:cTn id="52" dur="1000"/>
                                        <p:tgtEl>
                                          <p:spTgt spid="248"/>
                                        </p:tgtEl>
                                      </p:cBhvr>
                                    </p:animEffect>
                                    <p:anim calcmode="lin" valueType="num">
                                      <p:cBhvr>
                                        <p:cTn id="53" dur="1000" fill="hold"/>
                                        <p:tgtEl>
                                          <p:spTgt spid="248"/>
                                        </p:tgtEl>
                                        <p:attrNameLst>
                                          <p:attrName>ppt_x</p:attrName>
                                        </p:attrNameLst>
                                      </p:cBhvr>
                                      <p:tavLst>
                                        <p:tav tm="0">
                                          <p:val>
                                            <p:strVal val="#ppt_x"/>
                                          </p:val>
                                        </p:tav>
                                        <p:tav tm="100000">
                                          <p:val>
                                            <p:strVal val="#ppt_x"/>
                                          </p:val>
                                        </p:tav>
                                      </p:tavLst>
                                    </p:anim>
                                    <p:anim calcmode="lin" valueType="num">
                                      <p:cBhvr>
                                        <p:cTn id="54" dur="1000" fill="hold"/>
                                        <p:tgtEl>
                                          <p:spTgt spid="2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9"/>
                                        </p:tgtEl>
                                        <p:attrNameLst>
                                          <p:attrName>style.visibility</p:attrName>
                                        </p:attrNameLst>
                                      </p:cBhvr>
                                      <p:to>
                                        <p:strVal val="visible"/>
                                      </p:to>
                                    </p:set>
                                    <p:animEffect transition="in" filter="fade">
                                      <p:cBhvr>
                                        <p:cTn id="57" dur="1000"/>
                                        <p:tgtEl>
                                          <p:spTgt spid="249"/>
                                        </p:tgtEl>
                                      </p:cBhvr>
                                    </p:animEffect>
                                    <p:anim calcmode="lin" valueType="num">
                                      <p:cBhvr>
                                        <p:cTn id="58" dur="1000" fill="hold"/>
                                        <p:tgtEl>
                                          <p:spTgt spid="249"/>
                                        </p:tgtEl>
                                        <p:attrNameLst>
                                          <p:attrName>ppt_x</p:attrName>
                                        </p:attrNameLst>
                                      </p:cBhvr>
                                      <p:tavLst>
                                        <p:tav tm="0">
                                          <p:val>
                                            <p:strVal val="#ppt_x"/>
                                          </p:val>
                                        </p:tav>
                                        <p:tav tm="100000">
                                          <p:val>
                                            <p:strVal val="#ppt_x"/>
                                          </p:val>
                                        </p:tav>
                                      </p:tavLst>
                                    </p:anim>
                                    <p:anim calcmode="lin" valueType="num">
                                      <p:cBhvr>
                                        <p:cTn id="59" dur="1000" fill="hold"/>
                                        <p:tgtEl>
                                          <p:spTgt spid="2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0"/>
                                        </p:tgtEl>
                                        <p:attrNameLst>
                                          <p:attrName>style.visibility</p:attrName>
                                        </p:attrNameLst>
                                      </p:cBhvr>
                                      <p:to>
                                        <p:strVal val="visible"/>
                                      </p:to>
                                    </p:set>
                                    <p:animEffect transition="in" filter="fade">
                                      <p:cBhvr>
                                        <p:cTn id="62" dur="1000"/>
                                        <p:tgtEl>
                                          <p:spTgt spid="250"/>
                                        </p:tgtEl>
                                      </p:cBhvr>
                                    </p:animEffect>
                                    <p:anim calcmode="lin" valueType="num">
                                      <p:cBhvr>
                                        <p:cTn id="63" dur="1000" fill="hold"/>
                                        <p:tgtEl>
                                          <p:spTgt spid="250"/>
                                        </p:tgtEl>
                                        <p:attrNameLst>
                                          <p:attrName>ppt_x</p:attrName>
                                        </p:attrNameLst>
                                      </p:cBhvr>
                                      <p:tavLst>
                                        <p:tav tm="0">
                                          <p:val>
                                            <p:strVal val="#ppt_x"/>
                                          </p:val>
                                        </p:tav>
                                        <p:tav tm="100000">
                                          <p:val>
                                            <p:strVal val="#ppt_x"/>
                                          </p:val>
                                        </p:tav>
                                      </p:tavLst>
                                    </p:anim>
                                    <p:anim calcmode="lin" valueType="num">
                                      <p:cBhvr>
                                        <p:cTn id="64" dur="1000" fill="hold"/>
                                        <p:tgtEl>
                                          <p:spTgt spid="25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1"/>
                                        </p:tgtEl>
                                        <p:attrNameLst>
                                          <p:attrName>style.visibility</p:attrName>
                                        </p:attrNameLst>
                                      </p:cBhvr>
                                      <p:to>
                                        <p:strVal val="visible"/>
                                      </p:to>
                                    </p:set>
                                    <p:animEffect transition="in" filter="fade">
                                      <p:cBhvr>
                                        <p:cTn id="67" dur="1000"/>
                                        <p:tgtEl>
                                          <p:spTgt spid="251"/>
                                        </p:tgtEl>
                                      </p:cBhvr>
                                    </p:animEffect>
                                    <p:anim calcmode="lin" valueType="num">
                                      <p:cBhvr>
                                        <p:cTn id="68" dur="1000" fill="hold"/>
                                        <p:tgtEl>
                                          <p:spTgt spid="251"/>
                                        </p:tgtEl>
                                        <p:attrNameLst>
                                          <p:attrName>ppt_x</p:attrName>
                                        </p:attrNameLst>
                                      </p:cBhvr>
                                      <p:tavLst>
                                        <p:tav tm="0">
                                          <p:val>
                                            <p:strVal val="#ppt_x"/>
                                          </p:val>
                                        </p:tav>
                                        <p:tav tm="100000">
                                          <p:val>
                                            <p:strVal val="#ppt_x"/>
                                          </p:val>
                                        </p:tav>
                                      </p:tavLst>
                                    </p:anim>
                                    <p:anim calcmode="lin" valueType="num">
                                      <p:cBhvr>
                                        <p:cTn id="69" dur="1000" fill="hold"/>
                                        <p:tgtEl>
                                          <p:spTgt spid="25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52"/>
                                        </p:tgtEl>
                                        <p:attrNameLst>
                                          <p:attrName>style.visibility</p:attrName>
                                        </p:attrNameLst>
                                      </p:cBhvr>
                                      <p:to>
                                        <p:strVal val="visible"/>
                                      </p:to>
                                    </p:set>
                                    <p:animEffect transition="in" filter="fade">
                                      <p:cBhvr>
                                        <p:cTn id="72" dur="1000"/>
                                        <p:tgtEl>
                                          <p:spTgt spid="252"/>
                                        </p:tgtEl>
                                      </p:cBhvr>
                                    </p:animEffect>
                                    <p:anim calcmode="lin" valueType="num">
                                      <p:cBhvr>
                                        <p:cTn id="73" dur="1000" fill="hold"/>
                                        <p:tgtEl>
                                          <p:spTgt spid="252"/>
                                        </p:tgtEl>
                                        <p:attrNameLst>
                                          <p:attrName>ppt_x</p:attrName>
                                        </p:attrNameLst>
                                      </p:cBhvr>
                                      <p:tavLst>
                                        <p:tav tm="0">
                                          <p:val>
                                            <p:strVal val="#ppt_x"/>
                                          </p:val>
                                        </p:tav>
                                        <p:tav tm="100000">
                                          <p:val>
                                            <p:strVal val="#ppt_x"/>
                                          </p:val>
                                        </p:tav>
                                      </p:tavLst>
                                    </p:anim>
                                    <p:anim calcmode="lin" valueType="num">
                                      <p:cBhvr>
                                        <p:cTn id="74" dur="1000" fill="hold"/>
                                        <p:tgtEl>
                                          <p:spTgt spid="25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53"/>
                                        </p:tgtEl>
                                        <p:attrNameLst>
                                          <p:attrName>style.visibility</p:attrName>
                                        </p:attrNameLst>
                                      </p:cBhvr>
                                      <p:to>
                                        <p:strVal val="visible"/>
                                      </p:to>
                                    </p:set>
                                    <p:animEffect transition="in" filter="fade">
                                      <p:cBhvr>
                                        <p:cTn id="77" dur="1000"/>
                                        <p:tgtEl>
                                          <p:spTgt spid="253"/>
                                        </p:tgtEl>
                                      </p:cBhvr>
                                    </p:animEffect>
                                    <p:anim calcmode="lin" valueType="num">
                                      <p:cBhvr>
                                        <p:cTn id="78" dur="1000" fill="hold"/>
                                        <p:tgtEl>
                                          <p:spTgt spid="253"/>
                                        </p:tgtEl>
                                        <p:attrNameLst>
                                          <p:attrName>ppt_x</p:attrName>
                                        </p:attrNameLst>
                                      </p:cBhvr>
                                      <p:tavLst>
                                        <p:tav tm="0">
                                          <p:val>
                                            <p:strVal val="#ppt_x"/>
                                          </p:val>
                                        </p:tav>
                                        <p:tav tm="100000">
                                          <p:val>
                                            <p:strVal val="#ppt_x"/>
                                          </p:val>
                                        </p:tav>
                                      </p:tavLst>
                                    </p:anim>
                                    <p:anim calcmode="lin" valueType="num">
                                      <p:cBhvr>
                                        <p:cTn id="79" dur="1000" fill="hold"/>
                                        <p:tgtEl>
                                          <p:spTgt spid="25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55"/>
                                        </p:tgtEl>
                                        <p:attrNameLst>
                                          <p:attrName>style.visibility</p:attrName>
                                        </p:attrNameLst>
                                      </p:cBhvr>
                                      <p:to>
                                        <p:strVal val="visible"/>
                                      </p:to>
                                    </p:set>
                                    <p:animEffect transition="in" filter="fade">
                                      <p:cBhvr>
                                        <p:cTn id="82" dur="1000"/>
                                        <p:tgtEl>
                                          <p:spTgt spid="255"/>
                                        </p:tgtEl>
                                      </p:cBhvr>
                                    </p:animEffect>
                                    <p:anim calcmode="lin" valueType="num">
                                      <p:cBhvr>
                                        <p:cTn id="83" dur="1000" fill="hold"/>
                                        <p:tgtEl>
                                          <p:spTgt spid="255"/>
                                        </p:tgtEl>
                                        <p:attrNameLst>
                                          <p:attrName>ppt_x</p:attrName>
                                        </p:attrNameLst>
                                      </p:cBhvr>
                                      <p:tavLst>
                                        <p:tav tm="0">
                                          <p:val>
                                            <p:strVal val="#ppt_x"/>
                                          </p:val>
                                        </p:tav>
                                        <p:tav tm="100000">
                                          <p:val>
                                            <p:strVal val="#ppt_x"/>
                                          </p:val>
                                        </p:tav>
                                      </p:tavLst>
                                    </p:anim>
                                    <p:anim calcmode="lin" valueType="num">
                                      <p:cBhvr>
                                        <p:cTn id="84" dur="1000" fill="hold"/>
                                        <p:tgtEl>
                                          <p:spTgt spid="25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54"/>
                                        </p:tgtEl>
                                        <p:attrNameLst>
                                          <p:attrName>style.visibility</p:attrName>
                                        </p:attrNameLst>
                                      </p:cBhvr>
                                      <p:to>
                                        <p:strVal val="visible"/>
                                      </p:to>
                                    </p:set>
                                    <p:animEffect transition="in" filter="fade">
                                      <p:cBhvr>
                                        <p:cTn id="87" dur="1000"/>
                                        <p:tgtEl>
                                          <p:spTgt spid="254"/>
                                        </p:tgtEl>
                                      </p:cBhvr>
                                    </p:animEffect>
                                    <p:anim calcmode="lin" valueType="num">
                                      <p:cBhvr>
                                        <p:cTn id="88" dur="1000" fill="hold"/>
                                        <p:tgtEl>
                                          <p:spTgt spid="254"/>
                                        </p:tgtEl>
                                        <p:attrNameLst>
                                          <p:attrName>ppt_x</p:attrName>
                                        </p:attrNameLst>
                                      </p:cBhvr>
                                      <p:tavLst>
                                        <p:tav tm="0">
                                          <p:val>
                                            <p:strVal val="#ppt_x"/>
                                          </p:val>
                                        </p:tav>
                                        <p:tav tm="100000">
                                          <p:val>
                                            <p:strVal val="#ppt_x"/>
                                          </p:val>
                                        </p:tav>
                                      </p:tavLst>
                                    </p:anim>
                                    <p:anim calcmode="lin" valueType="num">
                                      <p:cBhvr>
                                        <p:cTn id="89" dur="1000" fill="hold"/>
                                        <p:tgtEl>
                                          <p:spTgt spid="254"/>
                                        </p:tgtEl>
                                        <p:attrNameLst>
                                          <p:attrName>ppt_y</p:attrName>
                                        </p:attrNameLst>
                                      </p:cBhvr>
                                      <p:tavLst>
                                        <p:tav tm="0">
                                          <p:val>
                                            <p:strVal val="#ppt_y+.1"/>
                                          </p:val>
                                        </p:tav>
                                        <p:tav tm="100000">
                                          <p:val>
                                            <p:strVal val="#ppt_y"/>
                                          </p:val>
                                        </p:tav>
                                      </p:tavLst>
                                    </p:anim>
                                  </p:childTnLst>
                                </p:cTn>
                              </p:par>
                            </p:childTnLst>
                          </p:cTn>
                        </p:par>
                        <p:par>
                          <p:cTn id="90" fill="hold">
                            <p:stCondLst>
                              <p:cond delay="1000"/>
                            </p:stCondLst>
                            <p:childTnLst>
                              <p:par>
                                <p:cTn id="91" presetID="53" presetClass="entr" presetSubtype="16" fill="hold" grpId="0" nodeType="afterEffect">
                                  <p:stCondLst>
                                    <p:cond delay="500"/>
                                  </p:stCondLst>
                                  <p:childTnLst>
                                    <p:set>
                                      <p:cBhvr>
                                        <p:cTn id="92" dur="1" fill="hold">
                                          <p:stCondLst>
                                            <p:cond delay="0"/>
                                          </p:stCondLst>
                                        </p:cTn>
                                        <p:tgtEl>
                                          <p:spTgt spid="2"/>
                                        </p:tgtEl>
                                        <p:attrNameLst>
                                          <p:attrName>style.visibility</p:attrName>
                                        </p:attrNameLst>
                                      </p:cBhvr>
                                      <p:to>
                                        <p:strVal val="visible"/>
                                      </p:to>
                                    </p:set>
                                    <p:anim calcmode="lin" valueType="num">
                                      <p:cBhvr>
                                        <p:cTn id="93" dur="500" fill="hold"/>
                                        <p:tgtEl>
                                          <p:spTgt spid="2"/>
                                        </p:tgtEl>
                                        <p:attrNameLst>
                                          <p:attrName>ppt_w</p:attrName>
                                        </p:attrNameLst>
                                      </p:cBhvr>
                                      <p:tavLst>
                                        <p:tav tm="0">
                                          <p:val>
                                            <p:fltVal val="0"/>
                                          </p:val>
                                        </p:tav>
                                        <p:tav tm="100000">
                                          <p:val>
                                            <p:strVal val="#ppt_w"/>
                                          </p:val>
                                        </p:tav>
                                      </p:tavLst>
                                    </p:anim>
                                    <p:anim calcmode="lin" valueType="num">
                                      <p:cBhvr>
                                        <p:cTn id="94" dur="500" fill="hold"/>
                                        <p:tgtEl>
                                          <p:spTgt spid="2"/>
                                        </p:tgtEl>
                                        <p:attrNameLst>
                                          <p:attrName>ppt_h</p:attrName>
                                        </p:attrNameLst>
                                      </p:cBhvr>
                                      <p:tavLst>
                                        <p:tav tm="0">
                                          <p:val>
                                            <p:fltVal val="0"/>
                                          </p:val>
                                        </p:tav>
                                        <p:tav tm="100000">
                                          <p:val>
                                            <p:strVal val="#ppt_h"/>
                                          </p:val>
                                        </p:tav>
                                      </p:tavLst>
                                    </p:anim>
                                    <p:animEffect transition="in" filter="fade">
                                      <p:cBhvr>
                                        <p:cTn id="95" dur="500"/>
                                        <p:tgtEl>
                                          <p:spTgt spid="2"/>
                                        </p:tgtEl>
                                      </p:cBhvr>
                                    </p:animEffect>
                                  </p:childTnLst>
                                </p:cTn>
                              </p:par>
                              <p:par>
                                <p:cTn id="96" presetID="53" presetClass="entr" presetSubtype="16" fill="hold" grpId="0" nodeType="withEffect">
                                  <p:stCondLst>
                                    <p:cond delay="500"/>
                                  </p:stCondLst>
                                  <p:childTnLst>
                                    <p:set>
                                      <p:cBhvr>
                                        <p:cTn id="97" dur="1" fill="hold">
                                          <p:stCondLst>
                                            <p:cond delay="0"/>
                                          </p:stCondLst>
                                        </p:cTn>
                                        <p:tgtEl>
                                          <p:spTgt spid="269"/>
                                        </p:tgtEl>
                                        <p:attrNameLst>
                                          <p:attrName>style.visibility</p:attrName>
                                        </p:attrNameLst>
                                      </p:cBhvr>
                                      <p:to>
                                        <p:strVal val="visible"/>
                                      </p:to>
                                    </p:set>
                                    <p:anim calcmode="lin" valueType="num">
                                      <p:cBhvr>
                                        <p:cTn id="98" dur="500" fill="hold"/>
                                        <p:tgtEl>
                                          <p:spTgt spid="269"/>
                                        </p:tgtEl>
                                        <p:attrNameLst>
                                          <p:attrName>ppt_w</p:attrName>
                                        </p:attrNameLst>
                                      </p:cBhvr>
                                      <p:tavLst>
                                        <p:tav tm="0">
                                          <p:val>
                                            <p:fltVal val="0"/>
                                          </p:val>
                                        </p:tav>
                                        <p:tav tm="100000">
                                          <p:val>
                                            <p:strVal val="#ppt_w"/>
                                          </p:val>
                                        </p:tav>
                                      </p:tavLst>
                                    </p:anim>
                                    <p:anim calcmode="lin" valueType="num">
                                      <p:cBhvr>
                                        <p:cTn id="99" dur="500" fill="hold"/>
                                        <p:tgtEl>
                                          <p:spTgt spid="269"/>
                                        </p:tgtEl>
                                        <p:attrNameLst>
                                          <p:attrName>ppt_h</p:attrName>
                                        </p:attrNameLst>
                                      </p:cBhvr>
                                      <p:tavLst>
                                        <p:tav tm="0">
                                          <p:val>
                                            <p:fltVal val="0"/>
                                          </p:val>
                                        </p:tav>
                                        <p:tav tm="100000">
                                          <p:val>
                                            <p:strVal val="#ppt_h"/>
                                          </p:val>
                                        </p:tav>
                                      </p:tavLst>
                                    </p:anim>
                                    <p:animEffect transition="in" filter="fade">
                                      <p:cBhvr>
                                        <p:cTn id="100" dur="500"/>
                                        <p:tgtEl>
                                          <p:spTgt spid="269"/>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anim calcmode="lin" valueType="num">
                                      <p:cBhvr>
                                        <p:cTn id="105" dur="500" fill="hold"/>
                                        <p:tgtEl>
                                          <p:spTgt spid="3"/>
                                        </p:tgtEl>
                                        <p:attrNameLst>
                                          <p:attrName>ppt_w</p:attrName>
                                        </p:attrNameLst>
                                      </p:cBhvr>
                                      <p:tavLst>
                                        <p:tav tm="0">
                                          <p:val>
                                            <p:fltVal val="0"/>
                                          </p:val>
                                        </p:tav>
                                        <p:tav tm="100000">
                                          <p:val>
                                            <p:strVal val="#ppt_w"/>
                                          </p:val>
                                        </p:tav>
                                      </p:tavLst>
                                    </p:anim>
                                    <p:anim calcmode="lin" valueType="num">
                                      <p:cBhvr>
                                        <p:cTn id="106" dur="500" fill="hold"/>
                                        <p:tgtEl>
                                          <p:spTgt spid="3"/>
                                        </p:tgtEl>
                                        <p:attrNameLst>
                                          <p:attrName>ppt_h</p:attrName>
                                        </p:attrNameLst>
                                      </p:cBhvr>
                                      <p:tavLst>
                                        <p:tav tm="0">
                                          <p:val>
                                            <p:fltVal val="0"/>
                                          </p:val>
                                        </p:tav>
                                        <p:tav tm="100000">
                                          <p:val>
                                            <p:strVal val="#ppt_h"/>
                                          </p:val>
                                        </p:tav>
                                      </p:tavLst>
                                    </p:anim>
                                    <p:animEffect transition="in" filter="fade">
                                      <p:cBhvr>
                                        <p:cTn id="107" dur="500"/>
                                        <p:tgtEl>
                                          <p:spTgt spid="3"/>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63"/>
                                        </p:tgtEl>
                                        <p:attrNameLst>
                                          <p:attrName>style.visibility</p:attrName>
                                        </p:attrNameLst>
                                      </p:cBhvr>
                                      <p:to>
                                        <p:strVal val="visible"/>
                                      </p:to>
                                    </p:set>
                                    <p:anim calcmode="lin" valueType="num">
                                      <p:cBhvr>
                                        <p:cTn id="110" dur="500" fill="hold"/>
                                        <p:tgtEl>
                                          <p:spTgt spid="263"/>
                                        </p:tgtEl>
                                        <p:attrNameLst>
                                          <p:attrName>ppt_w</p:attrName>
                                        </p:attrNameLst>
                                      </p:cBhvr>
                                      <p:tavLst>
                                        <p:tav tm="0">
                                          <p:val>
                                            <p:fltVal val="0"/>
                                          </p:val>
                                        </p:tav>
                                        <p:tav tm="100000">
                                          <p:val>
                                            <p:strVal val="#ppt_w"/>
                                          </p:val>
                                        </p:tav>
                                      </p:tavLst>
                                    </p:anim>
                                    <p:anim calcmode="lin" valueType="num">
                                      <p:cBhvr>
                                        <p:cTn id="111" dur="500" fill="hold"/>
                                        <p:tgtEl>
                                          <p:spTgt spid="263"/>
                                        </p:tgtEl>
                                        <p:attrNameLst>
                                          <p:attrName>ppt_h</p:attrName>
                                        </p:attrNameLst>
                                      </p:cBhvr>
                                      <p:tavLst>
                                        <p:tav tm="0">
                                          <p:val>
                                            <p:fltVal val="0"/>
                                          </p:val>
                                        </p:tav>
                                        <p:tav tm="100000">
                                          <p:val>
                                            <p:strVal val="#ppt_h"/>
                                          </p:val>
                                        </p:tav>
                                      </p:tavLst>
                                    </p:anim>
                                    <p:animEffect transition="in" filter="fade">
                                      <p:cBhvr>
                                        <p:cTn id="112"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7" grpId="0"/>
      <p:bldP spid="248" grpId="0"/>
      <p:bldP spid="249" grpId="0"/>
      <p:bldP spid="250" grpId="0"/>
      <p:bldP spid="251" grpId="0"/>
      <p:bldP spid="252" grpId="0"/>
      <p:bldP spid="253" grpId="0"/>
      <p:bldP spid="254" grpId="0"/>
      <p:bldP spid="263" grpId="0" animBg="1"/>
      <p:bldP spid="269" grpId="0" animBg="1"/>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extBox 6"/>
          <p:cNvSpPr txBox="1">
            <a:spLocks noChangeArrowheads="1"/>
          </p:cNvSpPr>
          <p:nvPr/>
        </p:nvSpPr>
        <p:spPr bwMode="auto">
          <a:xfrm>
            <a:off x="3807840" y="240007"/>
            <a:ext cx="1750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KECCAK-p</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grpSp>
        <p:nvGrpSpPr>
          <p:cNvPr id="262" name="群組 261"/>
          <p:cNvGrpSpPr/>
          <p:nvPr/>
        </p:nvGrpSpPr>
        <p:grpSpPr>
          <a:xfrm>
            <a:off x="167494" y="1110745"/>
            <a:ext cx="3126750" cy="3524884"/>
            <a:chOff x="3282213" y="1106696"/>
            <a:chExt cx="3126750" cy="3524884"/>
          </a:xfrm>
        </p:grpSpPr>
        <p:grpSp>
          <p:nvGrpSpPr>
            <p:cNvPr id="264" name="群組 263"/>
            <p:cNvGrpSpPr/>
            <p:nvPr/>
          </p:nvGrpSpPr>
          <p:grpSpPr>
            <a:xfrm>
              <a:off x="4132972" y="1638998"/>
              <a:ext cx="2275991" cy="2188868"/>
              <a:chOff x="3679372" y="2026062"/>
              <a:chExt cx="1191518" cy="1140296"/>
            </a:xfrm>
          </p:grpSpPr>
          <p:grpSp>
            <p:nvGrpSpPr>
              <p:cNvPr id="275" name="群組 274"/>
              <p:cNvGrpSpPr/>
              <p:nvPr/>
            </p:nvGrpSpPr>
            <p:grpSpPr>
              <a:xfrm>
                <a:off x="3679372" y="2030729"/>
                <a:ext cx="1187904" cy="1135629"/>
                <a:chOff x="3679371" y="2056858"/>
                <a:chExt cx="1175895" cy="1125589"/>
              </a:xfrm>
            </p:grpSpPr>
            <p:sp>
              <p:nvSpPr>
                <p:cNvPr id="298" name="立方體 297"/>
                <p:cNvSpPr/>
                <p:nvPr/>
              </p:nvSpPr>
              <p:spPr>
                <a:xfrm>
                  <a:off x="3679371" y="2056858"/>
                  <a:ext cx="1175895" cy="1124493"/>
                </a:xfrm>
                <a:prstGeom prst="cube">
                  <a:avLst>
                    <a:gd name="adj" fmla="val 4327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99" name="直線接點 298"/>
                <p:cNvCxnSpPr/>
                <p:nvPr/>
              </p:nvCxnSpPr>
              <p:spPr>
                <a:xfrm flipV="1">
                  <a:off x="3679372" y="3050128"/>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300" name="直線接點 299"/>
                <p:cNvCxnSpPr/>
                <p:nvPr/>
              </p:nvCxnSpPr>
              <p:spPr>
                <a:xfrm flipH="1" flipV="1">
                  <a:off x="3815845"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301" name="直線接點 300"/>
                <p:cNvCxnSpPr/>
                <p:nvPr/>
              </p:nvCxnSpPr>
              <p:spPr>
                <a:xfrm flipH="1" flipV="1">
                  <a:off x="3950000"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302" name="直線接點 301"/>
                <p:cNvCxnSpPr/>
                <p:nvPr/>
              </p:nvCxnSpPr>
              <p:spPr>
                <a:xfrm flipH="1" flipV="1">
                  <a:off x="4090606" y="2538877"/>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303" name="直線接點 302"/>
                <p:cNvCxnSpPr/>
                <p:nvPr/>
              </p:nvCxnSpPr>
              <p:spPr>
                <a:xfrm flipH="1" flipV="1">
                  <a:off x="4226438" y="2537780"/>
                  <a:ext cx="5192" cy="643570"/>
                </a:xfrm>
                <a:prstGeom prst="line">
                  <a:avLst/>
                </a:prstGeom>
                <a:ln/>
              </p:spPr>
              <p:style>
                <a:lnRef idx="2">
                  <a:schemeClr val="dk1"/>
                </a:lnRef>
                <a:fillRef idx="1">
                  <a:schemeClr val="lt1"/>
                </a:fillRef>
                <a:effectRef idx="0">
                  <a:schemeClr val="dk1"/>
                </a:effectRef>
                <a:fontRef idx="minor">
                  <a:schemeClr val="dk1"/>
                </a:fontRef>
              </p:style>
            </p:cxnSp>
            <p:cxnSp>
              <p:nvCxnSpPr>
                <p:cNvPr id="304" name="直線接點 303"/>
                <p:cNvCxnSpPr/>
                <p:nvPr/>
              </p:nvCxnSpPr>
              <p:spPr>
                <a:xfrm flipV="1">
                  <a:off x="3679372" y="2926186"/>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305" name="直線接點 304"/>
                <p:cNvCxnSpPr/>
                <p:nvPr/>
              </p:nvCxnSpPr>
              <p:spPr>
                <a:xfrm flipV="1">
                  <a:off x="3679372" y="2791847"/>
                  <a:ext cx="688288" cy="3640"/>
                </a:xfrm>
                <a:prstGeom prst="line">
                  <a:avLst/>
                </a:prstGeom>
                <a:ln/>
              </p:spPr>
              <p:style>
                <a:lnRef idx="2">
                  <a:schemeClr val="dk1"/>
                </a:lnRef>
                <a:fillRef idx="1">
                  <a:schemeClr val="lt1"/>
                </a:fillRef>
                <a:effectRef idx="0">
                  <a:schemeClr val="dk1"/>
                </a:effectRef>
                <a:fontRef idx="minor">
                  <a:schemeClr val="dk1"/>
                </a:fontRef>
              </p:style>
            </p:cxnSp>
            <p:cxnSp>
              <p:nvCxnSpPr>
                <p:cNvPr id="306" name="直線接點 305"/>
                <p:cNvCxnSpPr/>
                <p:nvPr/>
              </p:nvCxnSpPr>
              <p:spPr>
                <a:xfrm flipV="1">
                  <a:off x="3679372" y="2668994"/>
                  <a:ext cx="688288" cy="3640"/>
                </a:xfrm>
                <a:prstGeom prst="line">
                  <a:avLst/>
                </a:prstGeom>
                <a:ln/>
              </p:spPr>
              <p:style>
                <a:lnRef idx="2">
                  <a:schemeClr val="dk1"/>
                </a:lnRef>
                <a:fillRef idx="1">
                  <a:schemeClr val="lt1"/>
                </a:fillRef>
                <a:effectRef idx="0">
                  <a:schemeClr val="dk1"/>
                </a:effectRef>
                <a:fontRef idx="minor">
                  <a:schemeClr val="dk1"/>
                </a:fontRef>
              </p:style>
            </p:cxnSp>
          </p:grpSp>
          <p:cxnSp>
            <p:nvCxnSpPr>
              <p:cNvPr id="276" name="直線接點 275"/>
              <p:cNvCxnSpPr/>
              <p:nvPr/>
            </p:nvCxnSpPr>
            <p:spPr>
              <a:xfrm>
                <a:off x="3759205" y="2444913"/>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77" name="直線接點 276"/>
              <p:cNvCxnSpPr/>
              <p:nvPr/>
            </p:nvCxnSpPr>
            <p:spPr>
              <a:xfrm>
                <a:off x="3824624" y="2381350"/>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78" name="直線接點 277"/>
              <p:cNvCxnSpPr/>
              <p:nvPr/>
            </p:nvCxnSpPr>
            <p:spPr>
              <a:xfrm>
                <a:off x="3950000" y="2261186"/>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79" name="直線接點 278"/>
              <p:cNvCxnSpPr/>
              <p:nvPr/>
            </p:nvCxnSpPr>
            <p:spPr>
              <a:xfrm>
                <a:off x="3892535" y="2317291"/>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80" name="直線接點 279"/>
              <p:cNvCxnSpPr/>
              <p:nvPr/>
            </p:nvCxnSpPr>
            <p:spPr>
              <a:xfrm>
                <a:off x="3999235" y="2202540"/>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81" name="直線接點 280"/>
              <p:cNvCxnSpPr/>
              <p:nvPr/>
            </p:nvCxnSpPr>
            <p:spPr>
              <a:xfrm>
                <a:off x="4052575" y="2153544"/>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82" name="直線接點 281"/>
              <p:cNvCxnSpPr/>
              <p:nvPr/>
            </p:nvCxnSpPr>
            <p:spPr>
              <a:xfrm>
                <a:off x="4105701" y="2092081"/>
                <a:ext cx="692993" cy="1135"/>
              </a:xfrm>
              <a:prstGeom prst="line">
                <a:avLst/>
              </a:prstGeom>
              <a:ln/>
            </p:spPr>
            <p:style>
              <a:lnRef idx="2">
                <a:schemeClr val="dk1"/>
              </a:lnRef>
              <a:fillRef idx="1">
                <a:schemeClr val="lt1"/>
              </a:fillRef>
              <a:effectRef idx="0">
                <a:schemeClr val="dk1"/>
              </a:effectRef>
              <a:fontRef idx="minor">
                <a:schemeClr val="dk1"/>
              </a:fontRef>
            </p:style>
          </p:cxnSp>
          <p:cxnSp>
            <p:nvCxnSpPr>
              <p:cNvPr id="283" name="直線接點 282"/>
              <p:cNvCxnSpPr/>
              <p:nvPr/>
            </p:nvCxnSpPr>
            <p:spPr>
              <a:xfrm flipV="1">
                <a:off x="3814539" y="2026062"/>
                <a:ext cx="493119" cy="500436"/>
              </a:xfrm>
              <a:prstGeom prst="line">
                <a:avLst/>
              </a:prstGeom>
            </p:spPr>
            <p:style>
              <a:lnRef idx="2">
                <a:schemeClr val="dk1"/>
              </a:lnRef>
              <a:fillRef idx="1">
                <a:schemeClr val="lt1"/>
              </a:fillRef>
              <a:effectRef idx="0">
                <a:schemeClr val="dk1"/>
              </a:effectRef>
              <a:fontRef idx="minor">
                <a:schemeClr val="dk1"/>
              </a:fontRef>
            </p:style>
          </p:cxnSp>
          <p:cxnSp>
            <p:nvCxnSpPr>
              <p:cNvPr id="284" name="直線接點 283"/>
              <p:cNvCxnSpPr/>
              <p:nvPr/>
            </p:nvCxnSpPr>
            <p:spPr>
              <a:xfrm flipV="1">
                <a:off x="3955311" y="2030088"/>
                <a:ext cx="476730" cy="488884"/>
              </a:xfrm>
              <a:prstGeom prst="line">
                <a:avLst/>
              </a:prstGeom>
            </p:spPr>
            <p:style>
              <a:lnRef idx="2">
                <a:schemeClr val="dk1"/>
              </a:lnRef>
              <a:fillRef idx="1">
                <a:schemeClr val="lt1"/>
              </a:fillRef>
              <a:effectRef idx="0">
                <a:schemeClr val="dk1"/>
              </a:effectRef>
              <a:fontRef idx="minor">
                <a:schemeClr val="dk1"/>
              </a:fontRef>
            </p:style>
          </p:cxnSp>
          <p:cxnSp>
            <p:nvCxnSpPr>
              <p:cNvPr id="285" name="直線接點 284"/>
              <p:cNvCxnSpPr/>
              <p:nvPr/>
            </p:nvCxnSpPr>
            <p:spPr>
              <a:xfrm flipV="1">
                <a:off x="4091341" y="2026062"/>
                <a:ext cx="489614" cy="497124"/>
              </a:xfrm>
              <a:prstGeom prst="line">
                <a:avLst/>
              </a:prstGeom>
            </p:spPr>
            <p:style>
              <a:lnRef idx="2">
                <a:schemeClr val="dk1"/>
              </a:lnRef>
              <a:fillRef idx="1">
                <a:schemeClr val="lt1"/>
              </a:fillRef>
              <a:effectRef idx="0">
                <a:schemeClr val="dk1"/>
              </a:effectRef>
              <a:fontRef idx="minor">
                <a:schemeClr val="dk1"/>
              </a:fontRef>
            </p:style>
          </p:cxnSp>
          <p:cxnSp>
            <p:nvCxnSpPr>
              <p:cNvPr id="286" name="直線接點 285"/>
              <p:cNvCxnSpPr/>
              <p:nvPr/>
            </p:nvCxnSpPr>
            <p:spPr>
              <a:xfrm flipV="1">
                <a:off x="4232025" y="2030728"/>
                <a:ext cx="483480" cy="490625"/>
              </a:xfrm>
              <a:prstGeom prst="line">
                <a:avLst/>
              </a:prstGeom>
            </p:spPr>
            <p:style>
              <a:lnRef idx="2">
                <a:schemeClr val="dk1"/>
              </a:lnRef>
              <a:fillRef idx="1">
                <a:schemeClr val="lt1"/>
              </a:fillRef>
              <a:effectRef idx="0">
                <a:schemeClr val="dk1"/>
              </a:effectRef>
              <a:fontRef idx="minor">
                <a:schemeClr val="dk1"/>
              </a:fontRef>
            </p:style>
          </p:cxnSp>
          <p:cxnSp>
            <p:nvCxnSpPr>
              <p:cNvPr id="287" name="直線接點 286"/>
              <p:cNvCxnSpPr/>
              <p:nvPr/>
            </p:nvCxnSpPr>
            <p:spPr>
              <a:xfrm flipH="1" flipV="1">
                <a:off x="4447953" y="2445865"/>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88" name="直線接點 287"/>
              <p:cNvCxnSpPr/>
              <p:nvPr/>
            </p:nvCxnSpPr>
            <p:spPr>
              <a:xfrm flipH="1" flipV="1">
                <a:off x="4511785" y="2381970"/>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89" name="直線接點 288"/>
              <p:cNvCxnSpPr/>
              <p:nvPr/>
            </p:nvCxnSpPr>
            <p:spPr>
              <a:xfrm flipH="1" flipV="1">
                <a:off x="4577033" y="2314345"/>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90" name="直線接點 289"/>
              <p:cNvCxnSpPr/>
              <p:nvPr/>
            </p:nvCxnSpPr>
            <p:spPr>
              <a:xfrm flipH="1" flipV="1">
                <a:off x="4637876" y="2257376"/>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91" name="直線接點 290"/>
              <p:cNvCxnSpPr/>
              <p:nvPr/>
            </p:nvCxnSpPr>
            <p:spPr>
              <a:xfrm flipH="1" flipV="1">
                <a:off x="4689605" y="2203107"/>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92" name="直線接點 291"/>
              <p:cNvCxnSpPr/>
              <p:nvPr/>
            </p:nvCxnSpPr>
            <p:spPr>
              <a:xfrm flipH="1" flipV="1">
                <a:off x="4745667" y="2146494"/>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93" name="直線接點 292"/>
              <p:cNvCxnSpPr/>
              <p:nvPr/>
            </p:nvCxnSpPr>
            <p:spPr>
              <a:xfrm flipH="1" flipV="1">
                <a:off x="4800878" y="2090692"/>
                <a:ext cx="5245" cy="649310"/>
              </a:xfrm>
              <a:prstGeom prst="line">
                <a:avLst/>
              </a:prstGeom>
              <a:ln/>
            </p:spPr>
            <p:style>
              <a:lnRef idx="2">
                <a:schemeClr val="dk1"/>
              </a:lnRef>
              <a:fillRef idx="1">
                <a:schemeClr val="lt1"/>
              </a:fillRef>
              <a:effectRef idx="0">
                <a:schemeClr val="dk1"/>
              </a:effectRef>
              <a:fontRef idx="minor">
                <a:schemeClr val="dk1"/>
              </a:fontRef>
            </p:style>
          </p:cxnSp>
          <p:cxnSp>
            <p:nvCxnSpPr>
              <p:cNvPr id="294" name="直線接點 293"/>
              <p:cNvCxnSpPr/>
              <p:nvPr/>
            </p:nvCxnSpPr>
            <p:spPr>
              <a:xfrm flipV="1">
                <a:off x="4373141" y="2149485"/>
                <a:ext cx="496681" cy="503066"/>
              </a:xfrm>
              <a:prstGeom prst="line">
                <a:avLst/>
              </a:prstGeom>
            </p:spPr>
            <p:style>
              <a:lnRef idx="2">
                <a:schemeClr val="dk1"/>
              </a:lnRef>
              <a:fillRef idx="1">
                <a:schemeClr val="lt1"/>
              </a:fillRef>
              <a:effectRef idx="0">
                <a:schemeClr val="dk1"/>
              </a:effectRef>
              <a:fontRef idx="minor">
                <a:schemeClr val="dk1"/>
              </a:fontRef>
            </p:style>
          </p:cxnSp>
          <p:cxnSp>
            <p:nvCxnSpPr>
              <p:cNvPr id="295" name="直線接點 294"/>
              <p:cNvCxnSpPr/>
              <p:nvPr/>
            </p:nvCxnSpPr>
            <p:spPr>
              <a:xfrm flipV="1">
                <a:off x="4374209" y="2265027"/>
                <a:ext cx="496681" cy="503066"/>
              </a:xfrm>
              <a:prstGeom prst="line">
                <a:avLst/>
              </a:prstGeom>
            </p:spPr>
            <p:style>
              <a:lnRef idx="2">
                <a:schemeClr val="dk1"/>
              </a:lnRef>
              <a:fillRef idx="1">
                <a:schemeClr val="lt1"/>
              </a:fillRef>
              <a:effectRef idx="0">
                <a:schemeClr val="dk1"/>
              </a:effectRef>
              <a:fontRef idx="minor">
                <a:schemeClr val="dk1"/>
              </a:fontRef>
            </p:style>
          </p:cxnSp>
          <p:cxnSp>
            <p:nvCxnSpPr>
              <p:cNvPr id="296" name="直線接點 295"/>
              <p:cNvCxnSpPr/>
              <p:nvPr/>
            </p:nvCxnSpPr>
            <p:spPr>
              <a:xfrm flipV="1">
                <a:off x="4373240" y="2404799"/>
                <a:ext cx="496681" cy="503066"/>
              </a:xfrm>
              <a:prstGeom prst="line">
                <a:avLst/>
              </a:prstGeom>
            </p:spPr>
            <p:style>
              <a:lnRef idx="2">
                <a:schemeClr val="dk1"/>
              </a:lnRef>
              <a:fillRef idx="1">
                <a:schemeClr val="lt1"/>
              </a:fillRef>
              <a:effectRef idx="0">
                <a:schemeClr val="dk1"/>
              </a:effectRef>
              <a:fontRef idx="minor">
                <a:schemeClr val="dk1"/>
              </a:fontRef>
            </p:style>
          </p:cxnSp>
          <p:cxnSp>
            <p:nvCxnSpPr>
              <p:cNvPr id="297" name="直線接點 296"/>
              <p:cNvCxnSpPr/>
              <p:nvPr/>
            </p:nvCxnSpPr>
            <p:spPr>
              <a:xfrm flipV="1">
                <a:off x="4373214" y="2531629"/>
                <a:ext cx="496681" cy="503066"/>
              </a:xfrm>
              <a:prstGeom prst="line">
                <a:avLst/>
              </a:prstGeom>
            </p:spPr>
            <p:style>
              <a:lnRef idx="2">
                <a:schemeClr val="dk1"/>
              </a:lnRef>
              <a:fillRef idx="1">
                <a:schemeClr val="lt1"/>
              </a:fillRef>
              <a:effectRef idx="0">
                <a:schemeClr val="dk1"/>
              </a:effectRef>
              <a:fontRef idx="minor">
                <a:schemeClr val="dk1"/>
              </a:fontRef>
            </p:style>
          </p:cxnSp>
        </p:grpSp>
        <p:sp>
          <p:nvSpPr>
            <p:cNvPr id="265" name="右大括弧 264"/>
            <p:cNvSpPr/>
            <p:nvPr/>
          </p:nvSpPr>
          <p:spPr>
            <a:xfrm rot="13425502" flipV="1">
              <a:off x="4109270" y="1106696"/>
              <a:ext cx="199823" cy="1458120"/>
            </a:xfrm>
            <a:prstGeom prst="rightBrace">
              <a:avLst>
                <a:gd name="adj1" fmla="val 73395"/>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66" name="右大括弧 265"/>
            <p:cNvSpPr/>
            <p:nvPr/>
          </p:nvSpPr>
          <p:spPr>
            <a:xfrm rot="10800000" flipV="1">
              <a:off x="3599224" y="2644671"/>
              <a:ext cx="252706" cy="1193453"/>
            </a:xfrm>
            <a:prstGeom prst="rightBrace">
              <a:avLst>
                <a:gd name="adj1" fmla="val 24218"/>
                <a:gd name="adj2" fmla="val 48802"/>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67" name="右大括弧 266"/>
            <p:cNvSpPr/>
            <p:nvPr/>
          </p:nvSpPr>
          <p:spPr>
            <a:xfrm rot="5400000" flipV="1">
              <a:off x="4674373" y="3479823"/>
              <a:ext cx="261859" cy="1316729"/>
            </a:xfrm>
            <a:prstGeom prst="rightBrace">
              <a:avLst>
                <a:gd name="adj1" fmla="val 35671"/>
                <a:gd name="adj2" fmla="val 48802"/>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68" name="文字方塊 267"/>
            <p:cNvSpPr txBox="1"/>
            <p:nvPr/>
          </p:nvSpPr>
          <p:spPr>
            <a:xfrm>
              <a:off x="3757362" y="1498601"/>
              <a:ext cx="276038" cy="369332"/>
            </a:xfrm>
            <a:prstGeom prst="rect">
              <a:avLst/>
            </a:prstGeom>
            <a:noFill/>
          </p:spPr>
          <p:txBody>
            <a:bodyPr wrap="square" rtlCol="0">
              <a:spAutoFit/>
            </a:bodyPr>
            <a:lstStyle/>
            <a:p>
              <a:r>
                <a:rPr lang="en-US" altLang="zh-TW" dirty="0"/>
                <a:t>z</a:t>
              </a:r>
              <a:endParaRPr lang="zh-TW" altLang="en-US" dirty="0"/>
            </a:p>
          </p:txBody>
        </p:sp>
        <p:sp>
          <p:nvSpPr>
            <p:cNvPr id="270" name="文字方塊 269"/>
            <p:cNvSpPr txBox="1"/>
            <p:nvPr/>
          </p:nvSpPr>
          <p:spPr>
            <a:xfrm>
              <a:off x="3282213" y="2994879"/>
              <a:ext cx="288862" cy="369332"/>
            </a:xfrm>
            <a:prstGeom prst="rect">
              <a:avLst/>
            </a:prstGeom>
            <a:noFill/>
          </p:spPr>
          <p:txBody>
            <a:bodyPr wrap="none" rtlCol="0">
              <a:spAutoFit/>
            </a:bodyPr>
            <a:lstStyle/>
            <a:p>
              <a:r>
                <a:rPr lang="en-US" altLang="zh-TW" dirty="0"/>
                <a:t>y</a:t>
              </a:r>
              <a:endParaRPr lang="zh-TW" altLang="en-US" dirty="0"/>
            </a:p>
          </p:txBody>
        </p:sp>
        <p:sp>
          <p:nvSpPr>
            <p:cNvPr id="271" name="文字方塊 270"/>
            <p:cNvSpPr txBox="1"/>
            <p:nvPr/>
          </p:nvSpPr>
          <p:spPr>
            <a:xfrm>
              <a:off x="4648750" y="4262248"/>
              <a:ext cx="284052" cy="369332"/>
            </a:xfrm>
            <a:prstGeom prst="rect">
              <a:avLst/>
            </a:prstGeom>
            <a:noFill/>
          </p:spPr>
          <p:txBody>
            <a:bodyPr wrap="none" rtlCol="0">
              <a:spAutoFit/>
            </a:bodyPr>
            <a:lstStyle/>
            <a:p>
              <a:r>
                <a:rPr lang="en-US" altLang="zh-TW" dirty="0"/>
                <a:t>x</a:t>
              </a:r>
              <a:endParaRPr lang="zh-TW" altLang="en-US" dirty="0"/>
            </a:p>
          </p:txBody>
        </p:sp>
        <p:sp>
          <p:nvSpPr>
            <p:cNvPr id="272" name="文字方塊 271"/>
            <p:cNvSpPr txBox="1"/>
            <p:nvPr/>
          </p:nvSpPr>
          <p:spPr>
            <a:xfrm rot="2586020">
              <a:off x="4244273" y="1188438"/>
              <a:ext cx="425116" cy="1615827"/>
            </a:xfrm>
            <a:prstGeom prst="rect">
              <a:avLst/>
            </a:prstGeom>
            <a:noFill/>
          </p:spPr>
          <p:txBody>
            <a:bodyPr wrap="none" rtlCol="0">
              <a:spAutoFit/>
            </a:bodyPr>
            <a:lstStyle/>
            <a:p>
              <a:r>
                <a:rPr lang="en-US" altLang="zh-TW" sz="1100" dirty="0"/>
                <a:t>W-1</a:t>
              </a:r>
            </a:p>
            <a:p>
              <a:r>
                <a:rPr lang="en-US" altLang="zh-TW" sz="1100" dirty="0"/>
                <a:t>W-2</a:t>
              </a:r>
            </a:p>
            <a:p>
              <a:r>
                <a:rPr lang="en-US" altLang="zh-TW" sz="1100" dirty="0"/>
                <a:t>   .</a:t>
              </a:r>
            </a:p>
            <a:p>
              <a:r>
                <a:rPr lang="en-US" altLang="zh-TW" sz="1100" dirty="0"/>
                <a:t>   . </a:t>
              </a:r>
            </a:p>
            <a:p>
              <a:r>
                <a:rPr lang="en-US" altLang="zh-TW" sz="1100" dirty="0"/>
                <a:t>   .</a:t>
              </a:r>
            </a:p>
            <a:p>
              <a:r>
                <a:rPr lang="en-US" altLang="zh-TW" sz="1100" dirty="0"/>
                <a:t>  3 </a:t>
              </a:r>
            </a:p>
            <a:p>
              <a:r>
                <a:rPr lang="en-US" altLang="zh-TW" sz="1100" dirty="0"/>
                <a:t>  2</a:t>
              </a:r>
            </a:p>
            <a:p>
              <a:r>
                <a:rPr lang="en-US" altLang="zh-TW" sz="1100" dirty="0"/>
                <a:t>  1</a:t>
              </a:r>
            </a:p>
            <a:p>
              <a:r>
                <a:rPr lang="en-US" altLang="zh-TW" sz="1100" dirty="0"/>
                <a:t>  0</a:t>
              </a:r>
            </a:p>
          </p:txBody>
        </p:sp>
        <p:sp>
          <p:nvSpPr>
            <p:cNvPr id="273" name="文字方塊 272"/>
            <p:cNvSpPr txBox="1"/>
            <p:nvPr/>
          </p:nvSpPr>
          <p:spPr>
            <a:xfrm>
              <a:off x="3846158" y="2563517"/>
              <a:ext cx="288862" cy="1323439"/>
            </a:xfrm>
            <a:prstGeom prst="rect">
              <a:avLst/>
            </a:prstGeom>
            <a:noFill/>
          </p:spPr>
          <p:txBody>
            <a:bodyPr wrap="none" rtlCol="0">
              <a:spAutoFit/>
            </a:bodyPr>
            <a:lstStyle/>
            <a:p>
              <a:r>
                <a:rPr lang="en-US" altLang="zh-TW" sz="1600" dirty="0"/>
                <a:t>2</a:t>
              </a:r>
            </a:p>
            <a:p>
              <a:r>
                <a:rPr lang="en-US" altLang="zh-TW" sz="1600" dirty="0"/>
                <a:t>1</a:t>
              </a:r>
            </a:p>
            <a:p>
              <a:r>
                <a:rPr lang="en-US" altLang="zh-TW" sz="1600" dirty="0"/>
                <a:t>0</a:t>
              </a:r>
            </a:p>
            <a:p>
              <a:r>
                <a:rPr lang="en-US" altLang="zh-TW" sz="1600" dirty="0"/>
                <a:t>4</a:t>
              </a:r>
            </a:p>
            <a:p>
              <a:r>
                <a:rPr lang="en-US" altLang="zh-TW" sz="1600" dirty="0"/>
                <a:t>3</a:t>
              </a:r>
              <a:endParaRPr lang="zh-TW" altLang="en-US" sz="1600" dirty="0"/>
            </a:p>
          </p:txBody>
        </p:sp>
        <p:sp>
          <p:nvSpPr>
            <p:cNvPr id="274" name="文字方塊 273"/>
            <p:cNvSpPr txBox="1"/>
            <p:nvPr/>
          </p:nvSpPr>
          <p:spPr>
            <a:xfrm>
              <a:off x="4138363" y="3796323"/>
              <a:ext cx="1322798" cy="307777"/>
            </a:xfrm>
            <a:prstGeom prst="rect">
              <a:avLst/>
            </a:prstGeom>
            <a:noFill/>
          </p:spPr>
          <p:txBody>
            <a:bodyPr wrap="none" rtlCol="0">
              <a:spAutoFit/>
            </a:bodyPr>
            <a:lstStyle/>
            <a:p>
              <a:r>
                <a:rPr lang="en-US" altLang="zh-TW" sz="1400" dirty="0"/>
                <a:t>3     4    0    1    2</a:t>
              </a:r>
              <a:endParaRPr lang="zh-TW" altLang="en-US" sz="1400" dirty="0"/>
            </a:p>
          </p:txBody>
        </p:sp>
      </p:grpSp>
      <p:graphicFrame>
        <p:nvGraphicFramePr>
          <p:cNvPr id="4" name="表格 3"/>
          <p:cNvGraphicFramePr>
            <a:graphicFrameLocks noGrp="1"/>
          </p:cNvGraphicFramePr>
          <p:nvPr>
            <p:extLst>
              <p:ext uri="{D42A27DB-BD31-4B8C-83A1-F6EECF244321}">
                <p14:modId xmlns:p14="http://schemas.microsoft.com/office/powerpoint/2010/main" val="3928285298"/>
              </p:ext>
            </p:extLst>
          </p:nvPr>
        </p:nvGraphicFramePr>
        <p:xfrm>
          <a:off x="3501784" y="1442225"/>
          <a:ext cx="5366062" cy="2869054"/>
        </p:xfrm>
        <a:graphic>
          <a:graphicData uri="http://schemas.openxmlformats.org/drawingml/2006/table">
            <a:tbl>
              <a:tblPr firstRow="1" firstCol="1" bandRow="1">
                <a:tableStyleId>{793D81CF-94F2-401A-BA57-92F5A7B2D0C5}</a:tableStyleId>
              </a:tblPr>
              <a:tblGrid>
                <a:gridCol w="1739289">
                  <a:extLst>
                    <a:ext uri="{9D8B030D-6E8A-4147-A177-3AD203B41FA5}">
                      <a16:colId xmlns:a16="http://schemas.microsoft.com/office/drawing/2014/main" val="2347462442"/>
                    </a:ext>
                  </a:extLst>
                </a:gridCol>
                <a:gridCol w="899994">
                  <a:extLst>
                    <a:ext uri="{9D8B030D-6E8A-4147-A177-3AD203B41FA5}">
                      <a16:colId xmlns:a16="http://schemas.microsoft.com/office/drawing/2014/main" val="3824376038"/>
                    </a:ext>
                  </a:extLst>
                </a:gridCol>
                <a:gridCol w="922412">
                  <a:extLst>
                    <a:ext uri="{9D8B030D-6E8A-4147-A177-3AD203B41FA5}">
                      <a16:colId xmlns:a16="http://schemas.microsoft.com/office/drawing/2014/main" val="3996674291"/>
                    </a:ext>
                  </a:extLst>
                </a:gridCol>
                <a:gridCol w="881955">
                  <a:extLst>
                    <a:ext uri="{9D8B030D-6E8A-4147-A177-3AD203B41FA5}">
                      <a16:colId xmlns:a16="http://schemas.microsoft.com/office/drawing/2014/main" val="481945168"/>
                    </a:ext>
                  </a:extLst>
                </a:gridCol>
                <a:gridCol w="922412">
                  <a:extLst>
                    <a:ext uri="{9D8B030D-6E8A-4147-A177-3AD203B41FA5}">
                      <a16:colId xmlns:a16="http://schemas.microsoft.com/office/drawing/2014/main" val="2634139321"/>
                    </a:ext>
                  </a:extLst>
                </a:gridCol>
              </a:tblGrid>
              <a:tr h="260195">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Encryption type</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solidFill>
                      <a:schemeClr val="tx2">
                        <a:lumMod val="75000"/>
                      </a:schemeClr>
                    </a:solidFill>
                  </a:tcPr>
                </a:tc>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224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75000"/>
                      </a:schemeClr>
                    </a:solidFill>
                  </a:tcPr>
                </a:tc>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256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75000"/>
                      </a:schemeClr>
                    </a:solidFill>
                  </a:tcPr>
                </a:tc>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384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75000"/>
                      </a:schemeClr>
                    </a:solidFill>
                  </a:tcPr>
                </a:tc>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512</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solidFill>
                      <a:schemeClr val="tx2">
                        <a:lumMod val="75000"/>
                      </a:schemeClr>
                    </a:solidFill>
                  </a:tcPr>
                </a:tc>
                <a:extLst>
                  <a:ext uri="{0D108BD9-81ED-4DB2-BD59-A6C34878D82A}">
                    <a16:rowId xmlns:a16="http://schemas.microsoft.com/office/drawing/2014/main" val="1214268113"/>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Message Digest Size</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256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384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406438716"/>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Message Size</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Unlimited</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Unlimited</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Unlimited</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Unlimited</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3711053692"/>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b</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1600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1600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1600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1600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3415142552"/>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Capacity:</a:t>
                      </a:r>
                      <a:r>
                        <a:rPr lang="en-US" sz="1200" kern="100" baseline="0" dirty="0">
                          <a:effectLst/>
                          <a:latin typeface="Times New Roman" panose="02020603050405020304" pitchFamily="18" charset="0"/>
                          <a:cs typeface="Times New Roman" panose="02020603050405020304" pitchFamily="18" charset="0"/>
                        </a:rPr>
                        <a:t> </a:t>
                      </a:r>
                      <a:r>
                        <a:rPr lang="en-US" sz="1200" kern="100" dirty="0">
                          <a:effectLst/>
                          <a:latin typeface="Times New Roman" panose="02020603050405020304" pitchFamily="18" charset="0"/>
                          <a:cs typeface="Times New Roman" panose="02020603050405020304" pitchFamily="18" charset="0"/>
                        </a:rPr>
                        <a:t>c</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448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768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1024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4184319329"/>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Bitrate: r ( Block Size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1152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1088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832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576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540479563"/>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Word Size</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64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64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64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64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879502521"/>
                  </a:ext>
                </a:extLst>
              </a:tr>
              <a:tr h="255646">
                <a:tc>
                  <a:txBody>
                    <a:bodyPr/>
                    <a:lstStyle/>
                    <a:p>
                      <a:pPr algn="ctr">
                        <a:lnSpc>
                          <a:spcPct val="115000"/>
                        </a:lnSpc>
                        <a:spcAft>
                          <a:spcPts val="0"/>
                        </a:spcAft>
                      </a:pPr>
                      <a:r>
                        <a:rPr lang="en-US" sz="1200" kern="100" dirty="0">
                          <a:effectLst/>
                          <a:latin typeface="Times New Roman" panose="02020603050405020304" pitchFamily="18" charset="0"/>
                          <a:cs typeface="Times New Roman" panose="02020603050405020304" pitchFamily="18" charset="0"/>
                        </a:rPr>
                        <a:t>Number of Rounds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739814939"/>
                  </a:ext>
                </a:extLst>
              </a:tr>
              <a:tr h="438250">
                <a:tc>
                  <a:txBody>
                    <a:bodyPr/>
                    <a:lstStyle/>
                    <a:p>
                      <a:pPr algn="ctr">
                        <a:lnSpc>
                          <a:spcPct val="115000"/>
                        </a:lnSpc>
                        <a:spcAft>
                          <a:spcPts val="0"/>
                        </a:spcAft>
                      </a:pPr>
                      <a:r>
                        <a:rPr lang="en-US" sz="1200" kern="100" baseline="0" dirty="0">
                          <a:effectLst/>
                          <a:latin typeface="Times New Roman" panose="02020603050405020304" pitchFamily="18" charset="0"/>
                          <a:cs typeface="Times New Roman" panose="02020603050405020304" pitchFamily="18" charset="0"/>
                        </a:rPr>
                        <a:t>Strong </a:t>
                      </a:r>
                      <a:r>
                        <a:rPr lang="en-US" sz="1200" kern="100" dirty="0">
                          <a:effectLst/>
                          <a:latin typeface="Times New Roman" panose="02020603050405020304" pitchFamily="18" charset="0"/>
                          <a:cs typeface="Times New Roman" panose="02020603050405020304" pitchFamily="18" charset="0"/>
                        </a:rPr>
                        <a:t>Collision Resistant</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112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128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192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256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885892923"/>
                  </a:ext>
                </a:extLst>
              </a:tr>
              <a:tr h="381087">
                <a:tc>
                  <a:txBody>
                    <a:bodyPr/>
                    <a:lstStyle/>
                    <a:p>
                      <a:pPr algn="ctr"/>
                      <a:r>
                        <a:rPr lang="en-US" altLang="zh-TW"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Weak Collision Resistant </a:t>
                      </a:r>
                      <a:endParaRPr lang="zh-TW" altLang="en-US"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R w="1270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224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256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384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solidFill>
                      <a:schemeClr val="tx2">
                        <a:lumMod val="20000"/>
                        <a:lumOff val="80000"/>
                      </a:schemeClr>
                    </a:solidFill>
                  </a:tcPr>
                </a:tc>
                <a:tc>
                  <a:txBody>
                    <a:bodyPr/>
                    <a:lstStyle/>
                    <a:p>
                      <a:pPr algn="ctr">
                        <a:lnSpc>
                          <a:spcPct val="115000"/>
                        </a:lnSpc>
                        <a:spcAft>
                          <a:spcPts val="0"/>
                        </a:spcAft>
                      </a:pPr>
                      <a:r>
                        <a:rPr lang="en-US" sz="1400" kern="100" dirty="0">
                          <a:effectLst/>
                          <a:latin typeface="Times New Roman" panose="02020603050405020304" pitchFamily="18" charset="0"/>
                          <a:cs typeface="Times New Roman" panose="02020603050405020304" pitchFamily="18" charset="0"/>
                        </a:rPr>
                        <a:t>2</a:t>
                      </a:r>
                      <a:r>
                        <a:rPr lang="en-US" sz="1400" kern="100" baseline="30000" dirty="0">
                          <a:effectLst/>
                          <a:latin typeface="Times New Roman" panose="02020603050405020304" pitchFamily="18" charset="0"/>
                          <a:cs typeface="Times New Roman" panose="02020603050405020304" pitchFamily="18" charset="0"/>
                        </a:rPr>
                        <a:t>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L w="6350" cap="flat" cmpd="sng" algn="ctr">
                      <a:solidFill>
                        <a:schemeClr val="tx1"/>
                      </a:solidFill>
                      <a:prstDash val="sysDash"/>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2200387165"/>
                  </a:ext>
                </a:extLst>
              </a:tr>
            </a:tbl>
          </a:graphicData>
        </a:graphic>
      </p:graphicFrame>
      <p:grpSp>
        <p:nvGrpSpPr>
          <p:cNvPr id="56" name="群組 55"/>
          <p:cNvGrpSpPr/>
          <p:nvPr/>
        </p:nvGrpSpPr>
        <p:grpSpPr>
          <a:xfrm>
            <a:off x="0" y="176463"/>
            <a:ext cx="1730869" cy="509690"/>
            <a:chOff x="0" y="176463"/>
            <a:chExt cx="1730869" cy="509690"/>
          </a:xfrm>
        </p:grpSpPr>
        <p:sp>
          <p:nvSpPr>
            <p:cNvPr id="63" name="五邊形 6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4" name="群組 63"/>
            <p:cNvGrpSpPr/>
            <p:nvPr/>
          </p:nvGrpSpPr>
          <p:grpSpPr>
            <a:xfrm>
              <a:off x="3581" y="199370"/>
              <a:ext cx="1677107" cy="486783"/>
              <a:chOff x="4124" y="156549"/>
              <a:chExt cx="1677107" cy="486783"/>
            </a:xfrm>
          </p:grpSpPr>
          <p:sp>
            <p:nvSpPr>
              <p:cNvPr id="65"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66" name="组合 2"/>
              <p:cNvGrpSpPr/>
              <p:nvPr/>
            </p:nvGrpSpPr>
            <p:grpSpPr>
              <a:xfrm>
                <a:off x="4124" y="218992"/>
                <a:ext cx="428395" cy="308512"/>
                <a:chOff x="1489166" y="2322031"/>
                <a:chExt cx="566993" cy="408324"/>
              </a:xfrm>
            </p:grpSpPr>
            <p:sp>
              <p:nvSpPr>
                <p:cNvPr id="71"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67" name="直線接點 66"/>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68"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5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619338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extBox 6"/>
          <p:cNvSpPr txBox="1">
            <a:spLocks noChangeArrowheads="1"/>
          </p:cNvSpPr>
          <p:nvPr/>
        </p:nvSpPr>
        <p:spPr bwMode="auto">
          <a:xfrm>
            <a:off x="3799889" y="240588"/>
            <a:ext cx="1750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Padding</a:t>
            </a:r>
            <a:endParaRPr kumimoji="0" lang="zh-CN" sz="3600" b="1" i="0" u="none" strike="noStrike" cap="none" normalizeH="0" baseline="0" dirty="0">
              <a:ln>
                <a:noFill/>
              </a:ln>
              <a:solidFill>
                <a:schemeClr val="bg2">
                  <a:lumMod val="25000"/>
                </a:schemeClr>
              </a:solidFill>
              <a:effectLst/>
              <a:latin typeface="Times New Roman" panose="02020603050405020304" pitchFamily="18" charset="0"/>
              <a:cs typeface="Times New Roman" panose="02020603050405020304" pitchFamily="18" charset="0"/>
            </a:endParaRPr>
          </a:p>
        </p:txBody>
      </p:sp>
      <p:sp>
        <p:nvSpPr>
          <p:cNvPr id="56" name="矩形 55"/>
          <p:cNvSpPr/>
          <p:nvPr/>
        </p:nvSpPr>
        <p:spPr>
          <a:xfrm>
            <a:off x="532241" y="1831783"/>
            <a:ext cx="2647950" cy="388620"/>
          </a:xfrm>
          <a:prstGeom prst="rect">
            <a:avLst/>
          </a:prstGeom>
          <a:solidFill>
            <a:srgbClr val="F5F9FD"/>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message</a:t>
            </a:r>
            <a:endParaRPr lang="zh-TW" altLang="en-US" dirty="0"/>
          </a:p>
        </p:txBody>
      </p:sp>
      <p:sp>
        <p:nvSpPr>
          <p:cNvPr id="63" name="矩形 62"/>
          <p:cNvSpPr/>
          <p:nvPr/>
        </p:nvSpPr>
        <p:spPr>
          <a:xfrm>
            <a:off x="2761091" y="3500563"/>
            <a:ext cx="1409700" cy="388620"/>
          </a:xfrm>
          <a:prstGeom prst="rect">
            <a:avLst/>
          </a:prstGeom>
          <a:solidFill>
            <a:schemeClr val="tx2">
              <a:lumMod val="40000"/>
              <a:lumOff val="6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P</a:t>
            </a:r>
            <a:r>
              <a:rPr lang="en-US" altLang="zh-TW" baseline="-25000" dirty="0"/>
              <a:t>k-1</a:t>
            </a:r>
            <a:endParaRPr lang="zh-TW" altLang="en-US" dirty="0"/>
          </a:p>
        </p:txBody>
      </p:sp>
      <p:cxnSp>
        <p:nvCxnSpPr>
          <p:cNvPr id="64" name="直線接點 63"/>
          <p:cNvCxnSpPr/>
          <p:nvPr/>
        </p:nvCxnSpPr>
        <p:spPr>
          <a:xfrm>
            <a:off x="2761090" y="2220402"/>
            <a:ext cx="0" cy="128016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4170790" y="2220402"/>
            <a:ext cx="0" cy="128016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2761091" y="3332922"/>
            <a:ext cx="1409700" cy="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文字方塊 66"/>
          <p:cNvSpPr txBox="1"/>
          <p:nvPr/>
        </p:nvSpPr>
        <p:spPr>
          <a:xfrm>
            <a:off x="3136364" y="3047411"/>
            <a:ext cx="659155" cy="369332"/>
          </a:xfrm>
          <a:prstGeom prst="rect">
            <a:avLst/>
          </a:prstGeom>
          <a:noFill/>
        </p:spPr>
        <p:txBody>
          <a:bodyPr wrap="none" rtlCol="0">
            <a:spAutoFit/>
          </a:bodyPr>
          <a:lstStyle/>
          <a:p>
            <a:r>
              <a:rPr lang="en-US" altLang="zh-TW" dirty="0"/>
              <a:t>r bits</a:t>
            </a:r>
            <a:endParaRPr lang="zh-TW" altLang="en-US" dirty="0"/>
          </a:p>
        </p:txBody>
      </p:sp>
      <p:sp>
        <p:nvSpPr>
          <p:cNvPr id="68" name="矩形 67"/>
          <p:cNvSpPr/>
          <p:nvPr/>
        </p:nvSpPr>
        <p:spPr>
          <a:xfrm>
            <a:off x="3176379" y="1831783"/>
            <a:ext cx="994411" cy="388620"/>
          </a:xfrm>
          <a:prstGeom prst="rect">
            <a:avLst/>
          </a:prstGeom>
          <a:solidFill>
            <a:schemeClr val="tx2">
              <a:lumMod val="40000"/>
              <a:lumOff val="6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pad</a:t>
            </a:r>
            <a:endParaRPr lang="zh-TW" altLang="en-US" dirty="0"/>
          </a:p>
        </p:txBody>
      </p:sp>
      <p:sp>
        <p:nvSpPr>
          <p:cNvPr id="71" name="矩形 70"/>
          <p:cNvSpPr/>
          <p:nvPr/>
        </p:nvSpPr>
        <p:spPr>
          <a:xfrm>
            <a:off x="1351390" y="3500563"/>
            <a:ext cx="1409700" cy="388620"/>
          </a:xfrm>
          <a:prstGeom prst="rect">
            <a:avLst/>
          </a:prstGeom>
          <a:solidFill>
            <a:schemeClr val="tx2">
              <a:lumMod val="40000"/>
              <a:lumOff val="60000"/>
            </a:schemeClr>
          </a:solidFill>
          <a:ln w="19050">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P</a:t>
            </a:r>
            <a:r>
              <a:rPr lang="en-US" altLang="zh-TW" baseline="-25000" dirty="0"/>
              <a:t>k-2</a:t>
            </a:r>
            <a:endParaRPr lang="zh-TW" altLang="en-US" dirty="0"/>
          </a:p>
        </p:txBody>
      </p:sp>
      <p:cxnSp>
        <p:nvCxnSpPr>
          <p:cNvPr id="72" name="直線接點 71"/>
          <p:cNvCxnSpPr/>
          <p:nvPr/>
        </p:nvCxnSpPr>
        <p:spPr>
          <a:xfrm>
            <a:off x="1351390" y="2220402"/>
            <a:ext cx="0" cy="128016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1351389" y="3332922"/>
            <a:ext cx="1409700" cy="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726662" y="3047411"/>
            <a:ext cx="659155" cy="369332"/>
          </a:xfrm>
          <a:prstGeom prst="rect">
            <a:avLst/>
          </a:prstGeom>
          <a:noFill/>
        </p:spPr>
        <p:txBody>
          <a:bodyPr wrap="none" rtlCol="0">
            <a:spAutoFit/>
          </a:bodyPr>
          <a:lstStyle/>
          <a:p>
            <a:r>
              <a:rPr lang="en-US" altLang="zh-TW" dirty="0"/>
              <a:t>r bits</a:t>
            </a:r>
            <a:endParaRPr lang="zh-TW" altLang="en-US" dirty="0"/>
          </a:p>
        </p:txBody>
      </p:sp>
      <p:sp>
        <p:nvSpPr>
          <p:cNvPr id="75" name="文字方塊 74"/>
          <p:cNvSpPr txBox="1"/>
          <p:nvPr/>
        </p:nvSpPr>
        <p:spPr>
          <a:xfrm>
            <a:off x="850131" y="1813974"/>
            <a:ext cx="308098" cy="300082"/>
          </a:xfrm>
          <a:prstGeom prst="rect">
            <a:avLst/>
          </a:prstGeom>
          <a:noFill/>
        </p:spPr>
        <p:txBody>
          <a:bodyPr wrap="none" rtlCol="0">
            <a:spAutoFit/>
          </a:bodyPr>
          <a:lstStyle/>
          <a:p>
            <a:r>
              <a:rPr lang="en-US" altLang="zh-TW" b="1" dirty="0"/>
              <a:t>…</a:t>
            </a:r>
            <a:endParaRPr lang="zh-TW" altLang="en-US" b="1" dirty="0"/>
          </a:p>
        </p:txBody>
      </p:sp>
      <p:sp>
        <p:nvSpPr>
          <p:cNvPr id="76" name="文字方塊 75"/>
          <p:cNvSpPr txBox="1"/>
          <p:nvPr/>
        </p:nvSpPr>
        <p:spPr>
          <a:xfrm>
            <a:off x="850131" y="3131230"/>
            <a:ext cx="308098" cy="300082"/>
          </a:xfrm>
          <a:prstGeom prst="rect">
            <a:avLst/>
          </a:prstGeom>
          <a:noFill/>
        </p:spPr>
        <p:txBody>
          <a:bodyPr wrap="none" rtlCol="0">
            <a:spAutoFit/>
          </a:bodyPr>
          <a:lstStyle/>
          <a:p>
            <a:r>
              <a:rPr lang="en-US" altLang="zh-TW" b="1" dirty="0"/>
              <a:t>…</a:t>
            </a:r>
            <a:endParaRPr lang="zh-TW" altLang="en-US" b="1" dirty="0"/>
          </a:p>
        </p:txBody>
      </p:sp>
      <p:sp>
        <p:nvSpPr>
          <p:cNvPr id="77" name="文字方塊 76"/>
          <p:cNvSpPr txBox="1"/>
          <p:nvPr/>
        </p:nvSpPr>
        <p:spPr>
          <a:xfrm>
            <a:off x="850131" y="3510207"/>
            <a:ext cx="308098" cy="300082"/>
          </a:xfrm>
          <a:prstGeom prst="rect">
            <a:avLst/>
          </a:prstGeom>
          <a:noFill/>
        </p:spPr>
        <p:txBody>
          <a:bodyPr wrap="none" rtlCol="0">
            <a:spAutoFit/>
          </a:bodyPr>
          <a:lstStyle/>
          <a:p>
            <a:r>
              <a:rPr lang="en-US" altLang="zh-TW" b="1" dirty="0"/>
              <a:t>…</a:t>
            </a:r>
            <a:endParaRPr lang="zh-TW" altLang="en-US" b="1" dirty="0"/>
          </a:p>
        </p:txBody>
      </p:sp>
      <p:sp>
        <p:nvSpPr>
          <p:cNvPr id="2" name="文字方塊 1"/>
          <p:cNvSpPr txBox="1"/>
          <p:nvPr/>
        </p:nvSpPr>
        <p:spPr>
          <a:xfrm>
            <a:off x="4403967" y="2077915"/>
            <a:ext cx="4830810" cy="1938992"/>
          </a:xfrm>
          <a:prstGeom prst="rect">
            <a:avLst/>
          </a:prstGeom>
          <a:noFill/>
        </p:spPr>
        <p:txBody>
          <a:bodyPr wrap="none" rtlCol="0">
            <a:spAutoFit/>
          </a:bodyPr>
          <a:lstStyle/>
          <a:p>
            <a:pPr marL="285750" indent="-285750">
              <a:buFont typeface="Arial" panose="020B0604020202020204" pitchFamily="34" charset="0"/>
              <a:buChar char="•"/>
            </a:pPr>
            <a:r>
              <a:rPr lang="en-US" altLang="zh-TW" sz="20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Simple padding:</a:t>
            </a:r>
          </a:p>
          <a:p>
            <a:r>
              <a:rPr lang="en-US" altLang="zh-TW" sz="20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TW" sz="18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The filling method is to pad10(0*).</a:t>
            </a:r>
          </a:p>
          <a:p>
            <a:pPr marL="285750" indent="-285750">
              <a:buFont typeface="Arial" panose="020B0604020202020204" pitchFamily="34" charset="0"/>
              <a:buChar char="•"/>
            </a:pPr>
            <a:endParaRPr lang="en-US" altLang="zh-TW" sz="2000" b="1"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TW" sz="20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Multi-rate padding:</a:t>
            </a:r>
          </a:p>
          <a:p>
            <a:r>
              <a:rPr lang="zh-TW" altLang="en-US" sz="20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TW" sz="20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The filling method is to pad10(0*)1.</a:t>
            </a:r>
          </a:p>
          <a:p>
            <a:pPr marL="285750" indent="-285750">
              <a:buFont typeface="Arial" panose="020B0604020202020204" pitchFamily="34" charset="0"/>
              <a:buChar char="•"/>
            </a:pPr>
            <a:endParaRPr lang="zh-TW" altLang="en-US" sz="20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27" name="群組 26"/>
          <p:cNvGrpSpPr/>
          <p:nvPr/>
        </p:nvGrpSpPr>
        <p:grpSpPr>
          <a:xfrm>
            <a:off x="0" y="176463"/>
            <a:ext cx="1730869" cy="509690"/>
            <a:chOff x="0" y="176463"/>
            <a:chExt cx="1730869" cy="509690"/>
          </a:xfrm>
        </p:grpSpPr>
        <p:sp>
          <p:nvSpPr>
            <p:cNvPr id="28" name="五邊形 27"/>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3581" y="199370"/>
              <a:ext cx="1677107" cy="486783"/>
              <a:chOff x="4124" y="156549"/>
              <a:chExt cx="1677107" cy="486783"/>
            </a:xfrm>
          </p:grpSpPr>
          <p:sp>
            <p:nvSpPr>
              <p:cNvPr id="30"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31" name="组合 2"/>
              <p:cNvGrpSpPr/>
              <p:nvPr/>
            </p:nvGrpSpPr>
            <p:grpSpPr>
              <a:xfrm>
                <a:off x="4124" y="218992"/>
                <a:ext cx="428395" cy="308512"/>
                <a:chOff x="1489166" y="2322031"/>
                <a:chExt cx="566993" cy="408324"/>
              </a:xfrm>
            </p:grpSpPr>
            <p:sp>
              <p:nvSpPr>
                <p:cNvPr id="34"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2" name="直線接點 31"/>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33"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3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9978046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750"/>
                                        <p:tgtEl>
                                          <p:spTgt spid="56"/>
                                        </p:tgtEl>
                                      </p:cBhvr>
                                    </p:animEffect>
                                    <p:anim calcmode="lin" valueType="num">
                                      <p:cBhvr>
                                        <p:cTn id="8" dur="750" fill="hold"/>
                                        <p:tgtEl>
                                          <p:spTgt spid="56"/>
                                        </p:tgtEl>
                                        <p:attrNameLst>
                                          <p:attrName>ppt_x</p:attrName>
                                        </p:attrNameLst>
                                      </p:cBhvr>
                                      <p:tavLst>
                                        <p:tav tm="0">
                                          <p:val>
                                            <p:strVal val="#ppt_x"/>
                                          </p:val>
                                        </p:tav>
                                        <p:tav tm="100000">
                                          <p:val>
                                            <p:strVal val="#ppt_x"/>
                                          </p:val>
                                        </p:tav>
                                      </p:tavLst>
                                    </p:anim>
                                    <p:anim calcmode="lin" valueType="num">
                                      <p:cBhvr>
                                        <p:cTn id="9" dur="750" fill="hold"/>
                                        <p:tgtEl>
                                          <p:spTgt spid="5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750"/>
                                        <p:tgtEl>
                                          <p:spTgt spid="63"/>
                                        </p:tgtEl>
                                      </p:cBhvr>
                                    </p:animEffect>
                                    <p:anim calcmode="lin" valueType="num">
                                      <p:cBhvr>
                                        <p:cTn id="13" dur="750" fill="hold"/>
                                        <p:tgtEl>
                                          <p:spTgt spid="63"/>
                                        </p:tgtEl>
                                        <p:attrNameLst>
                                          <p:attrName>ppt_x</p:attrName>
                                        </p:attrNameLst>
                                      </p:cBhvr>
                                      <p:tavLst>
                                        <p:tav tm="0">
                                          <p:val>
                                            <p:strVal val="#ppt_x"/>
                                          </p:val>
                                        </p:tav>
                                        <p:tav tm="100000">
                                          <p:val>
                                            <p:strVal val="#ppt_x"/>
                                          </p:val>
                                        </p:tav>
                                      </p:tavLst>
                                    </p:anim>
                                    <p:anim calcmode="lin" valueType="num">
                                      <p:cBhvr>
                                        <p:cTn id="14" dur="750" fill="hold"/>
                                        <p:tgtEl>
                                          <p:spTgt spid="6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750"/>
                                        <p:tgtEl>
                                          <p:spTgt spid="64"/>
                                        </p:tgtEl>
                                      </p:cBhvr>
                                    </p:animEffect>
                                    <p:anim calcmode="lin" valueType="num">
                                      <p:cBhvr>
                                        <p:cTn id="18" dur="750" fill="hold"/>
                                        <p:tgtEl>
                                          <p:spTgt spid="64"/>
                                        </p:tgtEl>
                                        <p:attrNameLst>
                                          <p:attrName>ppt_x</p:attrName>
                                        </p:attrNameLst>
                                      </p:cBhvr>
                                      <p:tavLst>
                                        <p:tav tm="0">
                                          <p:val>
                                            <p:strVal val="#ppt_x"/>
                                          </p:val>
                                        </p:tav>
                                        <p:tav tm="100000">
                                          <p:val>
                                            <p:strVal val="#ppt_x"/>
                                          </p:val>
                                        </p:tav>
                                      </p:tavLst>
                                    </p:anim>
                                    <p:anim calcmode="lin" valueType="num">
                                      <p:cBhvr>
                                        <p:cTn id="19" dur="750" fill="hold"/>
                                        <p:tgtEl>
                                          <p:spTgt spid="6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750"/>
                                        <p:tgtEl>
                                          <p:spTgt spid="65"/>
                                        </p:tgtEl>
                                      </p:cBhvr>
                                    </p:animEffect>
                                    <p:anim calcmode="lin" valueType="num">
                                      <p:cBhvr>
                                        <p:cTn id="23" dur="750" fill="hold"/>
                                        <p:tgtEl>
                                          <p:spTgt spid="65"/>
                                        </p:tgtEl>
                                        <p:attrNameLst>
                                          <p:attrName>ppt_x</p:attrName>
                                        </p:attrNameLst>
                                      </p:cBhvr>
                                      <p:tavLst>
                                        <p:tav tm="0">
                                          <p:val>
                                            <p:strVal val="#ppt_x"/>
                                          </p:val>
                                        </p:tav>
                                        <p:tav tm="100000">
                                          <p:val>
                                            <p:strVal val="#ppt_x"/>
                                          </p:val>
                                        </p:tav>
                                      </p:tavLst>
                                    </p:anim>
                                    <p:anim calcmode="lin" valueType="num">
                                      <p:cBhvr>
                                        <p:cTn id="24" dur="750" fill="hold"/>
                                        <p:tgtEl>
                                          <p:spTgt spid="6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750"/>
                                        <p:tgtEl>
                                          <p:spTgt spid="66"/>
                                        </p:tgtEl>
                                      </p:cBhvr>
                                    </p:animEffect>
                                    <p:anim calcmode="lin" valueType="num">
                                      <p:cBhvr>
                                        <p:cTn id="28" dur="750" fill="hold"/>
                                        <p:tgtEl>
                                          <p:spTgt spid="66"/>
                                        </p:tgtEl>
                                        <p:attrNameLst>
                                          <p:attrName>ppt_x</p:attrName>
                                        </p:attrNameLst>
                                      </p:cBhvr>
                                      <p:tavLst>
                                        <p:tav tm="0">
                                          <p:val>
                                            <p:strVal val="#ppt_x"/>
                                          </p:val>
                                        </p:tav>
                                        <p:tav tm="100000">
                                          <p:val>
                                            <p:strVal val="#ppt_x"/>
                                          </p:val>
                                        </p:tav>
                                      </p:tavLst>
                                    </p:anim>
                                    <p:anim calcmode="lin" valueType="num">
                                      <p:cBhvr>
                                        <p:cTn id="29" dur="750" fill="hold"/>
                                        <p:tgtEl>
                                          <p:spTgt spid="6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750"/>
                                        <p:tgtEl>
                                          <p:spTgt spid="67"/>
                                        </p:tgtEl>
                                      </p:cBhvr>
                                    </p:animEffect>
                                    <p:anim calcmode="lin" valueType="num">
                                      <p:cBhvr>
                                        <p:cTn id="33" dur="750" fill="hold"/>
                                        <p:tgtEl>
                                          <p:spTgt spid="67"/>
                                        </p:tgtEl>
                                        <p:attrNameLst>
                                          <p:attrName>ppt_x</p:attrName>
                                        </p:attrNameLst>
                                      </p:cBhvr>
                                      <p:tavLst>
                                        <p:tav tm="0">
                                          <p:val>
                                            <p:strVal val="#ppt_x"/>
                                          </p:val>
                                        </p:tav>
                                        <p:tav tm="100000">
                                          <p:val>
                                            <p:strVal val="#ppt_x"/>
                                          </p:val>
                                        </p:tav>
                                      </p:tavLst>
                                    </p:anim>
                                    <p:anim calcmode="lin" valueType="num">
                                      <p:cBhvr>
                                        <p:cTn id="34" dur="75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750"/>
                                        <p:tgtEl>
                                          <p:spTgt spid="68"/>
                                        </p:tgtEl>
                                      </p:cBhvr>
                                    </p:animEffect>
                                    <p:anim calcmode="lin" valueType="num">
                                      <p:cBhvr>
                                        <p:cTn id="38" dur="750" fill="hold"/>
                                        <p:tgtEl>
                                          <p:spTgt spid="68"/>
                                        </p:tgtEl>
                                        <p:attrNameLst>
                                          <p:attrName>ppt_x</p:attrName>
                                        </p:attrNameLst>
                                      </p:cBhvr>
                                      <p:tavLst>
                                        <p:tav tm="0">
                                          <p:val>
                                            <p:strVal val="#ppt_x"/>
                                          </p:val>
                                        </p:tav>
                                        <p:tav tm="100000">
                                          <p:val>
                                            <p:strVal val="#ppt_x"/>
                                          </p:val>
                                        </p:tav>
                                      </p:tavLst>
                                    </p:anim>
                                    <p:anim calcmode="lin" valueType="num">
                                      <p:cBhvr>
                                        <p:cTn id="39" dur="75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750"/>
                                        <p:tgtEl>
                                          <p:spTgt spid="71"/>
                                        </p:tgtEl>
                                      </p:cBhvr>
                                    </p:animEffect>
                                    <p:anim calcmode="lin" valueType="num">
                                      <p:cBhvr>
                                        <p:cTn id="43" dur="750" fill="hold"/>
                                        <p:tgtEl>
                                          <p:spTgt spid="71"/>
                                        </p:tgtEl>
                                        <p:attrNameLst>
                                          <p:attrName>ppt_x</p:attrName>
                                        </p:attrNameLst>
                                      </p:cBhvr>
                                      <p:tavLst>
                                        <p:tav tm="0">
                                          <p:val>
                                            <p:strVal val="#ppt_x"/>
                                          </p:val>
                                        </p:tav>
                                        <p:tav tm="100000">
                                          <p:val>
                                            <p:strVal val="#ppt_x"/>
                                          </p:val>
                                        </p:tav>
                                      </p:tavLst>
                                    </p:anim>
                                    <p:anim calcmode="lin" valueType="num">
                                      <p:cBhvr>
                                        <p:cTn id="44" dur="750" fill="hold"/>
                                        <p:tgtEl>
                                          <p:spTgt spid="7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750"/>
                                        <p:tgtEl>
                                          <p:spTgt spid="72"/>
                                        </p:tgtEl>
                                      </p:cBhvr>
                                    </p:animEffect>
                                    <p:anim calcmode="lin" valueType="num">
                                      <p:cBhvr>
                                        <p:cTn id="48" dur="750" fill="hold"/>
                                        <p:tgtEl>
                                          <p:spTgt spid="72"/>
                                        </p:tgtEl>
                                        <p:attrNameLst>
                                          <p:attrName>ppt_x</p:attrName>
                                        </p:attrNameLst>
                                      </p:cBhvr>
                                      <p:tavLst>
                                        <p:tav tm="0">
                                          <p:val>
                                            <p:strVal val="#ppt_x"/>
                                          </p:val>
                                        </p:tav>
                                        <p:tav tm="100000">
                                          <p:val>
                                            <p:strVal val="#ppt_x"/>
                                          </p:val>
                                        </p:tav>
                                      </p:tavLst>
                                    </p:anim>
                                    <p:anim calcmode="lin" valueType="num">
                                      <p:cBhvr>
                                        <p:cTn id="49" dur="750" fill="hold"/>
                                        <p:tgtEl>
                                          <p:spTgt spid="7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750"/>
                                        <p:tgtEl>
                                          <p:spTgt spid="73"/>
                                        </p:tgtEl>
                                      </p:cBhvr>
                                    </p:animEffect>
                                    <p:anim calcmode="lin" valueType="num">
                                      <p:cBhvr>
                                        <p:cTn id="53" dur="750" fill="hold"/>
                                        <p:tgtEl>
                                          <p:spTgt spid="73"/>
                                        </p:tgtEl>
                                        <p:attrNameLst>
                                          <p:attrName>ppt_x</p:attrName>
                                        </p:attrNameLst>
                                      </p:cBhvr>
                                      <p:tavLst>
                                        <p:tav tm="0">
                                          <p:val>
                                            <p:strVal val="#ppt_x"/>
                                          </p:val>
                                        </p:tav>
                                        <p:tav tm="100000">
                                          <p:val>
                                            <p:strVal val="#ppt_x"/>
                                          </p:val>
                                        </p:tav>
                                      </p:tavLst>
                                    </p:anim>
                                    <p:anim calcmode="lin" valueType="num">
                                      <p:cBhvr>
                                        <p:cTn id="54" dur="750" fill="hold"/>
                                        <p:tgtEl>
                                          <p:spTgt spid="7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750"/>
                                        <p:tgtEl>
                                          <p:spTgt spid="74"/>
                                        </p:tgtEl>
                                      </p:cBhvr>
                                    </p:animEffect>
                                    <p:anim calcmode="lin" valueType="num">
                                      <p:cBhvr>
                                        <p:cTn id="58" dur="750" fill="hold"/>
                                        <p:tgtEl>
                                          <p:spTgt spid="74"/>
                                        </p:tgtEl>
                                        <p:attrNameLst>
                                          <p:attrName>ppt_x</p:attrName>
                                        </p:attrNameLst>
                                      </p:cBhvr>
                                      <p:tavLst>
                                        <p:tav tm="0">
                                          <p:val>
                                            <p:strVal val="#ppt_x"/>
                                          </p:val>
                                        </p:tav>
                                        <p:tav tm="100000">
                                          <p:val>
                                            <p:strVal val="#ppt_x"/>
                                          </p:val>
                                        </p:tav>
                                      </p:tavLst>
                                    </p:anim>
                                    <p:anim calcmode="lin" valueType="num">
                                      <p:cBhvr>
                                        <p:cTn id="59" dur="750" fill="hold"/>
                                        <p:tgtEl>
                                          <p:spTgt spid="7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750"/>
                                        <p:tgtEl>
                                          <p:spTgt spid="75"/>
                                        </p:tgtEl>
                                      </p:cBhvr>
                                    </p:animEffect>
                                    <p:anim calcmode="lin" valueType="num">
                                      <p:cBhvr>
                                        <p:cTn id="63" dur="750" fill="hold"/>
                                        <p:tgtEl>
                                          <p:spTgt spid="75"/>
                                        </p:tgtEl>
                                        <p:attrNameLst>
                                          <p:attrName>ppt_x</p:attrName>
                                        </p:attrNameLst>
                                      </p:cBhvr>
                                      <p:tavLst>
                                        <p:tav tm="0">
                                          <p:val>
                                            <p:strVal val="#ppt_x"/>
                                          </p:val>
                                        </p:tav>
                                        <p:tav tm="100000">
                                          <p:val>
                                            <p:strVal val="#ppt_x"/>
                                          </p:val>
                                        </p:tav>
                                      </p:tavLst>
                                    </p:anim>
                                    <p:anim calcmode="lin" valueType="num">
                                      <p:cBhvr>
                                        <p:cTn id="64" dur="750" fill="hold"/>
                                        <p:tgtEl>
                                          <p:spTgt spid="7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750"/>
                                        <p:tgtEl>
                                          <p:spTgt spid="76"/>
                                        </p:tgtEl>
                                      </p:cBhvr>
                                    </p:animEffect>
                                    <p:anim calcmode="lin" valueType="num">
                                      <p:cBhvr>
                                        <p:cTn id="68" dur="750" fill="hold"/>
                                        <p:tgtEl>
                                          <p:spTgt spid="76"/>
                                        </p:tgtEl>
                                        <p:attrNameLst>
                                          <p:attrName>ppt_x</p:attrName>
                                        </p:attrNameLst>
                                      </p:cBhvr>
                                      <p:tavLst>
                                        <p:tav tm="0">
                                          <p:val>
                                            <p:strVal val="#ppt_x"/>
                                          </p:val>
                                        </p:tav>
                                        <p:tav tm="100000">
                                          <p:val>
                                            <p:strVal val="#ppt_x"/>
                                          </p:val>
                                        </p:tav>
                                      </p:tavLst>
                                    </p:anim>
                                    <p:anim calcmode="lin" valueType="num">
                                      <p:cBhvr>
                                        <p:cTn id="69" dur="750" fill="hold"/>
                                        <p:tgtEl>
                                          <p:spTgt spid="7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750"/>
                                        <p:tgtEl>
                                          <p:spTgt spid="77"/>
                                        </p:tgtEl>
                                      </p:cBhvr>
                                    </p:animEffect>
                                    <p:anim calcmode="lin" valueType="num">
                                      <p:cBhvr>
                                        <p:cTn id="73" dur="750" fill="hold"/>
                                        <p:tgtEl>
                                          <p:spTgt spid="77"/>
                                        </p:tgtEl>
                                        <p:attrNameLst>
                                          <p:attrName>ppt_x</p:attrName>
                                        </p:attrNameLst>
                                      </p:cBhvr>
                                      <p:tavLst>
                                        <p:tav tm="0">
                                          <p:val>
                                            <p:strVal val="#ppt_x"/>
                                          </p:val>
                                        </p:tav>
                                        <p:tav tm="100000">
                                          <p:val>
                                            <p:strVal val="#ppt_x"/>
                                          </p:val>
                                        </p:tav>
                                      </p:tavLst>
                                    </p:anim>
                                    <p:anim calcmode="lin" valueType="num">
                                      <p:cBhvr>
                                        <p:cTn id="74" dur="750" fill="hold"/>
                                        <p:tgtEl>
                                          <p:spTgt spid="77"/>
                                        </p:tgtEl>
                                        <p:attrNameLst>
                                          <p:attrName>ppt_y</p:attrName>
                                        </p:attrNameLst>
                                      </p:cBhvr>
                                      <p:tavLst>
                                        <p:tav tm="0">
                                          <p:val>
                                            <p:strVal val="#ppt_y+.1"/>
                                          </p:val>
                                        </p:tav>
                                        <p:tav tm="100000">
                                          <p:val>
                                            <p:strVal val="#ppt_y"/>
                                          </p:val>
                                        </p:tav>
                                      </p:tavLst>
                                    </p:anim>
                                  </p:childTnLst>
                                </p:cTn>
                              </p:par>
                            </p:childTnLst>
                          </p:cTn>
                        </p:par>
                        <p:par>
                          <p:cTn id="75" fill="hold">
                            <p:stCondLst>
                              <p:cond delay="750"/>
                            </p:stCondLst>
                            <p:childTnLst>
                              <p:par>
                                <p:cTn id="76" presetID="31" presetClass="entr" presetSubtype="0" fill="hold" grpId="0" nodeType="after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p:cTn id="78" dur="750" fill="hold"/>
                                        <p:tgtEl>
                                          <p:spTgt spid="2"/>
                                        </p:tgtEl>
                                        <p:attrNameLst>
                                          <p:attrName>ppt_w</p:attrName>
                                        </p:attrNameLst>
                                      </p:cBhvr>
                                      <p:tavLst>
                                        <p:tav tm="0">
                                          <p:val>
                                            <p:fltVal val="0"/>
                                          </p:val>
                                        </p:tav>
                                        <p:tav tm="100000">
                                          <p:val>
                                            <p:strVal val="#ppt_w"/>
                                          </p:val>
                                        </p:tav>
                                      </p:tavLst>
                                    </p:anim>
                                    <p:anim calcmode="lin" valueType="num">
                                      <p:cBhvr>
                                        <p:cTn id="79" dur="750" fill="hold"/>
                                        <p:tgtEl>
                                          <p:spTgt spid="2"/>
                                        </p:tgtEl>
                                        <p:attrNameLst>
                                          <p:attrName>ppt_h</p:attrName>
                                        </p:attrNameLst>
                                      </p:cBhvr>
                                      <p:tavLst>
                                        <p:tav tm="0">
                                          <p:val>
                                            <p:fltVal val="0"/>
                                          </p:val>
                                        </p:tav>
                                        <p:tav tm="100000">
                                          <p:val>
                                            <p:strVal val="#ppt_h"/>
                                          </p:val>
                                        </p:tav>
                                      </p:tavLst>
                                    </p:anim>
                                    <p:anim calcmode="lin" valueType="num">
                                      <p:cBhvr>
                                        <p:cTn id="80" dur="750" fill="hold"/>
                                        <p:tgtEl>
                                          <p:spTgt spid="2"/>
                                        </p:tgtEl>
                                        <p:attrNameLst>
                                          <p:attrName>style.rotation</p:attrName>
                                        </p:attrNameLst>
                                      </p:cBhvr>
                                      <p:tavLst>
                                        <p:tav tm="0">
                                          <p:val>
                                            <p:fltVal val="90"/>
                                          </p:val>
                                        </p:tav>
                                        <p:tav tm="100000">
                                          <p:val>
                                            <p:fltVal val="0"/>
                                          </p:val>
                                        </p:tav>
                                      </p:tavLst>
                                    </p:anim>
                                    <p:animEffect transition="in" filter="fade">
                                      <p:cBhvr>
                                        <p:cTn id="8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3" grpId="0" animBg="1"/>
      <p:bldP spid="67" grpId="0"/>
      <p:bldP spid="68" grpId="0" animBg="1"/>
      <p:bldP spid="71" grpId="0" animBg="1"/>
      <p:bldP spid="74" grpId="0"/>
      <p:bldP spid="75" grpId="0"/>
      <p:bldP spid="76" grpId="0"/>
      <p:bldP spid="77"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TextBox 6"/>
          <p:cNvSpPr txBox="1">
            <a:spLocks noChangeArrowheads="1"/>
          </p:cNvSpPr>
          <p:nvPr/>
        </p:nvSpPr>
        <p:spPr bwMode="auto">
          <a:xfrm>
            <a:off x="3386699" y="253407"/>
            <a:ext cx="2541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t> </a:t>
            </a:r>
            <a:r>
              <a:rPr lang="en-US" altLang="zh-TW" sz="20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Multi-Rate Padding</a:t>
            </a:r>
          </a:p>
        </p:txBody>
      </p:sp>
      <p:sp>
        <p:nvSpPr>
          <p:cNvPr id="3" name="文字方塊 2"/>
          <p:cNvSpPr txBox="1"/>
          <p:nvPr/>
        </p:nvSpPr>
        <p:spPr>
          <a:xfrm>
            <a:off x="431976" y="1122178"/>
            <a:ext cx="1456348" cy="369332"/>
          </a:xfrm>
          <a:prstGeom prst="rect">
            <a:avLst/>
          </a:prstGeom>
          <a:noFill/>
        </p:spPr>
        <p:txBody>
          <a:bodyPr wrap="square" rtlCol="0">
            <a:spAutoFit/>
          </a:bodyPr>
          <a:lstStyle/>
          <a:p>
            <a:r>
              <a:rPr lang="en-US" altLang="zh-TW" sz="1800" b="1" dirty="0">
                <a:solidFill>
                  <a:schemeClr val="bg2">
                    <a:lumMod val="25000"/>
                  </a:schemeClr>
                </a:solidFill>
                <a:latin typeface="Microsoft YaHei" panose="020B0503020204020204" pitchFamily="34" charset="-122"/>
                <a:ea typeface="Microsoft YaHei" panose="020B0503020204020204" pitchFamily="34" charset="-122"/>
              </a:rPr>
              <a:t>Method 1 </a:t>
            </a:r>
            <a:endParaRPr lang="zh-TW" altLang="en-US" sz="1800" b="1" dirty="0">
              <a:solidFill>
                <a:schemeClr val="bg2">
                  <a:lumMod val="25000"/>
                </a:schemeClr>
              </a:solidFill>
              <a:latin typeface="Microsoft YaHei" panose="020B0503020204020204" pitchFamily="34" charset="-122"/>
              <a:ea typeface="Microsoft YaHei" panose="020B0503020204020204" pitchFamily="34" charset="-122"/>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8" y="1501156"/>
            <a:ext cx="8051368" cy="3346735"/>
          </a:xfrm>
          <a:prstGeom prst="rect">
            <a:avLst/>
          </a:prstGeom>
        </p:spPr>
      </p:pic>
      <p:grpSp>
        <p:nvGrpSpPr>
          <p:cNvPr id="14" name="群組 13"/>
          <p:cNvGrpSpPr/>
          <p:nvPr/>
        </p:nvGrpSpPr>
        <p:grpSpPr>
          <a:xfrm>
            <a:off x="0" y="176463"/>
            <a:ext cx="1730869" cy="509690"/>
            <a:chOff x="0" y="176463"/>
            <a:chExt cx="1730869" cy="509690"/>
          </a:xfrm>
        </p:grpSpPr>
        <p:sp>
          <p:nvSpPr>
            <p:cNvPr id="15" name="五邊形 14"/>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3581" y="199370"/>
              <a:ext cx="1677107" cy="486783"/>
              <a:chOff x="4124" y="156549"/>
              <a:chExt cx="1677107" cy="486783"/>
            </a:xfrm>
          </p:grpSpPr>
          <p:sp>
            <p:nvSpPr>
              <p:cNvPr id="17"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8" name="组合 2"/>
              <p:cNvGrpSpPr/>
              <p:nvPr/>
            </p:nvGrpSpPr>
            <p:grpSpPr>
              <a:xfrm>
                <a:off x="4124" y="218992"/>
                <a:ext cx="428395" cy="308512"/>
                <a:chOff x="1489166" y="2322031"/>
                <a:chExt cx="566993" cy="408324"/>
              </a:xfrm>
            </p:grpSpPr>
            <p:sp>
              <p:nvSpPr>
                <p:cNvPr id="21"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9" name="直線接點 18"/>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0"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2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9577483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TextBox 6"/>
          <p:cNvSpPr txBox="1">
            <a:spLocks noChangeArrowheads="1"/>
          </p:cNvSpPr>
          <p:nvPr/>
        </p:nvSpPr>
        <p:spPr bwMode="auto">
          <a:xfrm>
            <a:off x="3372898" y="240588"/>
            <a:ext cx="2563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t> </a:t>
            </a:r>
            <a:r>
              <a:rPr lang="en-US" altLang="zh-TW" sz="20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Multi-Rate Padding</a:t>
            </a:r>
          </a:p>
        </p:txBody>
      </p:sp>
      <p:sp>
        <p:nvSpPr>
          <p:cNvPr id="3" name="文字方塊 2"/>
          <p:cNvSpPr txBox="1"/>
          <p:nvPr/>
        </p:nvSpPr>
        <p:spPr>
          <a:xfrm>
            <a:off x="431976" y="1122178"/>
            <a:ext cx="1456348" cy="369332"/>
          </a:xfrm>
          <a:prstGeom prst="rect">
            <a:avLst/>
          </a:prstGeom>
          <a:noFill/>
        </p:spPr>
        <p:txBody>
          <a:bodyPr wrap="square" rtlCol="0">
            <a:spAutoFit/>
          </a:bodyPr>
          <a:lstStyle/>
          <a:p>
            <a:r>
              <a:rPr lang="en-US" altLang="zh-TW" sz="1800" b="1" dirty="0">
                <a:solidFill>
                  <a:schemeClr val="bg2">
                    <a:lumMod val="25000"/>
                  </a:schemeClr>
                </a:solidFill>
                <a:latin typeface="Microsoft YaHei" panose="020B0503020204020204" pitchFamily="34" charset="-122"/>
                <a:ea typeface="Microsoft YaHei" panose="020B0503020204020204" pitchFamily="34" charset="-122"/>
              </a:rPr>
              <a:t>Method 2 </a:t>
            </a:r>
            <a:endParaRPr lang="zh-TW" altLang="en-US" sz="1800" b="1" dirty="0">
              <a:solidFill>
                <a:schemeClr val="bg2">
                  <a:lumMod val="25000"/>
                </a:schemeClr>
              </a:solidFill>
              <a:latin typeface="Microsoft YaHei" panose="020B0503020204020204" pitchFamily="34" charset="-122"/>
              <a:ea typeface="Microsoft YaHei" panose="020B0503020204020204" pitchFamily="34" charset="-122"/>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22" y="1532071"/>
            <a:ext cx="8051368" cy="3284904"/>
          </a:xfrm>
          <a:prstGeom prst="rect">
            <a:avLst/>
          </a:prstGeom>
        </p:spPr>
      </p:pic>
      <p:grpSp>
        <p:nvGrpSpPr>
          <p:cNvPr id="14" name="群組 13"/>
          <p:cNvGrpSpPr/>
          <p:nvPr/>
        </p:nvGrpSpPr>
        <p:grpSpPr>
          <a:xfrm>
            <a:off x="0" y="176463"/>
            <a:ext cx="1730869" cy="509690"/>
            <a:chOff x="0" y="176463"/>
            <a:chExt cx="1730869" cy="509690"/>
          </a:xfrm>
        </p:grpSpPr>
        <p:sp>
          <p:nvSpPr>
            <p:cNvPr id="15" name="五邊形 14"/>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3581" y="199370"/>
              <a:ext cx="1677107" cy="486783"/>
              <a:chOff x="4124" y="156549"/>
              <a:chExt cx="1677107" cy="486783"/>
            </a:xfrm>
          </p:grpSpPr>
          <p:sp>
            <p:nvSpPr>
              <p:cNvPr id="17"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8" name="组合 2"/>
              <p:cNvGrpSpPr/>
              <p:nvPr/>
            </p:nvGrpSpPr>
            <p:grpSpPr>
              <a:xfrm>
                <a:off x="4124" y="218992"/>
                <a:ext cx="428395" cy="308512"/>
                <a:chOff x="1489166" y="2322031"/>
                <a:chExt cx="566993" cy="408324"/>
              </a:xfrm>
            </p:grpSpPr>
            <p:sp>
              <p:nvSpPr>
                <p:cNvPr id="21"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9" name="直線接點 18"/>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0"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2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19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1661831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0" name="群組 19"/>
          <p:cNvGrpSpPr/>
          <p:nvPr/>
        </p:nvGrpSpPr>
        <p:grpSpPr>
          <a:xfrm>
            <a:off x="3254731" y="123611"/>
            <a:ext cx="1939151" cy="1200329"/>
            <a:chOff x="3512720" y="133141"/>
            <a:chExt cx="1939151" cy="1200329"/>
          </a:xfrm>
        </p:grpSpPr>
        <p:sp>
          <p:nvSpPr>
            <p:cNvPr id="14" name="文本框 13"/>
            <p:cNvSpPr txBox="1"/>
            <p:nvPr/>
          </p:nvSpPr>
          <p:spPr>
            <a:xfrm>
              <a:off x="3512720" y="133141"/>
              <a:ext cx="899605" cy="1200329"/>
            </a:xfrm>
            <a:prstGeom prst="rect">
              <a:avLst/>
            </a:prstGeom>
            <a:noFill/>
          </p:spPr>
          <p:txBody>
            <a:bodyPr wrap="none" rtlCol="0">
              <a:spAutoFit/>
            </a:bodyPr>
            <a:lstStyle/>
            <a:p>
              <a:r>
                <a:rPr lang="en-US" altLang="zh-CN" sz="7200" dirty="0">
                  <a:solidFill>
                    <a:srgbClr val="577188"/>
                  </a:solidFill>
                  <a:latin typeface="Malgun Gothic" panose="020B0503020000020004" pitchFamily="34" charset="-127"/>
                  <a:ea typeface="Malgun Gothic" panose="020B0503020000020004" pitchFamily="34" charset="-127"/>
                </a:rPr>
                <a:t>O</a:t>
              </a:r>
              <a:endParaRPr lang="zh-CN" altLang="en-US" sz="7200" dirty="0">
                <a:solidFill>
                  <a:srgbClr val="577188"/>
                </a:solidFill>
                <a:latin typeface="Malgun Gothic" panose="020B0503020000020004" pitchFamily="34" charset="-127"/>
              </a:endParaRPr>
            </a:p>
          </p:txBody>
        </p:sp>
        <p:sp>
          <p:nvSpPr>
            <p:cNvPr id="15" name="文本框 14"/>
            <p:cNvSpPr txBox="1"/>
            <p:nvPr/>
          </p:nvSpPr>
          <p:spPr>
            <a:xfrm>
              <a:off x="4199605" y="702393"/>
              <a:ext cx="1252266" cy="461665"/>
            </a:xfrm>
            <a:prstGeom prst="rect">
              <a:avLst/>
            </a:prstGeom>
            <a:noFill/>
          </p:spPr>
          <p:txBody>
            <a:bodyPr wrap="none" rtlCol="0">
              <a:spAutoFit/>
            </a:bodyPr>
            <a:lstStyle/>
            <a:p>
              <a:r>
                <a:rPr lang="en-US" altLang="zh-CN" sz="2400" b="1" dirty="0">
                  <a:solidFill>
                    <a:srgbClr val="577188"/>
                  </a:solidFill>
                  <a:latin typeface="Malgun Gothic" panose="020B0503020000020004" pitchFamily="34" charset="-127"/>
                  <a:ea typeface="Malgun Gothic" panose="020B0503020000020004" pitchFamily="34" charset="-127"/>
                </a:rPr>
                <a:t>UTLINE</a:t>
              </a:r>
              <a:endParaRPr lang="zh-CN" altLang="en-US" sz="2400" b="1" dirty="0">
                <a:solidFill>
                  <a:srgbClr val="577188"/>
                </a:solidFill>
                <a:latin typeface="Malgun Gothic" panose="020B0503020000020004" pitchFamily="34" charset="-127"/>
              </a:endParaRPr>
            </a:p>
          </p:txBody>
        </p:sp>
        <p:sp>
          <p:nvSpPr>
            <p:cNvPr id="16" name="文本框 15"/>
            <p:cNvSpPr txBox="1"/>
            <p:nvPr/>
          </p:nvSpPr>
          <p:spPr>
            <a:xfrm>
              <a:off x="4323036" y="287809"/>
              <a:ext cx="1005403" cy="584775"/>
            </a:xfrm>
            <a:prstGeom prst="rect">
              <a:avLst/>
            </a:prstGeom>
            <a:noFill/>
          </p:spPr>
          <p:txBody>
            <a:bodyPr wrap="none" rtlCol="0">
              <a:spAutoFit/>
            </a:bodyPr>
            <a:lstStyle/>
            <a:p>
              <a:r>
                <a:rPr lang="zh-TW" altLang="en-US" sz="3200" dirty="0">
                  <a:solidFill>
                    <a:srgbClr val="577188"/>
                  </a:solidFill>
                  <a:latin typeface="微軟正黑體" panose="020B0604030504040204" pitchFamily="34" charset="-120"/>
                  <a:ea typeface="微軟正黑體" panose="020B0604030504040204" pitchFamily="34" charset="-120"/>
                </a:rPr>
                <a:t>大綱</a:t>
              </a:r>
              <a:endParaRPr lang="zh-CN" altLang="en-US" sz="3200" dirty="0">
                <a:solidFill>
                  <a:srgbClr val="577188"/>
                </a:solidFill>
                <a:latin typeface="微軟正黑體" panose="020B0604030504040204" pitchFamily="34" charset="-120"/>
                <a:ea typeface="微軟正黑體" panose="020B0604030504040204" pitchFamily="34" charset="-120"/>
              </a:endParaRPr>
            </a:p>
          </p:txBody>
        </p:sp>
      </p:grpSp>
      <p:grpSp>
        <p:nvGrpSpPr>
          <p:cNvPr id="7" name="群組 6"/>
          <p:cNvGrpSpPr/>
          <p:nvPr/>
        </p:nvGrpSpPr>
        <p:grpSpPr>
          <a:xfrm>
            <a:off x="1473630" y="1479506"/>
            <a:ext cx="2533403" cy="401083"/>
            <a:chOff x="1496200" y="1478854"/>
            <a:chExt cx="2533403" cy="401083"/>
          </a:xfrm>
        </p:grpSpPr>
        <p:sp>
          <p:nvSpPr>
            <p:cNvPr id="24" name="TextBox 6"/>
            <p:cNvSpPr txBox="1">
              <a:spLocks noChangeArrowheads="1"/>
            </p:cNvSpPr>
            <p:nvPr/>
          </p:nvSpPr>
          <p:spPr bwMode="auto">
            <a:xfrm>
              <a:off x="1779012" y="1479827"/>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2000" b="1" dirty="0">
                  <a:solidFill>
                    <a:schemeClr val="tx1">
                      <a:lumMod val="75000"/>
                      <a:lumOff val="25000"/>
                    </a:schemeClr>
                  </a:solidFill>
                  <a:latin typeface="微软雅黑" pitchFamily="34" charset="-122"/>
                  <a:ea typeface="微软雅黑" pitchFamily="34" charset="-122"/>
                </a:rPr>
                <a:t>Motivation</a:t>
              </a:r>
              <a:endParaRPr kumimoji="0" lang="zh-CN" sz="1800" b="1" i="0" u="none" strike="noStrike" cap="none" normalizeH="0" baseline="0" dirty="0">
                <a:ln>
                  <a:noFill/>
                </a:ln>
                <a:solidFill>
                  <a:schemeClr val="tx1">
                    <a:lumMod val="75000"/>
                    <a:lumOff val="25000"/>
                  </a:schemeClr>
                </a:solidFill>
                <a:effectLst/>
                <a:latin typeface="Arial" pitchFamily="34" charset="0"/>
                <a:ea typeface="宋体" pitchFamily="2" charset="-122"/>
              </a:endParaRPr>
            </a:p>
          </p:txBody>
        </p:sp>
        <p:grpSp>
          <p:nvGrpSpPr>
            <p:cNvPr id="3" name="组合 2"/>
            <p:cNvGrpSpPr/>
            <p:nvPr/>
          </p:nvGrpSpPr>
          <p:grpSpPr>
            <a:xfrm>
              <a:off x="1496200" y="1478854"/>
              <a:ext cx="566993" cy="401083"/>
              <a:chOff x="1489166" y="2322031"/>
              <a:chExt cx="566993" cy="401083"/>
            </a:xfrm>
          </p:grpSpPr>
          <p:sp>
            <p:nvSpPr>
              <p:cNvPr id="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6"/>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01</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9" name="群組 8"/>
          <p:cNvGrpSpPr/>
          <p:nvPr/>
        </p:nvGrpSpPr>
        <p:grpSpPr>
          <a:xfrm>
            <a:off x="4352361" y="1666434"/>
            <a:ext cx="3673967" cy="403149"/>
            <a:chOff x="4992365" y="1478854"/>
            <a:chExt cx="3673967" cy="403149"/>
          </a:xfrm>
        </p:grpSpPr>
        <p:sp>
          <p:nvSpPr>
            <p:cNvPr id="27" name="TextBox 6"/>
            <p:cNvSpPr txBox="1">
              <a:spLocks noChangeArrowheads="1"/>
            </p:cNvSpPr>
            <p:nvPr/>
          </p:nvSpPr>
          <p:spPr bwMode="auto">
            <a:xfrm>
              <a:off x="5498211" y="1481893"/>
              <a:ext cx="3168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Simulation and Results</a:t>
              </a:r>
              <a:endParaRPr lang="zh-HK"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992365" y="1478854"/>
              <a:ext cx="566993" cy="401083"/>
              <a:chOff x="4985331" y="2322031"/>
              <a:chExt cx="566993" cy="401083"/>
            </a:xfrm>
          </p:grpSpPr>
          <p:sp>
            <p:nvSpPr>
              <p:cNvPr id="26" name="任意多边形 25"/>
              <p:cNvSpPr>
                <a:spLocks noChangeAspect="1"/>
              </p:cNvSpPr>
              <p:nvPr/>
            </p:nvSpPr>
            <p:spPr>
              <a:xfrm>
                <a:off x="5059177"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p:cNvSpPr txBox="1">
                <a:spLocks noChangeArrowheads="1"/>
              </p:cNvSpPr>
              <p:nvPr/>
            </p:nvSpPr>
            <p:spPr bwMode="auto">
              <a:xfrm>
                <a:off x="4985331"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05</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10" name="群組 9"/>
          <p:cNvGrpSpPr/>
          <p:nvPr/>
        </p:nvGrpSpPr>
        <p:grpSpPr>
          <a:xfrm>
            <a:off x="4352361" y="2545749"/>
            <a:ext cx="4576504" cy="413071"/>
            <a:chOff x="4992365" y="2469741"/>
            <a:chExt cx="4576504" cy="413071"/>
          </a:xfrm>
        </p:grpSpPr>
        <p:sp>
          <p:nvSpPr>
            <p:cNvPr id="30" name="TextBox 6"/>
            <p:cNvSpPr txBox="1">
              <a:spLocks noChangeArrowheads="1"/>
            </p:cNvSpPr>
            <p:nvPr/>
          </p:nvSpPr>
          <p:spPr bwMode="auto">
            <a:xfrm>
              <a:off x="5498211" y="2469741"/>
              <a:ext cx="40706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2000" b="1" dirty="0">
                  <a:solidFill>
                    <a:schemeClr val="tx1">
                      <a:lumMod val="75000"/>
                      <a:lumOff val="25000"/>
                    </a:schemeClr>
                  </a:solidFill>
                  <a:latin typeface="微软雅黑" panose="020B0503020204020204" pitchFamily="34" charset="-122"/>
                  <a:ea typeface="微软雅黑" panose="020B0503020204020204" pitchFamily="34" charset="-122"/>
                </a:rPr>
                <a:t>Conclusions and Future Work</a:t>
              </a:r>
              <a:endParaRPr lang="zh-HK"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92365" y="2481729"/>
              <a:ext cx="566993" cy="401083"/>
              <a:chOff x="4985331" y="3324906"/>
              <a:chExt cx="566993" cy="401083"/>
            </a:xfrm>
          </p:grpSpPr>
          <p:sp>
            <p:nvSpPr>
              <p:cNvPr id="29" name="任意多边形 28"/>
              <p:cNvSpPr>
                <a:spLocks noChangeAspect="1"/>
              </p:cNvSpPr>
              <p:nvPr/>
            </p:nvSpPr>
            <p:spPr>
              <a:xfrm>
                <a:off x="5059177"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6"/>
              <p:cNvSpPr txBox="1">
                <a:spLocks noChangeArrowheads="1"/>
              </p:cNvSpPr>
              <p:nvPr/>
            </p:nvSpPr>
            <p:spPr bwMode="auto">
              <a:xfrm>
                <a:off x="4985331"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06</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2" name="群組 1"/>
          <p:cNvGrpSpPr/>
          <p:nvPr/>
        </p:nvGrpSpPr>
        <p:grpSpPr>
          <a:xfrm>
            <a:off x="1473630" y="2909284"/>
            <a:ext cx="2541174" cy="401083"/>
            <a:chOff x="1496200" y="2308610"/>
            <a:chExt cx="2541174" cy="401083"/>
          </a:xfrm>
        </p:grpSpPr>
        <p:sp>
          <p:nvSpPr>
            <p:cNvPr id="33" name="TextBox 6"/>
            <p:cNvSpPr txBox="1">
              <a:spLocks noChangeArrowheads="1"/>
            </p:cNvSpPr>
            <p:nvPr/>
          </p:nvSpPr>
          <p:spPr bwMode="auto">
            <a:xfrm>
              <a:off x="1786783" y="2318195"/>
              <a:ext cx="2250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800" b="1" dirty="0">
                  <a:solidFill>
                    <a:schemeClr val="tx1">
                      <a:lumMod val="75000"/>
                      <a:lumOff val="25000"/>
                    </a:schemeClr>
                  </a:solidFill>
                  <a:latin typeface="微软雅黑" panose="020B0503020204020204" pitchFamily="34" charset="-122"/>
                  <a:ea typeface="微软雅黑" panose="020B0503020204020204" pitchFamily="34" charset="-122"/>
                </a:rPr>
                <a:t>Architecture </a:t>
              </a:r>
            </a:p>
          </p:txBody>
        </p:sp>
        <p:grpSp>
          <p:nvGrpSpPr>
            <p:cNvPr id="4" name="组合 3"/>
            <p:cNvGrpSpPr/>
            <p:nvPr/>
          </p:nvGrpSpPr>
          <p:grpSpPr>
            <a:xfrm>
              <a:off x="1496200" y="2308610"/>
              <a:ext cx="566993" cy="401083"/>
              <a:chOff x="1489166" y="3324906"/>
              <a:chExt cx="566993" cy="401083"/>
            </a:xfrm>
          </p:grpSpPr>
          <p:sp>
            <p:nvSpPr>
              <p:cNvPr id="32" name="任意多边形 31"/>
              <p:cNvSpPr>
                <a:spLocks noChangeAspect="1"/>
              </p:cNvSpPr>
              <p:nvPr/>
            </p:nvSpPr>
            <p:spPr>
              <a:xfrm>
                <a:off x="1563012"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6"/>
              <p:cNvSpPr txBox="1">
                <a:spLocks noChangeArrowheads="1"/>
              </p:cNvSpPr>
              <p:nvPr/>
            </p:nvSpPr>
            <p:spPr bwMode="auto">
              <a:xfrm>
                <a:off x="1489166"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03</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sp>
        <p:nvSpPr>
          <p:cNvPr id="36" name="任意多边形: 形状 2"/>
          <p:cNvSpPr/>
          <p:nvPr/>
        </p:nvSpPr>
        <p:spPr>
          <a:xfrm>
            <a:off x="26292" y="4130231"/>
            <a:ext cx="9117708"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任意多边形: 形状 4"/>
          <p:cNvSpPr/>
          <p:nvPr/>
        </p:nvSpPr>
        <p:spPr>
          <a:xfrm flipH="1">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23" name="直接连接符 107">
            <a:extLst>
              <a:ext uri="{FF2B5EF4-FFF2-40B4-BE49-F238E27FC236}">
                <a16:creationId xmlns:a16="http://schemas.microsoft.com/office/drawing/2014/main" id="{4813C647-C18F-49A4-9F27-02A75536227E}"/>
              </a:ext>
            </a:extLst>
          </p:cNvPr>
          <p:cNvCxnSpPr/>
          <p:nvPr/>
        </p:nvCxnSpPr>
        <p:spPr>
          <a:xfrm>
            <a:off x="963637" y="1250140"/>
            <a:ext cx="7153421" cy="591"/>
          </a:xfrm>
          <a:prstGeom prst="line">
            <a:avLst/>
          </a:prstGeom>
          <a:ln w="12700">
            <a:solidFill>
              <a:srgbClr val="577188"/>
            </a:solidFill>
          </a:ln>
        </p:spPr>
        <p:style>
          <a:lnRef idx="1">
            <a:schemeClr val="accent1"/>
          </a:lnRef>
          <a:fillRef idx="0">
            <a:schemeClr val="accent1"/>
          </a:fillRef>
          <a:effectRef idx="0">
            <a:schemeClr val="accent1"/>
          </a:effectRef>
          <a:fontRef idx="minor">
            <a:schemeClr val="tx1"/>
          </a:fontRef>
        </p:style>
      </p:cxnSp>
      <p:grpSp>
        <p:nvGrpSpPr>
          <p:cNvPr id="11" name="群組 10"/>
          <p:cNvGrpSpPr/>
          <p:nvPr/>
        </p:nvGrpSpPr>
        <p:grpSpPr>
          <a:xfrm>
            <a:off x="4358710" y="3383356"/>
            <a:ext cx="2480598" cy="417325"/>
            <a:chOff x="5102698" y="3132292"/>
            <a:chExt cx="2480598" cy="417325"/>
          </a:xfrm>
        </p:grpSpPr>
        <p:sp>
          <p:nvSpPr>
            <p:cNvPr id="35" name="TextBox 6"/>
            <p:cNvSpPr txBox="1">
              <a:spLocks noChangeArrowheads="1"/>
            </p:cNvSpPr>
            <p:nvPr/>
          </p:nvSpPr>
          <p:spPr bwMode="auto">
            <a:xfrm>
              <a:off x="5332705" y="3132292"/>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2000" b="1" dirty="0">
                  <a:solidFill>
                    <a:schemeClr val="tx1">
                      <a:lumMod val="75000"/>
                      <a:lumOff val="25000"/>
                    </a:schemeClr>
                  </a:solidFill>
                  <a:latin typeface="微软雅黑" panose="020B0503020204020204" pitchFamily="34" charset="-122"/>
                  <a:ea typeface="微软雅黑" panose="020B0503020204020204" pitchFamily="34" charset="-122"/>
                </a:rPr>
                <a:t>References</a:t>
              </a:r>
            </a:p>
          </p:txBody>
        </p:sp>
        <p:grpSp>
          <p:nvGrpSpPr>
            <p:cNvPr id="38" name="组合 5"/>
            <p:cNvGrpSpPr/>
            <p:nvPr/>
          </p:nvGrpSpPr>
          <p:grpSpPr>
            <a:xfrm>
              <a:off x="5102698" y="3138096"/>
              <a:ext cx="566993" cy="411521"/>
              <a:chOff x="4991680" y="3324906"/>
              <a:chExt cx="566993" cy="411521"/>
            </a:xfrm>
          </p:grpSpPr>
          <p:sp>
            <p:nvSpPr>
              <p:cNvPr id="39" name="任意多边形 28"/>
              <p:cNvSpPr>
                <a:spLocks noChangeAspect="1"/>
              </p:cNvSpPr>
              <p:nvPr/>
            </p:nvSpPr>
            <p:spPr>
              <a:xfrm>
                <a:off x="5059177"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6"/>
              <p:cNvSpPr txBox="1">
                <a:spLocks noChangeArrowheads="1"/>
              </p:cNvSpPr>
              <p:nvPr/>
            </p:nvSpPr>
            <p:spPr bwMode="auto">
              <a:xfrm>
                <a:off x="4991680" y="3336317"/>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07</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12" name="群組 11"/>
          <p:cNvGrpSpPr/>
          <p:nvPr/>
        </p:nvGrpSpPr>
        <p:grpSpPr>
          <a:xfrm>
            <a:off x="1473630" y="3615895"/>
            <a:ext cx="2817584" cy="412690"/>
            <a:chOff x="1496200" y="3112326"/>
            <a:chExt cx="2817584" cy="412690"/>
          </a:xfrm>
        </p:grpSpPr>
        <p:sp>
          <p:nvSpPr>
            <p:cNvPr id="41" name="TextBox 6"/>
            <p:cNvSpPr txBox="1">
              <a:spLocks noChangeArrowheads="1"/>
            </p:cNvSpPr>
            <p:nvPr/>
          </p:nvSpPr>
          <p:spPr bwMode="auto">
            <a:xfrm>
              <a:off x="2063193" y="3112326"/>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Implementation</a:t>
              </a:r>
            </a:p>
          </p:txBody>
        </p:sp>
        <p:grpSp>
          <p:nvGrpSpPr>
            <p:cNvPr id="42" name="组合 5"/>
            <p:cNvGrpSpPr/>
            <p:nvPr/>
          </p:nvGrpSpPr>
          <p:grpSpPr>
            <a:xfrm>
              <a:off x="1496200" y="3123933"/>
              <a:ext cx="566993" cy="401083"/>
              <a:chOff x="4985331" y="3324906"/>
              <a:chExt cx="566993" cy="401083"/>
            </a:xfrm>
          </p:grpSpPr>
          <p:sp>
            <p:nvSpPr>
              <p:cNvPr id="43" name="任意多边形 28"/>
              <p:cNvSpPr>
                <a:spLocks noChangeAspect="1"/>
              </p:cNvSpPr>
              <p:nvPr/>
            </p:nvSpPr>
            <p:spPr>
              <a:xfrm>
                <a:off x="5059177"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
              <p:cNvSpPr txBox="1">
                <a:spLocks noChangeArrowheads="1"/>
              </p:cNvSpPr>
              <p:nvPr/>
            </p:nvSpPr>
            <p:spPr bwMode="auto">
              <a:xfrm>
                <a:off x="4985331"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04</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45" name="群組 44"/>
          <p:cNvGrpSpPr/>
          <p:nvPr/>
        </p:nvGrpSpPr>
        <p:grpSpPr>
          <a:xfrm>
            <a:off x="1473630" y="2193120"/>
            <a:ext cx="2602321" cy="401083"/>
            <a:chOff x="1496200" y="2308610"/>
            <a:chExt cx="2602321" cy="401083"/>
          </a:xfrm>
        </p:grpSpPr>
        <p:sp>
          <p:nvSpPr>
            <p:cNvPr id="46" name="TextBox 6"/>
            <p:cNvSpPr txBox="1">
              <a:spLocks noChangeArrowheads="1"/>
            </p:cNvSpPr>
            <p:nvPr/>
          </p:nvSpPr>
          <p:spPr bwMode="auto">
            <a:xfrm>
              <a:off x="1847930" y="2324972"/>
              <a:ext cx="2250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800" b="1" dirty="0">
                  <a:solidFill>
                    <a:schemeClr val="tx1">
                      <a:lumMod val="75000"/>
                      <a:lumOff val="25000"/>
                    </a:schemeClr>
                  </a:solidFill>
                  <a:latin typeface="微软雅黑" panose="020B0503020204020204" pitchFamily="34" charset="-122"/>
                  <a:ea typeface="微软雅黑" panose="020B0503020204020204" pitchFamily="34" charset="-122"/>
                </a:rPr>
                <a:t>Related Work </a:t>
              </a:r>
            </a:p>
          </p:txBody>
        </p:sp>
        <p:grpSp>
          <p:nvGrpSpPr>
            <p:cNvPr id="47" name="组合 3"/>
            <p:cNvGrpSpPr/>
            <p:nvPr/>
          </p:nvGrpSpPr>
          <p:grpSpPr>
            <a:xfrm>
              <a:off x="1496200" y="2308610"/>
              <a:ext cx="566993" cy="401083"/>
              <a:chOff x="1489166" y="3324906"/>
              <a:chExt cx="566993" cy="401083"/>
            </a:xfrm>
          </p:grpSpPr>
          <p:sp>
            <p:nvSpPr>
              <p:cNvPr id="48" name="任意多边形 31"/>
              <p:cNvSpPr>
                <a:spLocks noChangeAspect="1"/>
              </p:cNvSpPr>
              <p:nvPr/>
            </p:nvSpPr>
            <p:spPr>
              <a:xfrm>
                <a:off x="1563012"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6"/>
              <p:cNvSpPr txBox="1">
                <a:spLocks noChangeArrowheads="1"/>
              </p:cNvSpPr>
              <p:nvPr/>
            </p:nvSpPr>
            <p:spPr bwMode="auto">
              <a:xfrm>
                <a:off x="1489166"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02</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sp>
        <p:nvSpPr>
          <p:cNvPr id="13" name="投影片編號版面配置區 12"/>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139430378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260" y="0"/>
            <a:ext cx="2141889" cy="5139186"/>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865433" y="1468813"/>
                <a:ext cx="4500206" cy="369332"/>
              </a:xfrm>
              <a:prstGeom prst="rect">
                <a:avLst/>
              </a:prstGeom>
              <a:noFill/>
            </p:spPr>
            <p:txBody>
              <a:bodyPr wrap="none" rtlCol="0">
                <a:spAutoFit/>
              </a:bodyPr>
              <a:lstStyle/>
              <a:p>
                <a:r>
                  <a:rPr lang="en-US" altLang="zh-TW" dirty="0"/>
                  <a:t> </a:t>
                </a:r>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Rnd (</a:t>
                </a:r>
                <a:r>
                  <a:rPr lang="en-US" altLang="zh-TW" sz="1800" b="1" i="1" dirty="0">
                    <a:solidFill>
                      <a:schemeClr val="bg2">
                        <a:lumMod val="10000"/>
                      </a:schemeClr>
                    </a:solidFill>
                    <a:latin typeface="Times New Roman" panose="02020603050405020304" pitchFamily="18" charset="0"/>
                    <a:cs typeface="Times New Roman" panose="02020603050405020304" pitchFamily="18" charset="0"/>
                  </a:rPr>
                  <a:t> A</a:t>
                </a:r>
                <a:r>
                  <a:rPr lang="zh-TW" altLang="zh-TW" sz="1800" b="1" i="1" dirty="0">
                    <a:solidFill>
                      <a:schemeClr val="bg2">
                        <a:lumMod val="10000"/>
                      </a:schemeClr>
                    </a:solidFill>
                    <a:latin typeface="Times New Roman" panose="02020603050405020304" pitchFamily="18" charset="0"/>
                    <a:cs typeface="Times New Roman" panose="02020603050405020304" pitchFamily="18" charset="0"/>
                  </a:rPr>
                  <a:t>，</a:t>
                </a:r>
                <a:r>
                  <a:rPr lang="en-US" altLang="zh-TW" sz="1800" b="1" i="1" dirty="0" err="1">
                    <a:solidFill>
                      <a:schemeClr val="bg2">
                        <a:lumMod val="10000"/>
                      </a:schemeClr>
                    </a:solidFill>
                    <a:latin typeface="Times New Roman" panose="02020603050405020304" pitchFamily="18" charset="0"/>
                    <a:cs typeface="Times New Roman" panose="02020603050405020304" pitchFamily="18" charset="0"/>
                  </a:rPr>
                  <a:t>i</a:t>
                </a:r>
                <a:r>
                  <a:rPr lang="en-US" altLang="zh-TW" sz="1800" b="1" i="1" baseline="-25000" dirty="0" err="1">
                    <a:solidFill>
                      <a:schemeClr val="bg2">
                        <a:lumMod val="10000"/>
                      </a:schemeClr>
                    </a:solidFill>
                    <a:latin typeface="Times New Roman" panose="02020603050405020304" pitchFamily="18" charset="0"/>
                    <a:cs typeface="Times New Roman" panose="02020603050405020304" pitchFamily="18" charset="0"/>
                  </a:rPr>
                  <a:t>r</a:t>
                </a:r>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 ) = </a:t>
                </a:r>
                <a14:m>
                  <m:oMath xmlns:m="http://schemas.openxmlformats.org/officeDocument/2006/math">
                    <m:r>
                      <a:rPr lang="en-US" altLang="zh-TW" sz="1800" b="1" i="1">
                        <a:solidFill>
                          <a:schemeClr val="bg2">
                            <a:lumMod val="10000"/>
                          </a:schemeClr>
                        </a:solidFill>
                        <a:latin typeface="Cambria Math" panose="02040503050406030204" pitchFamily="18" charset="0"/>
                      </a:rPr>
                      <m:t>𝛊</m:t>
                    </m:r>
                    <m:r>
                      <a:rPr lang="en-US" altLang="zh-TW" sz="1800" b="1">
                        <a:solidFill>
                          <a:schemeClr val="bg2">
                            <a:lumMod val="10000"/>
                          </a:schemeClr>
                        </a:solidFill>
                        <a:latin typeface="Cambria Math" panose="02040503050406030204" pitchFamily="18" charset="0"/>
                      </a:rPr>
                      <m:t> ( </m:t>
                    </m:r>
                    <m:r>
                      <a:rPr lang="en-US" altLang="zh-TW" sz="1800" b="1" i="1">
                        <a:solidFill>
                          <a:schemeClr val="bg2">
                            <a:lumMod val="10000"/>
                          </a:schemeClr>
                        </a:solidFill>
                        <a:latin typeface="Cambria Math" panose="02040503050406030204" pitchFamily="18" charset="0"/>
                      </a:rPr>
                      <m:t>𝛘</m:t>
                    </m:r>
                    <m:r>
                      <a:rPr lang="en-US" altLang="zh-TW" sz="1800" b="1">
                        <a:solidFill>
                          <a:schemeClr val="bg2">
                            <a:lumMod val="10000"/>
                          </a:schemeClr>
                        </a:solidFill>
                        <a:latin typeface="Cambria Math" panose="02040503050406030204" pitchFamily="18" charset="0"/>
                      </a:rPr>
                      <m:t> ( </m:t>
                    </m:r>
                    <m:r>
                      <a:rPr lang="en-US" altLang="zh-TW" sz="1800" b="1" i="1">
                        <a:solidFill>
                          <a:schemeClr val="bg2">
                            <a:lumMod val="10000"/>
                          </a:schemeClr>
                        </a:solidFill>
                        <a:latin typeface="Cambria Math" panose="02040503050406030204" pitchFamily="18" charset="0"/>
                      </a:rPr>
                      <m:t>𝛑</m:t>
                    </m:r>
                    <m:r>
                      <a:rPr lang="en-US" altLang="zh-TW" sz="1800" b="1">
                        <a:solidFill>
                          <a:schemeClr val="bg2">
                            <a:lumMod val="10000"/>
                          </a:schemeClr>
                        </a:solidFill>
                        <a:latin typeface="Cambria Math" panose="02040503050406030204" pitchFamily="18" charset="0"/>
                      </a:rPr>
                      <m:t> ( </m:t>
                    </m:r>
                    <m:r>
                      <a:rPr lang="en-US" altLang="zh-TW" sz="1800" b="1" i="1">
                        <a:solidFill>
                          <a:schemeClr val="bg2">
                            <a:lumMod val="10000"/>
                          </a:schemeClr>
                        </a:solidFill>
                        <a:latin typeface="Cambria Math" panose="02040503050406030204" pitchFamily="18" charset="0"/>
                      </a:rPr>
                      <m:t>𝛒</m:t>
                    </m:r>
                    <m:r>
                      <a:rPr lang="en-US" altLang="zh-TW" sz="1800" b="1">
                        <a:solidFill>
                          <a:schemeClr val="bg2">
                            <a:lumMod val="10000"/>
                          </a:schemeClr>
                        </a:solidFill>
                        <a:latin typeface="Cambria Math" panose="02040503050406030204" pitchFamily="18" charset="0"/>
                      </a:rPr>
                      <m:t> ( </m:t>
                    </m:r>
                    <m:r>
                      <a:rPr lang="en-US" altLang="zh-TW" sz="1800" b="1" i="1">
                        <a:solidFill>
                          <a:schemeClr val="bg2">
                            <a:lumMod val="10000"/>
                          </a:schemeClr>
                        </a:solidFill>
                        <a:latin typeface="Cambria Math" panose="02040503050406030204" pitchFamily="18" charset="0"/>
                      </a:rPr>
                      <m:t>𝛉</m:t>
                    </m:r>
                    <m:r>
                      <a:rPr lang="en-US" altLang="zh-TW" sz="1800" b="1">
                        <a:solidFill>
                          <a:schemeClr val="bg2">
                            <a:lumMod val="10000"/>
                          </a:schemeClr>
                        </a:solidFill>
                        <a:latin typeface="Cambria Math" panose="02040503050406030204" pitchFamily="18" charset="0"/>
                      </a:rPr>
                      <m:t> </m:t>
                    </m:r>
                    <m:d>
                      <m:dPr>
                        <m:ctrlPr>
                          <a:rPr lang="zh-TW" altLang="zh-TW" sz="1800" b="1" i="1">
                            <a:solidFill>
                              <a:schemeClr val="bg2">
                                <a:lumMod val="10000"/>
                              </a:schemeClr>
                            </a:solidFill>
                            <a:latin typeface="Cambria Math" panose="02040503050406030204" pitchFamily="18" charset="0"/>
                          </a:rPr>
                        </m:ctrlPr>
                      </m:dPr>
                      <m:e>
                        <m:r>
                          <a:rPr lang="en-US" altLang="zh-TW" sz="1800" b="1" i="1">
                            <a:solidFill>
                              <a:schemeClr val="bg2">
                                <a:lumMod val="10000"/>
                              </a:schemeClr>
                            </a:solidFill>
                            <a:latin typeface="Cambria Math" panose="02040503050406030204" pitchFamily="18" charset="0"/>
                          </a:rPr>
                          <m:t>𝑨</m:t>
                        </m:r>
                      </m:e>
                    </m:d>
                    <m:r>
                      <a:rPr lang="en-US" altLang="zh-TW" sz="1800" b="1">
                        <a:solidFill>
                          <a:schemeClr val="bg2">
                            <a:lumMod val="10000"/>
                          </a:schemeClr>
                        </a:solidFill>
                        <a:latin typeface="Cambria Math" panose="02040503050406030204" pitchFamily="18" charset="0"/>
                      </a:rPr>
                      <m:t> ) )</m:t>
                    </m:r>
                  </m:oMath>
                </a14:m>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 )</a:t>
                </a:r>
                <a:r>
                  <a:rPr lang="zh-TW" altLang="zh-TW" sz="1800" b="1" dirty="0">
                    <a:solidFill>
                      <a:schemeClr val="bg2">
                        <a:lumMod val="10000"/>
                      </a:schemeClr>
                    </a:solidFill>
                    <a:latin typeface="Times New Roman" panose="02020603050405020304" pitchFamily="18" charset="0"/>
                    <a:cs typeface="Times New Roman" panose="02020603050405020304" pitchFamily="18" charset="0"/>
                  </a:rPr>
                  <a:t>，</a:t>
                </a:r>
                <a:r>
                  <a:rPr lang="en-US" altLang="zh-TW" sz="1800" b="1" i="1" dirty="0" err="1">
                    <a:solidFill>
                      <a:schemeClr val="bg2">
                        <a:lumMod val="10000"/>
                      </a:schemeClr>
                    </a:solidFill>
                    <a:latin typeface="Times New Roman" panose="02020603050405020304" pitchFamily="18" charset="0"/>
                    <a:cs typeface="Times New Roman" panose="02020603050405020304" pitchFamily="18" charset="0"/>
                  </a:rPr>
                  <a:t>i</a:t>
                </a:r>
                <a:r>
                  <a:rPr lang="en-US" altLang="zh-TW" sz="1800" b="1" i="1" baseline="-25000" dirty="0" err="1">
                    <a:solidFill>
                      <a:schemeClr val="bg2">
                        <a:lumMod val="10000"/>
                      </a:schemeClr>
                    </a:solidFill>
                    <a:latin typeface="Times New Roman" panose="02020603050405020304" pitchFamily="18" charset="0"/>
                    <a:cs typeface="Times New Roman" panose="02020603050405020304" pitchFamily="18" charset="0"/>
                  </a:rPr>
                  <a:t>r</a:t>
                </a:r>
                <a:r>
                  <a:rPr lang="en-US" altLang="zh-TW" sz="1800" b="1" baseline="-250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10000"/>
                      </a:schemeClr>
                    </a:solidFill>
                    <a:latin typeface="Times New Roman" panose="02020603050405020304" pitchFamily="18" charset="0"/>
                    <a:cs typeface="Times New Roman" panose="02020603050405020304" pitchFamily="18" charset="0"/>
                  </a:rPr>
                  <a:t>) </a:t>
                </a:r>
                <a:endParaRPr lang="zh-TW" altLang="en-US" sz="1800" b="1" dirty="0">
                  <a:solidFill>
                    <a:schemeClr val="bg2">
                      <a:lumMod val="10000"/>
                    </a:schemeClr>
                  </a:solidFill>
                  <a:latin typeface="Times New Roman" panose="02020603050405020304" pitchFamily="18" charset="0"/>
                  <a:cs typeface="Times New Roman" panose="02020603050405020304" pitchFamily="18" charset="0"/>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865433" y="1468813"/>
                <a:ext cx="4500206" cy="369332"/>
              </a:xfrm>
              <a:prstGeom prst="rect">
                <a:avLst/>
              </a:prstGeom>
              <a:blipFill>
                <a:blip r:embed="rId4"/>
                <a:stretch>
                  <a:fillRect l="-407" t="-9836" r="-136" b="-26230"/>
                </a:stretch>
              </a:blipFill>
            </p:spPr>
            <p:txBody>
              <a:bodyPr/>
              <a:lstStyle/>
              <a:p>
                <a:r>
                  <a:rPr lang="zh-TW" altLang="en-US">
                    <a:noFill/>
                  </a:rPr>
                  <a:t> </a:t>
                </a:r>
              </a:p>
            </p:txBody>
          </p:sp>
        </mc:Fallback>
      </mc:AlternateContent>
      <p:sp>
        <p:nvSpPr>
          <p:cNvPr id="5" name="矩形 4"/>
          <p:cNvSpPr/>
          <p:nvPr/>
        </p:nvSpPr>
        <p:spPr>
          <a:xfrm>
            <a:off x="865433" y="2070836"/>
            <a:ext cx="4651965" cy="2400657"/>
          </a:xfrm>
          <a:prstGeom prst="rect">
            <a:avLst/>
          </a:prstGeom>
        </p:spPr>
        <p:txBody>
          <a:bodyPr wrap="square">
            <a:spAutoFit/>
          </a:bodyPr>
          <a:lstStyle/>
          <a:p>
            <a:pPr>
              <a:lnSpc>
                <a:spcPct val="150000"/>
              </a:lnSpc>
            </a:pPr>
            <a:r>
              <a:rPr lang="zh-TW" altLang="en-US" sz="2000" dirty="0">
                <a:solidFill>
                  <a:schemeClr val="bg2">
                    <a:lumMod val="10000"/>
                  </a:schemeClr>
                </a:solidFill>
                <a:latin typeface="Times New Roman" panose="02020603050405020304" pitchFamily="18" charset="0"/>
                <a:cs typeface="Times New Roman" panose="02020603050405020304" pitchFamily="18" charset="0"/>
              </a:rPr>
              <a:t>Iterative function</a:t>
            </a:r>
            <a:r>
              <a:rPr lang="en-US" altLang="zh-TW" sz="2000" dirty="0">
                <a:solidFill>
                  <a:schemeClr val="bg2">
                    <a:lumMod val="10000"/>
                  </a:schemeClr>
                </a:solidFill>
                <a:latin typeface="Times New Roman" panose="02020603050405020304" pitchFamily="18" charset="0"/>
                <a:cs typeface="Times New Roman" panose="02020603050405020304" pitchFamily="18" charset="0"/>
              </a:rPr>
              <a:t>:</a:t>
            </a:r>
          </a:p>
          <a:p>
            <a:pPr marL="685800" lvl="1" indent="-342900">
              <a:lnSpc>
                <a:spcPct val="150000"/>
              </a:lnSpc>
              <a:buFont typeface="Arial" panose="020B0604020202020204" pitchFamily="34" charset="0"/>
              <a:buChar char="•"/>
            </a:pPr>
            <a:r>
              <a:rPr lang="zh-TW" altLang="en-US" sz="2000" dirty="0">
                <a:solidFill>
                  <a:schemeClr val="bg2">
                    <a:lumMod val="25000"/>
                  </a:schemeClr>
                </a:solidFill>
                <a:latin typeface="Times New Roman" panose="02020603050405020304" pitchFamily="18" charset="0"/>
                <a:cs typeface="Times New Roman" panose="02020603050405020304" pitchFamily="18" charset="0"/>
              </a:rPr>
              <a:t>Number of processing bit</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s: </a:t>
            </a:r>
            <a:r>
              <a:rPr lang="zh-TW" altLang="en-US" sz="2000" dirty="0">
                <a:solidFill>
                  <a:schemeClr val="bg2">
                    <a:lumMod val="50000"/>
                  </a:schemeClr>
                </a:solidFill>
                <a:latin typeface="Times New Roman" panose="02020603050405020304" pitchFamily="18" charset="0"/>
                <a:cs typeface="Times New Roman" panose="02020603050405020304" pitchFamily="18" charset="0"/>
              </a:rPr>
              <a:t>1600 bits</a:t>
            </a:r>
            <a:endParaRPr lang="en-US" altLang="zh-TW" sz="2000" dirty="0">
              <a:solidFill>
                <a:schemeClr val="bg2">
                  <a:lumMod val="50000"/>
                </a:schemeClr>
              </a:solidFill>
              <a:latin typeface="Times New Roman" panose="02020603050405020304" pitchFamily="18" charset="0"/>
              <a:cs typeface="Times New Roman" panose="02020603050405020304" pitchFamily="18" charset="0"/>
            </a:endParaRPr>
          </a:p>
          <a:p>
            <a:pPr marL="685800" lvl="1" indent="-342900">
              <a:lnSpc>
                <a:spcPct val="150000"/>
              </a:lnSpc>
              <a:buFont typeface="Arial" panose="020B0604020202020204" pitchFamily="34" charset="0"/>
              <a:buChar char="•"/>
            </a:pPr>
            <a:r>
              <a:rPr lang="zh-TW" altLang="en-US" sz="2000" dirty="0">
                <a:solidFill>
                  <a:schemeClr val="bg2">
                    <a:lumMod val="25000"/>
                  </a:schemeClr>
                </a:solidFill>
                <a:latin typeface="Times New Roman" panose="02020603050405020304" pitchFamily="18" charset="0"/>
                <a:cs typeface="Times New Roman" panose="02020603050405020304" pitchFamily="18" charset="0"/>
              </a:rPr>
              <a:t>Processing matrix</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a:t>
            </a:r>
            <a:r>
              <a:rPr lang="zh-TW" altLang="en-US" sz="2000" dirty="0">
                <a:solidFill>
                  <a:schemeClr val="bg2">
                    <a:lumMod val="50000"/>
                  </a:schemeClr>
                </a:solidFill>
                <a:latin typeface="Times New Roman" panose="02020603050405020304" pitchFamily="18" charset="0"/>
                <a:cs typeface="Times New Roman" panose="02020603050405020304" pitchFamily="18" charset="0"/>
              </a:rPr>
              <a:t>5×5×64</a:t>
            </a:r>
            <a:endParaRPr lang="en-US" altLang="zh-TW" sz="2000" dirty="0">
              <a:solidFill>
                <a:schemeClr val="bg2">
                  <a:lumMod val="50000"/>
                </a:schemeClr>
              </a:solidFill>
              <a:latin typeface="Times New Roman" panose="02020603050405020304" pitchFamily="18" charset="0"/>
              <a:cs typeface="Times New Roman" panose="02020603050405020304" pitchFamily="18" charset="0"/>
            </a:endParaRPr>
          </a:p>
          <a:p>
            <a:pPr marL="685800" lvl="1" indent="-342900">
              <a:lnSpc>
                <a:spcPct val="150000"/>
              </a:lnSpc>
              <a:buFont typeface="Arial" panose="020B0604020202020204" pitchFamily="34" charset="0"/>
              <a:buChar char="•"/>
            </a:pPr>
            <a:r>
              <a:rPr lang="en-US" altLang="zh-TW" sz="2000" i="1" dirty="0">
                <a:solidFill>
                  <a:schemeClr val="bg2">
                    <a:lumMod val="25000"/>
                  </a:schemeClr>
                </a:solidFill>
                <a:latin typeface="Times New Roman" panose="02020603050405020304" pitchFamily="18" charset="0"/>
                <a:cs typeface="Times New Roman" panose="02020603050405020304" pitchFamily="18" charset="0"/>
              </a:rPr>
              <a:t>f </a:t>
            </a:r>
            <a:r>
              <a:rPr lang="zh-TW" altLang="en-US" sz="2000" dirty="0">
                <a:solidFill>
                  <a:schemeClr val="bg2">
                    <a:lumMod val="25000"/>
                  </a:schemeClr>
                </a:solidFill>
                <a:latin typeface="Times New Roman" panose="02020603050405020304" pitchFamily="18" charset="0"/>
                <a:cs typeface="Times New Roman" panose="02020603050405020304" pitchFamily="18" charset="0"/>
              </a:rPr>
              <a:t>function rounds</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a:t>
            </a:r>
            <a:r>
              <a:rPr lang="zh-TW" altLang="en-US" sz="2000" dirty="0">
                <a:solidFill>
                  <a:schemeClr val="bg2">
                    <a:lumMod val="50000"/>
                  </a:schemeClr>
                </a:solidFill>
                <a:latin typeface="Times New Roman" panose="02020603050405020304" pitchFamily="18" charset="0"/>
                <a:cs typeface="Times New Roman" panose="02020603050405020304" pitchFamily="18" charset="0"/>
              </a:rPr>
              <a:t>24 rounds</a:t>
            </a:r>
            <a:endParaRPr lang="en-US" altLang="zh-TW" sz="2000" dirty="0">
              <a:solidFill>
                <a:schemeClr val="bg2">
                  <a:lumMod val="50000"/>
                </a:schemeClr>
              </a:solidFill>
              <a:latin typeface="Times New Roman" panose="02020603050405020304" pitchFamily="18" charset="0"/>
              <a:cs typeface="Times New Roman" panose="02020603050405020304" pitchFamily="18" charset="0"/>
            </a:endParaRPr>
          </a:p>
          <a:p>
            <a:pPr marL="685800" lvl="1" indent="-342900">
              <a:lnSpc>
                <a:spcPct val="150000"/>
              </a:lnSpc>
              <a:buFont typeface="Arial" panose="020B0604020202020204" pitchFamily="34" charset="0"/>
              <a:buChar char="•"/>
            </a:pPr>
            <a:r>
              <a:rPr lang="zh-TW" altLang="en-US" sz="2000" dirty="0">
                <a:solidFill>
                  <a:schemeClr val="bg2">
                    <a:lumMod val="25000"/>
                  </a:schemeClr>
                </a:solidFill>
                <a:latin typeface="Times New Roman" panose="02020603050405020304" pitchFamily="18" charset="0"/>
                <a:cs typeface="Times New Roman" panose="02020603050405020304" pitchFamily="18" charset="0"/>
              </a:rPr>
              <a:t>5 steps per round</a:t>
            </a:r>
          </a:p>
        </p:txBody>
      </p:sp>
      <p:grpSp>
        <p:nvGrpSpPr>
          <p:cNvPr id="15" name="群組 14"/>
          <p:cNvGrpSpPr/>
          <p:nvPr/>
        </p:nvGrpSpPr>
        <p:grpSpPr>
          <a:xfrm>
            <a:off x="0" y="176463"/>
            <a:ext cx="1730869" cy="509690"/>
            <a:chOff x="0" y="176463"/>
            <a:chExt cx="1730869" cy="509690"/>
          </a:xfrm>
        </p:grpSpPr>
        <p:sp>
          <p:nvSpPr>
            <p:cNvPr id="16" name="五邊形 15"/>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群組 16"/>
            <p:cNvGrpSpPr/>
            <p:nvPr/>
          </p:nvGrpSpPr>
          <p:grpSpPr>
            <a:xfrm>
              <a:off x="3581" y="199370"/>
              <a:ext cx="1677107" cy="486783"/>
              <a:chOff x="4124" y="156549"/>
              <a:chExt cx="1677107" cy="486783"/>
            </a:xfrm>
          </p:grpSpPr>
          <p:sp>
            <p:nvSpPr>
              <p:cNvPr id="18"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9" name="组合 2"/>
              <p:cNvGrpSpPr/>
              <p:nvPr/>
            </p:nvGrpSpPr>
            <p:grpSpPr>
              <a:xfrm>
                <a:off x="4124" y="218992"/>
                <a:ext cx="428395" cy="308512"/>
                <a:chOff x="1489166" y="2322031"/>
                <a:chExt cx="566993" cy="408324"/>
              </a:xfrm>
            </p:grpSpPr>
            <p:sp>
              <p:nvSpPr>
                <p:cNvPr id="2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0" name="直線接點 1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1"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2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75564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750"/>
                                        <p:tgtEl>
                                          <p:spTgt spid="5">
                                            <p:txEl>
                                              <p:pRg st="0" end="0"/>
                                            </p:txEl>
                                          </p:spTgt>
                                        </p:tgtEl>
                                      </p:cBhvr>
                                    </p:animEffect>
                                    <p:anim calcmode="lin" valueType="num">
                                      <p:cBhvr>
                                        <p:cTn id="13"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750"/>
                                        <p:tgtEl>
                                          <p:spTgt spid="5">
                                            <p:txEl>
                                              <p:pRg st="1" end="1"/>
                                            </p:txEl>
                                          </p:spTgt>
                                        </p:tgtEl>
                                      </p:cBhvr>
                                    </p:animEffect>
                                    <p:anim calcmode="lin" valueType="num">
                                      <p:cBhvr>
                                        <p:cTn id="19"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750"/>
                                        <p:tgtEl>
                                          <p:spTgt spid="5">
                                            <p:txEl>
                                              <p:pRg st="2" end="2"/>
                                            </p:txEl>
                                          </p:spTgt>
                                        </p:tgtEl>
                                      </p:cBhvr>
                                    </p:animEffect>
                                    <p:anim calcmode="lin" valueType="num">
                                      <p:cBhvr>
                                        <p:cTn id="25" dur="7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7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grpId="0" nodeType="after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750"/>
                                        <p:tgtEl>
                                          <p:spTgt spid="5">
                                            <p:txEl>
                                              <p:pRg st="3" end="3"/>
                                            </p:txEl>
                                          </p:spTgt>
                                        </p:tgtEl>
                                      </p:cBhvr>
                                    </p:animEffect>
                                    <p:anim calcmode="lin" valueType="num">
                                      <p:cBhvr>
                                        <p:cTn id="31" dur="7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2" dur="75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750"/>
                                        <p:tgtEl>
                                          <p:spTgt spid="5">
                                            <p:txEl>
                                              <p:pRg st="4" end="4"/>
                                            </p:txEl>
                                          </p:spTgt>
                                        </p:tgtEl>
                                      </p:cBhvr>
                                    </p:animEffect>
                                    <p:anim calcmode="lin" valueType="num">
                                      <p:cBhvr>
                                        <p:cTn id="37" dur="75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75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250" fill="hold"/>
                                        <p:tgtEl>
                                          <p:spTgt spid="2"/>
                                        </p:tgtEl>
                                        <p:attrNameLst>
                                          <p:attrName>ppt_w</p:attrName>
                                        </p:attrNameLst>
                                      </p:cBhvr>
                                      <p:tavLst>
                                        <p:tav tm="0">
                                          <p:val>
                                            <p:fltVal val="0"/>
                                          </p:val>
                                        </p:tav>
                                        <p:tav tm="100000">
                                          <p:val>
                                            <p:strVal val="#ppt_w"/>
                                          </p:val>
                                        </p:tav>
                                      </p:tavLst>
                                    </p:anim>
                                    <p:anim calcmode="lin" valueType="num">
                                      <p:cBhvr>
                                        <p:cTn id="44" dur="250" fill="hold"/>
                                        <p:tgtEl>
                                          <p:spTgt spid="2"/>
                                        </p:tgtEl>
                                        <p:attrNameLst>
                                          <p:attrName>ppt_h</p:attrName>
                                        </p:attrNameLst>
                                      </p:cBhvr>
                                      <p:tavLst>
                                        <p:tav tm="0">
                                          <p:val>
                                            <p:fltVal val="0"/>
                                          </p:val>
                                        </p:tav>
                                        <p:tav tm="100000">
                                          <p:val>
                                            <p:strVal val="#ppt_h"/>
                                          </p:val>
                                        </p:tav>
                                      </p:tavLst>
                                    </p:anim>
                                    <p:animEffect transition="in" filter="fade">
                                      <p:cBhvr>
                                        <p:cTn id="45"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6"/>
          <p:cNvSpPr txBox="1">
            <a:spLocks noChangeArrowheads="1"/>
          </p:cNvSpPr>
          <p:nvPr/>
        </p:nvSpPr>
        <p:spPr bwMode="auto">
          <a:xfrm>
            <a:off x="2912367" y="3909158"/>
            <a:ext cx="13731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TW" sz="1800" b="1" dirty="0">
                <a:solidFill>
                  <a:schemeClr val="bg2">
                    <a:lumMod val="25000"/>
                  </a:schemeClr>
                </a:solidFill>
                <a:latin typeface="Times New Roman" panose="02020603050405020304" pitchFamily="18" charset="0"/>
                <a:cs typeface="Times New Roman" panose="02020603050405020304" pitchFamily="18" charset="0"/>
              </a:rPr>
              <a:t>Rho</a:t>
            </a:r>
          </a:p>
          <a:p>
            <a:pPr algn="ctr" fontAlgn="base">
              <a:lnSpc>
                <a:spcPct val="150000"/>
              </a:lnSpc>
              <a:spcBef>
                <a:spcPct val="0"/>
              </a:spcBef>
              <a:spcAft>
                <a:spcPct val="0"/>
              </a:spcAft>
            </a:pPr>
            <a:r>
              <a:rPr lang="en-US" altLang="zh-TW" sz="1800" dirty="0">
                <a:solidFill>
                  <a:schemeClr val="bg2">
                    <a:lumMod val="50000"/>
                  </a:schemeClr>
                </a:solidFill>
                <a:latin typeface="Times New Roman" panose="02020603050405020304" pitchFamily="18" charset="0"/>
                <a:cs typeface="Times New Roman" panose="02020603050405020304" pitchFamily="18" charset="0"/>
              </a:rPr>
              <a:t>Permutation</a:t>
            </a:r>
            <a:endParaRPr lang="zh-CN" altLang="zh-CN"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4" name="TextBox 6"/>
          <p:cNvSpPr txBox="1">
            <a:spLocks noChangeArrowheads="1"/>
          </p:cNvSpPr>
          <p:nvPr/>
        </p:nvSpPr>
        <p:spPr bwMode="auto">
          <a:xfrm>
            <a:off x="4920195" y="3897930"/>
            <a:ext cx="14538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CN" sz="1800" b="1" dirty="0">
                <a:solidFill>
                  <a:schemeClr val="bg2">
                    <a:lumMod val="25000"/>
                  </a:schemeClr>
                </a:solidFill>
                <a:latin typeface="Times New Roman" panose="02020603050405020304" pitchFamily="18" charset="0"/>
                <a:cs typeface="Times New Roman" panose="02020603050405020304" pitchFamily="18" charset="0"/>
              </a:rPr>
              <a:t>Chi</a:t>
            </a:r>
          </a:p>
          <a:p>
            <a:pPr algn="ctr" fontAlgn="base">
              <a:lnSpc>
                <a:spcPct val="150000"/>
              </a:lnSpc>
              <a:spcBef>
                <a:spcPct val="0"/>
              </a:spcBef>
              <a:spcAft>
                <a:spcPct val="0"/>
              </a:spcAft>
            </a:pPr>
            <a:r>
              <a:rPr lang="en-US" altLang="zh-TW" sz="1800" dirty="0">
                <a:solidFill>
                  <a:schemeClr val="bg2">
                    <a:lumMod val="50000"/>
                  </a:schemeClr>
                </a:solidFill>
                <a:latin typeface="Times New Roman" panose="02020603050405020304" pitchFamily="18" charset="0"/>
                <a:cs typeface="Times New Roman" panose="02020603050405020304" pitchFamily="18" charset="0"/>
              </a:rPr>
              <a:t>Substitution</a:t>
            </a:r>
            <a:endParaRPr lang="zh-CN" altLang="zh-CN"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5" name="TextBox 6"/>
          <p:cNvSpPr txBox="1">
            <a:spLocks noChangeArrowheads="1"/>
          </p:cNvSpPr>
          <p:nvPr/>
        </p:nvSpPr>
        <p:spPr bwMode="auto">
          <a:xfrm>
            <a:off x="3807851" y="1125147"/>
            <a:ext cx="15970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CN" sz="1800" b="1" dirty="0">
                <a:solidFill>
                  <a:schemeClr val="bg2">
                    <a:lumMod val="25000"/>
                  </a:schemeClr>
                </a:solidFill>
                <a:latin typeface="Times New Roman" panose="02020603050405020304" pitchFamily="18" charset="0"/>
                <a:cs typeface="Times New Roman" panose="02020603050405020304" pitchFamily="18" charset="0"/>
              </a:rPr>
              <a:t>Pi</a:t>
            </a:r>
          </a:p>
          <a:p>
            <a:pPr algn="ctr" fontAlgn="base">
              <a:lnSpc>
                <a:spcPct val="150000"/>
              </a:lnSpc>
              <a:spcBef>
                <a:spcPct val="0"/>
              </a:spcBef>
              <a:spcAft>
                <a:spcPct val="0"/>
              </a:spcAft>
            </a:pPr>
            <a:r>
              <a:rPr lang="en-US" altLang="zh-TW" sz="1800" dirty="0">
                <a:solidFill>
                  <a:schemeClr val="bg2">
                    <a:lumMod val="50000"/>
                  </a:schemeClr>
                </a:solidFill>
                <a:latin typeface="Times New Roman" panose="02020603050405020304" pitchFamily="18" charset="0"/>
                <a:cs typeface="Times New Roman" panose="02020603050405020304" pitchFamily="18" charset="0"/>
              </a:rPr>
              <a:t>Permutation</a:t>
            </a:r>
            <a:endParaRPr lang="zh-CN" altLang="zh-CN"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6" name="TextBox 6"/>
          <p:cNvSpPr txBox="1">
            <a:spLocks noChangeArrowheads="1"/>
          </p:cNvSpPr>
          <p:nvPr/>
        </p:nvSpPr>
        <p:spPr bwMode="auto">
          <a:xfrm>
            <a:off x="5866162" y="1103562"/>
            <a:ext cx="15838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CN" sz="1800" b="1" dirty="0">
                <a:solidFill>
                  <a:schemeClr val="bg2">
                    <a:lumMod val="25000"/>
                  </a:schemeClr>
                </a:solidFill>
                <a:latin typeface="Times New Roman" panose="02020603050405020304" pitchFamily="18" charset="0"/>
                <a:cs typeface="Times New Roman" panose="02020603050405020304" pitchFamily="18" charset="0"/>
              </a:rPr>
              <a:t>Iota</a:t>
            </a:r>
          </a:p>
          <a:p>
            <a:pPr algn="ctr" fontAlgn="base">
              <a:lnSpc>
                <a:spcPct val="150000"/>
              </a:lnSpc>
              <a:spcBef>
                <a:spcPct val="0"/>
              </a:spcBef>
              <a:spcAft>
                <a:spcPct val="0"/>
              </a:spcAft>
            </a:pPr>
            <a:r>
              <a:rPr lang="en-US" altLang="zh-TW" sz="1800" dirty="0">
                <a:solidFill>
                  <a:schemeClr val="bg2">
                    <a:lumMod val="50000"/>
                  </a:schemeClr>
                </a:solidFill>
                <a:latin typeface="Times New Roman" panose="02020603050405020304" pitchFamily="18" charset="0"/>
                <a:cs typeface="Times New Roman" panose="02020603050405020304" pitchFamily="18" charset="0"/>
              </a:rPr>
              <a:t>Substitution</a:t>
            </a:r>
            <a:endParaRPr lang="zh-CN" altLang="zh-CN"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任意多边形 9"/>
          <p:cNvSpPr/>
          <p:nvPr/>
        </p:nvSpPr>
        <p:spPr>
          <a:xfrm>
            <a:off x="2985830" y="2076450"/>
            <a:ext cx="1239941" cy="111509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0" name="任意多边形 19"/>
          <p:cNvSpPr/>
          <p:nvPr/>
        </p:nvSpPr>
        <p:spPr>
          <a:xfrm>
            <a:off x="3999080" y="2662571"/>
            <a:ext cx="1239941" cy="111509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1" name="任意多边形 20"/>
          <p:cNvSpPr/>
          <p:nvPr/>
        </p:nvSpPr>
        <p:spPr>
          <a:xfrm>
            <a:off x="5014655" y="2076450"/>
            <a:ext cx="1239941" cy="111509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2" name="任意多边形 21"/>
          <p:cNvSpPr/>
          <p:nvPr/>
        </p:nvSpPr>
        <p:spPr>
          <a:xfrm>
            <a:off x="6027905" y="2662571"/>
            <a:ext cx="1239941" cy="111509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8" name="任意多边形 37"/>
          <p:cNvSpPr/>
          <p:nvPr/>
        </p:nvSpPr>
        <p:spPr>
          <a:xfrm>
            <a:off x="1948891" y="2662571"/>
            <a:ext cx="1239941" cy="111509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0" name="TextBox 6"/>
          <p:cNvSpPr txBox="1">
            <a:spLocks noChangeArrowheads="1"/>
          </p:cNvSpPr>
          <p:nvPr/>
        </p:nvSpPr>
        <p:spPr bwMode="auto">
          <a:xfrm>
            <a:off x="1754860" y="1103562"/>
            <a:ext cx="15838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CN" sz="1800" b="1" dirty="0">
                <a:solidFill>
                  <a:schemeClr val="bg2">
                    <a:lumMod val="25000"/>
                  </a:schemeClr>
                </a:solidFill>
                <a:latin typeface="Times New Roman" panose="02020603050405020304" pitchFamily="18" charset="0"/>
                <a:cs typeface="Times New Roman" panose="02020603050405020304" pitchFamily="18" charset="0"/>
              </a:rPr>
              <a:t>Theta</a:t>
            </a:r>
          </a:p>
          <a:p>
            <a:pPr algn="ctr" fontAlgn="base">
              <a:lnSpc>
                <a:spcPct val="150000"/>
              </a:lnSpc>
              <a:spcBef>
                <a:spcPct val="0"/>
              </a:spcBef>
              <a:spcAft>
                <a:spcPct val="0"/>
              </a:spcAft>
            </a:pPr>
            <a:r>
              <a:rPr lang="en-US" altLang="zh-TW" sz="1800" dirty="0">
                <a:solidFill>
                  <a:schemeClr val="bg2">
                    <a:lumMod val="50000"/>
                  </a:schemeClr>
                </a:solidFill>
                <a:latin typeface="Times New Roman" panose="02020603050405020304" pitchFamily="18" charset="0"/>
                <a:cs typeface="Times New Roman" panose="02020603050405020304" pitchFamily="18" charset="0"/>
              </a:rPr>
              <a:t>Substitution</a:t>
            </a:r>
            <a:endParaRPr lang="zh-CN" altLang="zh-CN" sz="1800" dirty="0">
              <a:solidFill>
                <a:schemeClr val="bg2">
                  <a:lumMod val="50000"/>
                </a:schemeClr>
              </a:solidFill>
              <a:latin typeface="Times New Roman" panose="02020603050405020304" pitchFamily="18" charset="0"/>
              <a:cs typeface="Times New Roman" panose="02020603050405020304" pitchFamily="18" charset="0"/>
            </a:endParaRPr>
          </a:p>
        </p:txBody>
      </p:sp>
      <p:cxnSp>
        <p:nvCxnSpPr>
          <p:cNvPr id="51" name="直接连接符 50"/>
          <p:cNvCxnSpPr/>
          <p:nvPr/>
        </p:nvCxnSpPr>
        <p:spPr>
          <a:xfrm>
            <a:off x="2550888" y="1950597"/>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72490" y="1950597"/>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550888" y="1950597"/>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601256" y="1950597"/>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922858" y="1950597"/>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601256" y="1950597"/>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595723" y="3207708"/>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917325" y="3935848"/>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595723" y="3935848"/>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634859" y="3207708"/>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956461" y="3935848"/>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634859" y="3935848"/>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658068" y="1950597"/>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979670" y="1950597"/>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58068" y="1950597"/>
            <a:ext cx="678398"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p:cNvSpPr/>
              <p:nvPr/>
            </p:nvSpPr>
            <p:spPr>
              <a:xfrm>
                <a:off x="2323053" y="2982613"/>
                <a:ext cx="4716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800" smtClean="0">
                          <a:solidFill>
                            <a:schemeClr val="bg2">
                              <a:lumMod val="25000"/>
                            </a:schemeClr>
                          </a:solidFill>
                          <a:latin typeface="Cambria Math" panose="02040503050406030204" pitchFamily="18" charset="0"/>
                        </a:rPr>
                        <m:t>θ</m:t>
                      </m:r>
                    </m:oMath>
                  </m:oMathPara>
                </a14:m>
                <a:endParaRPr lang="zh-TW"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323053" y="2982613"/>
                <a:ext cx="471604" cy="523220"/>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81363" y="2396492"/>
                <a:ext cx="46519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800" smtClean="0">
                          <a:solidFill>
                            <a:schemeClr val="bg2">
                              <a:lumMod val="25000"/>
                            </a:schemeClr>
                          </a:solidFill>
                          <a:latin typeface="Cambria Math" panose="02040503050406030204" pitchFamily="18" charset="0"/>
                        </a:rPr>
                        <m:t>ρ</m:t>
                      </m:r>
                    </m:oMath>
                  </m:oMathPara>
                </a14:m>
                <a:endParaRPr lang="zh-TW"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381363" y="2396492"/>
                <a:ext cx="465192" cy="52322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392934" y="2982613"/>
                <a:ext cx="4908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800" smtClean="0">
                          <a:solidFill>
                            <a:schemeClr val="bg2">
                              <a:lumMod val="25000"/>
                            </a:schemeClr>
                          </a:solidFill>
                          <a:latin typeface="Cambria Math" panose="02040503050406030204" pitchFamily="18" charset="0"/>
                        </a:rPr>
                        <m:t>π</m:t>
                      </m:r>
                    </m:oMath>
                  </m:oMathPara>
                </a14:m>
                <a:endParaRPr lang="zh-TW"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4392934" y="2982613"/>
                <a:ext cx="490840" cy="52322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412803" y="2396492"/>
                <a:ext cx="4491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800" smtClean="0">
                          <a:solidFill>
                            <a:schemeClr val="bg2">
                              <a:lumMod val="25000"/>
                            </a:schemeClr>
                          </a:solidFill>
                          <a:latin typeface="Cambria Math" panose="02040503050406030204" pitchFamily="18" charset="0"/>
                        </a:rPr>
                        <m:t>χ</m:t>
                      </m:r>
                    </m:oMath>
                  </m:oMathPara>
                </a14:m>
                <a:endParaRPr lang="zh-TW"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5412803" y="2396492"/>
                <a:ext cx="449162" cy="52322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467966" y="2981414"/>
                <a:ext cx="3770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800" smtClean="0">
                          <a:solidFill>
                            <a:schemeClr val="bg2">
                              <a:lumMod val="25000"/>
                            </a:schemeClr>
                          </a:solidFill>
                          <a:latin typeface="Cambria Math" panose="02040503050406030204" pitchFamily="18" charset="0"/>
                        </a:rPr>
                        <m:t>ι</m:t>
                      </m:r>
                    </m:oMath>
                  </m:oMathPara>
                </a14:m>
                <a:endParaRPr lang="zh-TW"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6467966" y="2981414"/>
                <a:ext cx="377026" cy="523220"/>
              </a:xfrm>
              <a:prstGeom prst="rect">
                <a:avLst/>
              </a:prstGeom>
              <a:blipFill>
                <a:blip r:embed="rId6"/>
                <a:stretch>
                  <a:fillRect/>
                </a:stretch>
              </a:blipFill>
            </p:spPr>
            <p:txBody>
              <a:bodyPr/>
              <a:lstStyle/>
              <a:p>
                <a:r>
                  <a:rPr lang="zh-TW" altLang="en-US">
                    <a:noFill/>
                  </a:rPr>
                  <a:t> </a:t>
                </a:r>
              </a:p>
            </p:txBody>
          </p:sp>
        </mc:Fallback>
      </mc:AlternateContent>
      <p:grpSp>
        <p:nvGrpSpPr>
          <p:cNvPr id="43" name="群組 42"/>
          <p:cNvGrpSpPr/>
          <p:nvPr/>
        </p:nvGrpSpPr>
        <p:grpSpPr>
          <a:xfrm>
            <a:off x="0" y="176463"/>
            <a:ext cx="1730869" cy="509690"/>
            <a:chOff x="0" y="176463"/>
            <a:chExt cx="1730869" cy="509690"/>
          </a:xfrm>
        </p:grpSpPr>
        <p:sp>
          <p:nvSpPr>
            <p:cNvPr id="44" name="五邊形 43"/>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5" name="群組 44"/>
            <p:cNvGrpSpPr/>
            <p:nvPr/>
          </p:nvGrpSpPr>
          <p:grpSpPr>
            <a:xfrm>
              <a:off x="3581" y="199370"/>
              <a:ext cx="1677107" cy="486783"/>
              <a:chOff x="4124" y="156549"/>
              <a:chExt cx="1677107" cy="486783"/>
            </a:xfrm>
          </p:grpSpPr>
          <p:sp>
            <p:nvSpPr>
              <p:cNvPr id="46"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47" name="组合 2"/>
              <p:cNvGrpSpPr/>
              <p:nvPr/>
            </p:nvGrpSpPr>
            <p:grpSpPr>
              <a:xfrm>
                <a:off x="4124" y="218992"/>
                <a:ext cx="428395" cy="308512"/>
                <a:chOff x="1489166" y="2322031"/>
                <a:chExt cx="566993" cy="408324"/>
              </a:xfrm>
            </p:grpSpPr>
            <p:sp>
              <p:nvSpPr>
                <p:cNvPr id="5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8" name="直線接點 4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49"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55"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2"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21</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746836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par>
                                <p:cTn id="12" presetID="22" presetClass="entr" presetSubtype="2"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ipe(right)">
                                      <p:cBhvr>
                                        <p:cTn id="14" dur="500"/>
                                        <p:tgtEl>
                                          <p:spTgt spid="52"/>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up)">
                                      <p:cBhvr>
                                        <p:cTn id="23" dur="500"/>
                                        <p:tgtEl>
                                          <p:spTgt spid="61"/>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par>
                                <p:cTn id="28" presetID="22" presetClass="entr" presetSubtype="2"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right)">
                                      <p:cBhvr>
                                        <p:cTn id="30" dur="500"/>
                                        <p:tgtEl>
                                          <p:spTgt spid="62"/>
                                        </p:tgtEl>
                                      </p:cBhvr>
                                    </p:animEffect>
                                  </p:childTnLst>
                                </p:cTn>
                              </p:par>
                              <p:par>
                                <p:cTn id="31" presetID="47"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2" presetClass="entr" presetSubtype="4"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down)">
                                      <p:cBhvr>
                                        <p:cTn id="39" dur="500"/>
                                        <p:tgtEl>
                                          <p:spTgt spid="57"/>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par>
                                <p:cTn id="44" presetID="22" presetClass="entr" presetSubtype="2"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right)">
                                      <p:cBhvr>
                                        <p:cTn id="46" dur="500"/>
                                        <p:tgtEl>
                                          <p:spTgt spid="58"/>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up)">
                                      <p:cBhvr>
                                        <p:cTn id="55" dur="500"/>
                                        <p:tgtEl>
                                          <p:spTgt spid="67"/>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wipe(left)">
                                      <p:cBhvr>
                                        <p:cTn id="59" dur="500"/>
                                        <p:tgtEl>
                                          <p:spTgt spid="69"/>
                                        </p:tgtEl>
                                      </p:cBhvr>
                                    </p:animEffect>
                                  </p:childTnLst>
                                </p:cTn>
                              </p:par>
                              <p:par>
                                <p:cTn id="60" presetID="22" presetClass="entr" presetSubtype="2" fill="hold" nodeType="with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right)">
                                      <p:cBhvr>
                                        <p:cTn id="62" dur="500"/>
                                        <p:tgtEl>
                                          <p:spTgt spid="68"/>
                                        </p:tgtEl>
                                      </p:cBhvr>
                                    </p:animEffect>
                                  </p:childTnLst>
                                </p:cTn>
                              </p:par>
                              <p:par>
                                <p:cTn id="63" presetID="47"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par>
                          <p:cTn id="68" fill="hold">
                            <p:stCondLst>
                              <p:cond delay="6000"/>
                            </p:stCondLst>
                            <p:childTnLst>
                              <p:par>
                                <p:cTn id="69" presetID="22" presetClass="entr" presetSubtype="4" fill="hold"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down)">
                                      <p:cBhvr>
                                        <p:cTn id="71" dur="500"/>
                                        <p:tgtEl>
                                          <p:spTgt spid="71"/>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wipe(left)">
                                      <p:cBhvr>
                                        <p:cTn id="75" dur="500"/>
                                        <p:tgtEl>
                                          <p:spTgt spid="73"/>
                                        </p:tgtEl>
                                      </p:cBhvr>
                                    </p:animEffect>
                                  </p:childTnLst>
                                </p:cTn>
                              </p:par>
                              <p:par>
                                <p:cTn id="76" presetID="22" presetClass="entr" presetSubtype="2" fill="hold"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right)">
                                      <p:cBhvr>
                                        <p:cTn id="78" dur="500"/>
                                        <p:tgtEl>
                                          <p:spTgt spid="72"/>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3648814" y="240588"/>
            <a:ext cx="2424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1</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Theta </a:t>
                </a:r>
                <a14:m>
                  <m:oMath xmlns:m="http://schemas.openxmlformats.org/officeDocument/2006/math">
                    <m:r>
                      <a:rPr lang="en-US" altLang="zh-TW" sz="1800" b="1" i="1">
                        <a:solidFill>
                          <a:schemeClr val="bg2">
                            <a:lumMod val="25000"/>
                          </a:schemeClr>
                        </a:solidFill>
                        <a:latin typeface="Cambria Math" panose="02040503050406030204" pitchFamily="18" charset="0"/>
                        <a:cs typeface="Times New Roman" panose="02020603050405020304" pitchFamily="18" charset="0"/>
                      </a:rPr>
                      <m:t>𝛉</m:t>
                    </m:r>
                  </m:oMath>
                </a14:m>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endParaRPr lang="zh-TW" altLang="en-US" sz="1600"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3"/>
                <a:stretch>
                  <a:fillRect l="-2941" t="-10000" b="-26667"/>
                </a:stretch>
              </a:blipFill>
            </p:spPr>
            <p:txBody>
              <a:bodyPr/>
              <a:lstStyle/>
              <a:p>
                <a:r>
                  <a:rPr lang="zh-TW" altLang="en-US">
                    <a:noFill/>
                  </a:rPr>
                  <a:t> </a:t>
                </a:r>
              </a:p>
            </p:txBody>
          </p:sp>
        </mc:Fallback>
      </mc:AlternateContent>
      <p:grpSp>
        <p:nvGrpSpPr>
          <p:cNvPr id="3" name="群組 2"/>
          <p:cNvGrpSpPr/>
          <p:nvPr/>
        </p:nvGrpSpPr>
        <p:grpSpPr>
          <a:xfrm>
            <a:off x="2921164" y="1988655"/>
            <a:ext cx="6131218" cy="2000548"/>
            <a:chOff x="2921164" y="1988655"/>
            <a:chExt cx="6131218" cy="2000548"/>
          </a:xfrm>
        </p:grpSpPr>
        <p:sp>
          <p:nvSpPr>
            <p:cNvPr id="18" name="文字方塊 17"/>
            <p:cNvSpPr txBox="1"/>
            <p:nvPr/>
          </p:nvSpPr>
          <p:spPr>
            <a:xfrm>
              <a:off x="2921164" y="1988655"/>
              <a:ext cx="6131218" cy="2000548"/>
            </a:xfrm>
            <a:prstGeom prst="rect">
              <a:avLst/>
            </a:prstGeom>
            <a:solidFill>
              <a:srgbClr val="FFF7E1"/>
            </a:solidFill>
            <a:ln>
              <a:solidFill>
                <a:srgbClr val="FEB448"/>
              </a:solidFill>
              <a:prstDash val="lgDash"/>
            </a:ln>
          </p:spPr>
          <p:txBody>
            <a:bodyPr wrap="square" rtlCol="0">
              <a:spAutoFit/>
            </a:bodyPr>
            <a:lstStyle/>
            <a:p>
              <a:pPr marL="228600" indent="-228600">
                <a:lnSpc>
                  <a:spcPct val="250000"/>
                </a:lnSpc>
                <a:buAutoNum type="arabicPeriod"/>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H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,0,</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,2,</a:t>
              </a:r>
              <a:r>
                <a:rPr lang="en-US" altLang="zh-TW" sz="16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,3,</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,4,</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p>
            <a:p>
              <a:pPr marL="228600" indent="-228600">
                <a:lnSpc>
                  <a:spcPct val="250000"/>
                </a:lnSpc>
                <a:buAutoNum type="arabicPeriod"/>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D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H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-1)mod 5,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H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+1)mod 5,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-1)mod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w</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p>
            <a:p>
              <a:pPr marL="228600" indent="-228600">
                <a:lnSpc>
                  <a:spcPct val="250000"/>
                </a:lnSpc>
                <a:buAutoNum type="arabicPeriod"/>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D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p>
            <a:p>
              <a:pPr marL="228600" indent="-228600">
                <a:buAutoNum type="arabicPeriod"/>
              </a:pPr>
              <a:endParaRPr lang="zh-TW"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4863509" y="2346531"/>
              <a:ext cx="186783" cy="186783"/>
              <a:chOff x="1335818" y="1892410"/>
              <a:chExt cx="186783" cy="186783"/>
            </a:xfrm>
          </p:grpSpPr>
          <p:sp>
            <p:nvSpPr>
              <p:cNvPr id="6" name="橢圓 5"/>
              <p:cNvSpPr/>
              <p:nvPr/>
            </p:nvSpPr>
            <p:spPr>
              <a:xfrm>
                <a:off x="1335818" y="1892410"/>
                <a:ext cx="186783" cy="186783"/>
              </a:xfrm>
              <a:prstGeom prst="ellipse">
                <a:avLst/>
              </a:prstGeom>
              <a:noFill/>
              <a:ln w="19050"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8" name="直線接點 7"/>
              <p:cNvCxnSpPr>
                <a:stCxn id="6" idx="2"/>
                <a:endCxn id="6" idx="6"/>
              </p:cNvCxnSpPr>
              <p:nvPr/>
            </p:nvCxnSpPr>
            <p:spPr>
              <a:xfrm>
                <a:off x="1335818" y="1985802"/>
                <a:ext cx="186783"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stCxn id="6" idx="0"/>
                <a:endCxn id="6" idx="4"/>
              </p:cNvCxnSpPr>
              <p:nvPr/>
            </p:nvCxnSpPr>
            <p:spPr>
              <a:xfrm>
                <a:off x="1429210" y="1892410"/>
                <a:ext cx="0" cy="18678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5887007" y="2346530"/>
              <a:ext cx="186783" cy="186783"/>
              <a:chOff x="1335818" y="1892410"/>
              <a:chExt cx="186783" cy="186783"/>
            </a:xfrm>
          </p:grpSpPr>
          <p:sp>
            <p:nvSpPr>
              <p:cNvPr id="26" name="橢圓 25"/>
              <p:cNvSpPr/>
              <p:nvPr/>
            </p:nvSpPr>
            <p:spPr>
              <a:xfrm>
                <a:off x="1335818" y="1892410"/>
                <a:ext cx="186783" cy="186783"/>
              </a:xfrm>
              <a:prstGeom prst="ellipse">
                <a:avLst/>
              </a:prstGeom>
              <a:noFill/>
              <a:ln w="19050"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27" name="直線接點 26"/>
              <p:cNvCxnSpPr>
                <a:stCxn id="26" idx="2"/>
                <a:endCxn id="26" idx="6"/>
              </p:cNvCxnSpPr>
              <p:nvPr/>
            </p:nvCxnSpPr>
            <p:spPr>
              <a:xfrm>
                <a:off x="1335818" y="1985802"/>
                <a:ext cx="186783"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a:stCxn id="26" idx="0"/>
                <a:endCxn id="26" idx="4"/>
              </p:cNvCxnSpPr>
              <p:nvPr/>
            </p:nvCxnSpPr>
            <p:spPr>
              <a:xfrm>
                <a:off x="1429210" y="1892410"/>
                <a:ext cx="0" cy="18678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群組 29"/>
            <p:cNvGrpSpPr/>
            <p:nvPr/>
          </p:nvGrpSpPr>
          <p:grpSpPr>
            <a:xfrm>
              <a:off x="6915289" y="2346529"/>
              <a:ext cx="186783" cy="186783"/>
              <a:chOff x="1335818" y="1892410"/>
              <a:chExt cx="186783" cy="186783"/>
            </a:xfrm>
          </p:grpSpPr>
          <p:sp>
            <p:nvSpPr>
              <p:cNvPr id="31" name="橢圓 30"/>
              <p:cNvSpPr/>
              <p:nvPr/>
            </p:nvSpPr>
            <p:spPr>
              <a:xfrm>
                <a:off x="1335818" y="1892410"/>
                <a:ext cx="186783" cy="186783"/>
              </a:xfrm>
              <a:prstGeom prst="ellipse">
                <a:avLst/>
              </a:prstGeom>
              <a:noFill/>
              <a:ln w="19050"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32" name="直線接點 31"/>
              <p:cNvCxnSpPr>
                <a:stCxn id="31" idx="2"/>
                <a:endCxn id="31" idx="6"/>
              </p:cNvCxnSpPr>
              <p:nvPr/>
            </p:nvCxnSpPr>
            <p:spPr>
              <a:xfrm>
                <a:off x="1335818" y="1985802"/>
                <a:ext cx="186783"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a:stCxn id="31" idx="0"/>
                <a:endCxn id="31" idx="4"/>
              </p:cNvCxnSpPr>
              <p:nvPr/>
            </p:nvCxnSpPr>
            <p:spPr>
              <a:xfrm>
                <a:off x="1429210" y="1892410"/>
                <a:ext cx="0" cy="18678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群組 33"/>
            <p:cNvGrpSpPr/>
            <p:nvPr/>
          </p:nvGrpSpPr>
          <p:grpSpPr>
            <a:xfrm>
              <a:off x="7944156" y="2346528"/>
              <a:ext cx="186783" cy="186783"/>
              <a:chOff x="1335818" y="1892410"/>
              <a:chExt cx="186783" cy="186783"/>
            </a:xfrm>
          </p:grpSpPr>
          <p:sp>
            <p:nvSpPr>
              <p:cNvPr id="35" name="橢圓 34"/>
              <p:cNvSpPr/>
              <p:nvPr/>
            </p:nvSpPr>
            <p:spPr>
              <a:xfrm>
                <a:off x="1335818" y="1892410"/>
                <a:ext cx="186783" cy="186783"/>
              </a:xfrm>
              <a:prstGeom prst="ellipse">
                <a:avLst/>
              </a:prstGeom>
              <a:noFill/>
              <a:ln w="19050"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36" name="直線接點 35"/>
              <p:cNvCxnSpPr>
                <a:stCxn id="35" idx="2"/>
                <a:endCxn id="35" idx="6"/>
              </p:cNvCxnSpPr>
              <p:nvPr/>
            </p:nvCxnSpPr>
            <p:spPr>
              <a:xfrm>
                <a:off x="1335818" y="1985802"/>
                <a:ext cx="186783"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35" idx="0"/>
                <a:endCxn id="35" idx="4"/>
              </p:cNvCxnSpPr>
              <p:nvPr/>
            </p:nvCxnSpPr>
            <p:spPr>
              <a:xfrm>
                <a:off x="1429210" y="1892410"/>
                <a:ext cx="0" cy="18678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群組 37"/>
            <p:cNvGrpSpPr/>
            <p:nvPr/>
          </p:nvGrpSpPr>
          <p:grpSpPr>
            <a:xfrm>
              <a:off x="5524037" y="2886965"/>
              <a:ext cx="186783" cy="186783"/>
              <a:chOff x="1335818" y="1892410"/>
              <a:chExt cx="186783" cy="186783"/>
            </a:xfrm>
          </p:grpSpPr>
          <p:sp>
            <p:nvSpPr>
              <p:cNvPr id="39" name="橢圓 38"/>
              <p:cNvSpPr/>
              <p:nvPr/>
            </p:nvSpPr>
            <p:spPr>
              <a:xfrm>
                <a:off x="1335818" y="1892410"/>
                <a:ext cx="186783" cy="186783"/>
              </a:xfrm>
              <a:prstGeom prst="ellipse">
                <a:avLst/>
              </a:prstGeom>
              <a:noFill/>
              <a:ln w="19050"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40" name="直線接點 39"/>
              <p:cNvCxnSpPr>
                <a:stCxn id="39" idx="2"/>
                <a:endCxn id="39" idx="6"/>
              </p:cNvCxnSpPr>
              <p:nvPr/>
            </p:nvCxnSpPr>
            <p:spPr>
              <a:xfrm>
                <a:off x="1335818" y="1985802"/>
                <a:ext cx="186783"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a:stCxn id="39" idx="0"/>
                <a:endCxn id="39" idx="4"/>
              </p:cNvCxnSpPr>
              <p:nvPr/>
            </p:nvCxnSpPr>
            <p:spPr>
              <a:xfrm>
                <a:off x="1429210" y="1892410"/>
                <a:ext cx="0" cy="18678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5122685" y="3427900"/>
              <a:ext cx="186783" cy="186783"/>
              <a:chOff x="1335818" y="1892410"/>
              <a:chExt cx="186783" cy="186783"/>
            </a:xfrm>
          </p:grpSpPr>
          <p:sp>
            <p:nvSpPr>
              <p:cNvPr id="43" name="橢圓 42"/>
              <p:cNvSpPr/>
              <p:nvPr/>
            </p:nvSpPr>
            <p:spPr>
              <a:xfrm>
                <a:off x="1335818" y="1892410"/>
                <a:ext cx="186783" cy="186783"/>
              </a:xfrm>
              <a:prstGeom prst="ellipse">
                <a:avLst/>
              </a:prstGeom>
              <a:noFill/>
              <a:ln w="19050"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44" name="直線接點 43"/>
              <p:cNvCxnSpPr>
                <a:stCxn id="43" idx="2"/>
                <a:endCxn id="43" idx="6"/>
              </p:cNvCxnSpPr>
              <p:nvPr/>
            </p:nvCxnSpPr>
            <p:spPr>
              <a:xfrm>
                <a:off x="1335818" y="1985802"/>
                <a:ext cx="186783"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stCxn id="43" idx="0"/>
                <a:endCxn id="43" idx="4"/>
              </p:cNvCxnSpPr>
              <p:nvPr/>
            </p:nvCxnSpPr>
            <p:spPr>
              <a:xfrm>
                <a:off x="1429210" y="1892410"/>
                <a:ext cx="0" cy="18678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5" name="群組 164"/>
          <p:cNvGrpSpPr/>
          <p:nvPr/>
        </p:nvGrpSpPr>
        <p:grpSpPr>
          <a:xfrm>
            <a:off x="184222" y="2264141"/>
            <a:ext cx="2651050" cy="1915886"/>
            <a:chOff x="185935" y="2481943"/>
            <a:chExt cx="2651050" cy="1915886"/>
          </a:xfrm>
        </p:grpSpPr>
        <p:pic>
          <p:nvPicPr>
            <p:cNvPr id="14" name="圖片 13"/>
            <p:cNvPicPr>
              <a:picLocks noChangeAspect="1"/>
            </p:cNvPicPr>
            <p:nvPr/>
          </p:nvPicPr>
          <p:blipFill rotWithShape="1">
            <a:blip r:embed="rId4" cstate="print">
              <a:extLst>
                <a:ext uri="{28A0092B-C50C-407E-A947-70E740481C1C}">
                  <a14:useLocalDpi xmlns:a14="http://schemas.microsoft.com/office/drawing/2010/main" val="0"/>
                </a:ext>
              </a:extLst>
            </a:blip>
            <a:srcRect l="2065" t="2970" r="2591" b="2652"/>
            <a:stretch/>
          </p:blipFill>
          <p:spPr>
            <a:xfrm>
              <a:off x="185935" y="2481943"/>
              <a:ext cx="2651050" cy="1915886"/>
            </a:xfrm>
            <a:prstGeom prst="rect">
              <a:avLst/>
            </a:prstGeom>
          </p:spPr>
        </p:pic>
        <p:cxnSp>
          <p:nvCxnSpPr>
            <p:cNvPr id="17" name="直線接點 16"/>
            <p:cNvCxnSpPr/>
            <p:nvPr/>
          </p:nvCxnSpPr>
          <p:spPr>
            <a:xfrm>
              <a:off x="1384799" y="2952017"/>
              <a:ext cx="259274" cy="541"/>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52" name="直線接點 51"/>
            <p:cNvCxnSpPr/>
            <p:nvPr/>
          </p:nvCxnSpPr>
          <p:spPr>
            <a:xfrm>
              <a:off x="1591733" y="2846807"/>
              <a:ext cx="24743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384799" y="3200497"/>
              <a:ext cx="263083" cy="532"/>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55" name="直線接點 54"/>
            <p:cNvCxnSpPr/>
            <p:nvPr/>
          </p:nvCxnSpPr>
          <p:spPr>
            <a:xfrm>
              <a:off x="1395206" y="3403601"/>
              <a:ext cx="248867" cy="1538"/>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56" name="直線接點 55"/>
            <p:cNvCxnSpPr/>
            <p:nvPr/>
          </p:nvCxnSpPr>
          <p:spPr>
            <a:xfrm>
              <a:off x="1384799" y="3649903"/>
              <a:ext cx="270050" cy="0"/>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63" name="直線接點 62"/>
            <p:cNvCxnSpPr/>
            <p:nvPr/>
          </p:nvCxnSpPr>
          <p:spPr>
            <a:xfrm>
              <a:off x="1392127" y="3905442"/>
              <a:ext cx="270050" cy="0"/>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24" name="直線接點 23"/>
            <p:cNvCxnSpPr/>
            <p:nvPr/>
          </p:nvCxnSpPr>
          <p:spPr>
            <a:xfrm flipV="1">
              <a:off x="1647152" y="3081679"/>
              <a:ext cx="195090" cy="118818"/>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67" name="直線接點 66"/>
            <p:cNvCxnSpPr/>
            <p:nvPr/>
          </p:nvCxnSpPr>
          <p:spPr>
            <a:xfrm>
              <a:off x="1392127" y="4142510"/>
              <a:ext cx="2700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flipV="1">
              <a:off x="1647152" y="3286231"/>
              <a:ext cx="195090" cy="118818"/>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70" name="直線接點 69"/>
            <p:cNvCxnSpPr/>
            <p:nvPr/>
          </p:nvCxnSpPr>
          <p:spPr>
            <a:xfrm flipV="1">
              <a:off x="1654849" y="3528006"/>
              <a:ext cx="195090" cy="118818"/>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71" name="直線接點 70"/>
            <p:cNvCxnSpPr/>
            <p:nvPr/>
          </p:nvCxnSpPr>
          <p:spPr>
            <a:xfrm flipV="1">
              <a:off x="1654849" y="3800233"/>
              <a:ext cx="195090" cy="105209"/>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73" name="直線接點 72"/>
            <p:cNvCxnSpPr/>
            <p:nvPr/>
          </p:nvCxnSpPr>
          <p:spPr>
            <a:xfrm flipV="1">
              <a:off x="1644073" y="2850848"/>
              <a:ext cx="190935" cy="101169"/>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76" name="直線接點 75"/>
            <p:cNvCxnSpPr/>
            <p:nvPr/>
          </p:nvCxnSpPr>
          <p:spPr>
            <a:xfrm flipV="1">
              <a:off x="1382256" y="2848987"/>
              <a:ext cx="214130" cy="105703"/>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81" name="直線接點 80"/>
            <p:cNvCxnSpPr/>
            <p:nvPr/>
          </p:nvCxnSpPr>
          <p:spPr>
            <a:xfrm flipH="1" flipV="1">
              <a:off x="1646342" y="2956323"/>
              <a:ext cx="13710" cy="118618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H="1" flipV="1">
              <a:off x="1833469" y="2846807"/>
              <a:ext cx="14603" cy="120495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flipV="1">
              <a:off x="1579400" y="2952018"/>
              <a:ext cx="7228" cy="109974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V="1">
              <a:off x="1419909" y="4055149"/>
              <a:ext cx="171824" cy="82286"/>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94" name="直線接點 93"/>
            <p:cNvCxnSpPr/>
            <p:nvPr/>
          </p:nvCxnSpPr>
          <p:spPr>
            <a:xfrm flipV="1">
              <a:off x="1665023" y="4058851"/>
              <a:ext cx="184425" cy="83660"/>
            </a:xfrm>
            <a:prstGeom prst="line">
              <a:avLst/>
            </a:prstGeom>
            <a:ln w="12700">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96" name="直線接點 95"/>
            <p:cNvCxnSpPr/>
            <p:nvPr/>
          </p:nvCxnSpPr>
          <p:spPr>
            <a:xfrm>
              <a:off x="1591733" y="4057281"/>
              <a:ext cx="256339" cy="157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a:off x="1033158" y="2856746"/>
              <a:ext cx="259274" cy="541"/>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04" name="直線接點 103"/>
            <p:cNvCxnSpPr/>
            <p:nvPr/>
          </p:nvCxnSpPr>
          <p:spPr>
            <a:xfrm flipV="1">
              <a:off x="1212523" y="2757044"/>
              <a:ext cx="274999" cy="4041"/>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a:off x="1031952" y="3091009"/>
              <a:ext cx="270050" cy="0"/>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06" name="直線接點 105"/>
            <p:cNvCxnSpPr/>
            <p:nvPr/>
          </p:nvCxnSpPr>
          <p:spPr>
            <a:xfrm>
              <a:off x="1043565" y="3313838"/>
              <a:ext cx="248867" cy="1538"/>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07" name="直線接點 106"/>
            <p:cNvCxnSpPr/>
            <p:nvPr/>
          </p:nvCxnSpPr>
          <p:spPr>
            <a:xfrm>
              <a:off x="1033158" y="3560140"/>
              <a:ext cx="283420" cy="1209"/>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08" name="直線接點 107"/>
            <p:cNvCxnSpPr/>
            <p:nvPr/>
          </p:nvCxnSpPr>
          <p:spPr>
            <a:xfrm flipV="1">
              <a:off x="1040486" y="3814590"/>
              <a:ext cx="270521" cy="1089"/>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09" name="直線接點 108"/>
            <p:cNvCxnSpPr/>
            <p:nvPr/>
          </p:nvCxnSpPr>
          <p:spPr>
            <a:xfrm flipV="1">
              <a:off x="1302002" y="3050342"/>
              <a:ext cx="81850" cy="45743"/>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10" name="直線接點 109"/>
            <p:cNvCxnSpPr/>
            <p:nvPr/>
          </p:nvCxnSpPr>
          <p:spPr>
            <a:xfrm>
              <a:off x="1040486" y="4052747"/>
              <a:ext cx="270050" cy="0"/>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flipV="1">
              <a:off x="1315483" y="3471354"/>
              <a:ext cx="167388" cy="89995"/>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13" name="直線接點 112"/>
            <p:cNvCxnSpPr/>
            <p:nvPr/>
          </p:nvCxnSpPr>
          <p:spPr>
            <a:xfrm flipV="1">
              <a:off x="1313276" y="3778786"/>
              <a:ext cx="72095" cy="34046"/>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14" name="直線接點 113"/>
            <p:cNvCxnSpPr/>
            <p:nvPr/>
          </p:nvCxnSpPr>
          <p:spPr>
            <a:xfrm flipV="1">
              <a:off x="1292432" y="2761085"/>
              <a:ext cx="190935" cy="101169"/>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15" name="直線接點 114"/>
            <p:cNvCxnSpPr/>
            <p:nvPr/>
          </p:nvCxnSpPr>
          <p:spPr>
            <a:xfrm flipV="1">
              <a:off x="1043565" y="2761085"/>
              <a:ext cx="168958" cy="94644"/>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18" name="直線接點 117"/>
            <p:cNvCxnSpPr/>
            <p:nvPr/>
          </p:nvCxnSpPr>
          <p:spPr>
            <a:xfrm flipV="1">
              <a:off x="1481098" y="2765644"/>
              <a:ext cx="1322" cy="1191433"/>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flipV="1">
              <a:off x="1056585" y="3957077"/>
              <a:ext cx="178994" cy="93144"/>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21" name="直線接點 120"/>
            <p:cNvCxnSpPr/>
            <p:nvPr/>
          </p:nvCxnSpPr>
          <p:spPr>
            <a:xfrm flipV="1">
              <a:off x="1309975" y="3949283"/>
              <a:ext cx="168738" cy="99587"/>
            </a:xfrm>
            <a:prstGeom prst="line">
              <a:avLst/>
            </a:prstGeom>
            <a:ln w="9525">
              <a:solidFill>
                <a:srgbClr val="24455A"/>
              </a:solidFill>
            </a:ln>
          </p:spPr>
          <p:style>
            <a:lnRef idx="1">
              <a:schemeClr val="dk1"/>
            </a:lnRef>
            <a:fillRef idx="0">
              <a:schemeClr val="dk1"/>
            </a:fillRef>
            <a:effectRef idx="0">
              <a:schemeClr val="dk1"/>
            </a:effectRef>
            <a:fontRef idx="minor">
              <a:schemeClr val="tx1"/>
            </a:fontRef>
          </p:style>
        </p:cxnSp>
        <p:cxnSp>
          <p:nvCxnSpPr>
            <p:cNvPr id="153" name="直線接點 152"/>
            <p:cNvCxnSpPr/>
            <p:nvPr/>
          </p:nvCxnSpPr>
          <p:spPr>
            <a:xfrm>
              <a:off x="1036692" y="3054316"/>
              <a:ext cx="270050" cy="0"/>
            </a:xfrm>
            <a:prstGeom prst="line">
              <a:avLst/>
            </a:prstGeom>
            <a:ln w="12700">
              <a:solidFill>
                <a:srgbClr val="C5DFF3"/>
              </a:solidFill>
            </a:ln>
          </p:spPr>
          <p:style>
            <a:lnRef idx="1">
              <a:schemeClr val="dk1"/>
            </a:lnRef>
            <a:fillRef idx="0">
              <a:schemeClr val="dk1"/>
            </a:fillRef>
            <a:effectRef idx="0">
              <a:schemeClr val="dk1"/>
            </a:effectRef>
            <a:fontRef idx="minor">
              <a:schemeClr val="tx1"/>
            </a:fontRef>
          </p:style>
        </p:cxnSp>
        <p:cxnSp>
          <p:nvCxnSpPr>
            <p:cNvPr id="154" name="直線接點 153"/>
            <p:cNvCxnSpPr/>
            <p:nvPr/>
          </p:nvCxnSpPr>
          <p:spPr>
            <a:xfrm flipV="1">
              <a:off x="1309975" y="3025189"/>
              <a:ext cx="67986" cy="31749"/>
            </a:xfrm>
            <a:prstGeom prst="line">
              <a:avLst/>
            </a:prstGeom>
            <a:ln w="12700">
              <a:solidFill>
                <a:srgbClr val="C5DFF3"/>
              </a:solidFill>
            </a:ln>
          </p:spPr>
          <p:style>
            <a:lnRef idx="1">
              <a:schemeClr val="dk1"/>
            </a:lnRef>
            <a:fillRef idx="0">
              <a:schemeClr val="dk1"/>
            </a:fillRef>
            <a:effectRef idx="0">
              <a:schemeClr val="dk1"/>
            </a:effectRef>
            <a:fontRef idx="minor">
              <a:schemeClr val="tx1"/>
            </a:fontRef>
          </p:style>
        </p:cxnSp>
        <p:cxnSp>
          <p:nvCxnSpPr>
            <p:cNvPr id="122" name="直線接點 121"/>
            <p:cNvCxnSpPr/>
            <p:nvPr/>
          </p:nvCxnSpPr>
          <p:spPr>
            <a:xfrm flipV="1">
              <a:off x="1235854" y="3953309"/>
              <a:ext cx="245244" cy="4301"/>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flipV="1">
              <a:off x="1030501" y="2862253"/>
              <a:ext cx="12613" cy="1192896"/>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H="1" flipV="1">
              <a:off x="1223147" y="2862253"/>
              <a:ext cx="7445" cy="1099383"/>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flipV="1">
              <a:off x="1384799" y="2952018"/>
              <a:ext cx="5204" cy="1190492"/>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H="1" flipV="1">
              <a:off x="1302347" y="2848988"/>
              <a:ext cx="14231" cy="1198684"/>
            </a:xfrm>
            <a:prstGeom prst="line">
              <a:avLst/>
            </a:prstGeom>
            <a:ln w="9525">
              <a:solidFill>
                <a:srgbClr val="24455A"/>
              </a:solidFill>
            </a:ln>
          </p:spPr>
          <p:style>
            <a:lnRef idx="1">
              <a:schemeClr val="accent1"/>
            </a:lnRef>
            <a:fillRef idx="0">
              <a:schemeClr val="accent1"/>
            </a:fillRef>
            <a:effectRef idx="0">
              <a:schemeClr val="accent1"/>
            </a:effectRef>
            <a:fontRef idx="minor">
              <a:schemeClr val="tx1"/>
            </a:fontRef>
          </p:style>
        </p:cxnSp>
      </p:grpSp>
      <p:grpSp>
        <p:nvGrpSpPr>
          <p:cNvPr id="166" name="群組 165"/>
          <p:cNvGrpSpPr/>
          <p:nvPr/>
        </p:nvGrpSpPr>
        <p:grpSpPr>
          <a:xfrm>
            <a:off x="1086330" y="1298363"/>
            <a:ext cx="268104" cy="1298813"/>
            <a:chOff x="3101601" y="1742165"/>
            <a:chExt cx="278215" cy="1152661"/>
          </a:xfrm>
        </p:grpSpPr>
        <p:cxnSp>
          <p:nvCxnSpPr>
            <p:cNvPr id="167" name="直線單箭頭接點 166"/>
            <p:cNvCxnSpPr>
              <a:endCxn id="168" idx="4"/>
            </p:cNvCxnSpPr>
            <p:nvPr/>
          </p:nvCxnSpPr>
          <p:spPr>
            <a:xfrm flipH="1" flipV="1">
              <a:off x="3240709" y="1970468"/>
              <a:ext cx="1092" cy="924358"/>
            </a:xfrm>
            <a:prstGeom prst="straightConnector1">
              <a:avLst/>
            </a:prstGeom>
            <a:ln w="28575">
              <a:solidFill>
                <a:srgbClr val="2A566C"/>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橢圓 167"/>
                <p:cNvSpPr/>
                <p:nvPr/>
              </p:nvSpPr>
              <p:spPr>
                <a:xfrm>
                  <a:off x="3101601" y="1742165"/>
                  <a:ext cx="278215" cy="228303"/>
                </a:xfrm>
                <a:prstGeom prst="ellipse">
                  <a:avLst/>
                </a:prstGeom>
                <a:solidFill>
                  <a:schemeClr val="bg1">
                    <a:alpha val="50000"/>
                  </a:schemeClr>
                </a:solidFill>
                <a:ln w="28575">
                  <a:solidFill>
                    <a:srgbClr val="2A566C"/>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solidFill>
                              <a:schemeClr val="tx2"/>
                            </a:solidFill>
                            <a:latin typeface="Cambria Math" panose="02040503050406030204" pitchFamily="18" charset="0"/>
                          </a:rPr>
                          <m:t> </m:t>
                        </m:r>
                      </m:oMath>
                    </m:oMathPara>
                  </a14:m>
                  <a:endParaRPr lang="zh-TW" altLang="en-US" dirty="0">
                    <a:solidFill>
                      <a:schemeClr val="tx2"/>
                    </a:solidFill>
                  </a:endParaRPr>
                </a:p>
              </p:txBody>
            </p:sp>
          </mc:Choice>
          <mc:Fallback xmlns="">
            <p:sp>
              <p:nvSpPr>
                <p:cNvPr id="168" name="橢圓 167"/>
                <p:cNvSpPr>
                  <a:spLocks noRot="1" noChangeAspect="1" noMove="1" noResize="1" noEditPoints="1" noAdjustHandles="1" noChangeArrowheads="1" noChangeShapeType="1" noTextEdit="1"/>
                </p:cNvSpPr>
                <p:nvPr/>
              </p:nvSpPr>
              <p:spPr>
                <a:xfrm>
                  <a:off x="3101601" y="1742165"/>
                  <a:ext cx="278215" cy="228303"/>
                </a:xfrm>
                <a:prstGeom prst="ellipse">
                  <a:avLst/>
                </a:prstGeom>
                <a:blipFill>
                  <a:blip r:embed="rId5"/>
                  <a:stretch>
                    <a:fillRect/>
                  </a:stretch>
                </a:blipFill>
                <a:ln w="28575">
                  <a:solidFill>
                    <a:srgbClr val="2A566C"/>
                  </a:solidFill>
                </a:ln>
              </p:spPr>
              <p:txBody>
                <a:bodyPr/>
                <a:lstStyle/>
                <a:p>
                  <a:r>
                    <a:rPr lang="zh-TW" altLang="en-US">
                      <a:noFill/>
                    </a:rPr>
                    <a:t> </a:t>
                  </a:r>
                </a:p>
              </p:txBody>
            </p:sp>
          </mc:Fallback>
        </mc:AlternateContent>
      </p:grpSp>
      <p:grpSp>
        <p:nvGrpSpPr>
          <p:cNvPr id="169" name="群組 168"/>
          <p:cNvGrpSpPr/>
          <p:nvPr/>
        </p:nvGrpSpPr>
        <p:grpSpPr>
          <a:xfrm>
            <a:off x="1512662" y="1468959"/>
            <a:ext cx="260638" cy="1213849"/>
            <a:chOff x="3122792" y="1752941"/>
            <a:chExt cx="270466" cy="988917"/>
          </a:xfrm>
        </p:grpSpPr>
        <p:cxnSp>
          <p:nvCxnSpPr>
            <p:cNvPr id="170" name="直線單箭頭接點 169"/>
            <p:cNvCxnSpPr>
              <a:endCxn id="171" idx="4"/>
            </p:cNvCxnSpPr>
            <p:nvPr/>
          </p:nvCxnSpPr>
          <p:spPr>
            <a:xfrm flipV="1">
              <a:off x="3238199" y="1952239"/>
              <a:ext cx="19826" cy="789619"/>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橢圓 170"/>
                <p:cNvSpPr/>
                <p:nvPr/>
              </p:nvSpPr>
              <p:spPr>
                <a:xfrm>
                  <a:off x="3122792" y="1752941"/>
                  <a:ext cx="270466" cy="199298"/>
                </a:xfrm>
                <a:prstGeom prst="ellipse">
                  <a:avLst/>
                </a:prstGeom>
                <a:solidFill>
                  <a:schemeClr val="bg1">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solidFill>
                              <a:schemeClr val="tx2"/>
                            </a:solidFill>
                            <a:latin typeface="Cambria Math" panose="02040503050406030204" pitchFamily="18" charset="0"/>
                          </a:rPr>
                          <m:t> </m:t>
                        </m:r>
                      </m:oMath>
                    </m:oMathPara>
                  </a14:m>
                  <a:endParaRPr lang="zh-TW" altLang="en-US" dirty="0">
                    <a:solidFill>
                      <a:schemeClr val="tx2"/>
                    </a:solidFill>
                  </a:endParaRPr>
                </a:p>
              </p:txBody>
            </p:sp>
          </mc:Choice>
          <mc:Fallback xmlns="">
            <p:sp>
              <p:nvSpPr>
                <p:cNvPr id="171" name="橢圓 170"/>
                <p:cNvSpPr>
                  <a:spLocks noRot="1" noChangeAspect="1" noMove="1" noResize="1" noEditPoints="1" noAdjustHandles="1" noChangeArrowheads="1" noChangeShapeType="1" noTextEdit="1"/>
                </p:cNvSpPr>
                <p:nvPr/>
              </p:nvSpPr>
              <p:spPr>
                <a:xfrm>
                  <a:off x="3122792" y="1752941"/>
                  <a:ext cx="270466" cy="199298"/>
                </a:xfrm>
                <a:prstGeom prst="ellipse">
                  <a:avLst/>
                </a:prstGeom>
                <a:blipFill>
                  <a:blip r:embed="rId6"/>
                  <a:stretch>
                    <a:fillRect/>
                  </a:stretch>
                </a:blipFill>
                <a:ln w="28575">
                  <a:solidFill>
                    <a:schemeClr val="accent1">
                      <a:lumMod val="75000"/>
                    </a:schemeClr>
                  </a:solidFill>
                </a:ln>
              </p:spPr>
              <p:txBody>
                <a:bodyPr/>
                <a:lstStyle/>
                <a:p>
                  <a:r>
                    <a:rPr lang="zh-TW" altLang="en-US">
                      <a:noFill/>
                    </a:rPr>
                    <a:t> </a:t>
                  </a:r>
                </a:p>
              </p:txBody>
            </p:sp>
          </mc:Fallback>
        </mc:AlternateContent>
      </p:grpSp>
      <p:cxnSp>
        <p:nvCxnSpPr>
          <p:cNvPr id="172" name="直線單箭頭接點 171"/>
          <p:cNvCxnSpPr>
            <a:stCxn id="175" idx="4"/>
          </p:cNvCxnSpPr>
          <p:nvPr/>
        </p:nvCxnSpPr>
        <p:spPr>
          <a:xfrm>
            <a:off x="1426006" y="2064167"/>
            <a:ext cx="13933" cy="1047300"/>
          </a:xfrm>
          <a:prstGeom prst="straightConnector1">
            <a:avLst/>
          </a:prstGeom>
          <a:ln w="28575">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3" name="弧形接點 172"/>
          <p:cNvCxnSpPr>
            <a:stCxn id="168" idx="6"/>
            <a:endCxn id="175" idx="0"/>
          </p:cNvCxnSpPr>
          <p:nvPr/>
        </p:nvCxnSpPr>
        <p:spPr>
          <a:xfrm>
            <a:off x="1354434" y="1426989"/>
            <a:ext cx="71572" cy="425548"/>
          </a:xfrm>
          <a:prstGeom prst="curvedConnector2">
            <a:avLst/>
          </a:prstGeom>
          <a:ln w="19050">
            <a:solidFill>
              <a:srgbClr val="4A596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4" name="弧形接點 173"/>
          <p:cNvCxnSpPr>
            <a:stCxn id="171" idx="2"/>
            <a:endCxn id="175" idx="0"/>
          </p:cNvCxnSpPr>
          <p:nvPr/>
        </p:nvCxnSpPr>
        <p:spPr>
          <a:xfrm rot="10800000" flipV="1">
            <a:off x="1426006" y="1591273"/>
            <a:ext cx="86656" cy="261263"/>
          </a:xfrm>
          <a:prstGeom prst="curvedConnector2">
            <a:avLst/>
          </a:prstGeom>
          <a:ln w="19050">
            <a:solidFill>
              <a:srgbClr val="4A5966"/>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橢圓 174"/>
              <p:cNvSpPr/>
              <p:nvPr/>
            </p:nvSpPr>
            <p:spPr>
              <a:xfrm>
                <a:off x="1298291" y="1852537"/>
                <a:ext cx="255430" cy="211630"/>
              </a:xfrm>
              <a:prstGeom prst="ellipse">
                <a:avLst/>
              </a:prstGeom>
              <a:solidFill>
                <a:schemeClr val="bg1">
                  <a:alpha val="50000"/>
                </a:schemeClr>
              </a:solidFill>
              <a:ln w="28575">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solidFill>
                            <a:schemeClr val="tx2"/>
                          </a:solidFill>
                          <a:latin typeface="Cambria Math" panose="02040503050406030204" pitchFamily="18" charset="0"/>
                        </a:rPr>
                        <m:t> </m:t>
                      </m:r>
                    </m:oMath>
                  </m:oMathPara>
                </a14:m>
                <a:endParaRPr lang="zh-TW" altLang="en-US" dirty="0">
                  <a:solidFill>
                    <a:schemeClr val="tx2"/>
                  </a:solidFill>
                </a:endParaRPr>
              </a:p>
            </p:txBody>
          </p:sp>
        </mc:Choice>
        <mc:Fallback xmlns="">
          <p:sp>
            <p:nvSpPr>
              <p:cNvPr id="175" name="橢圓 174"/>
              <p:cNvSpPr>
                <a:spLocks noRot="1" noChangeAspect="1" noMove="1" noResize="1" noEditPoints="1" noAdjustHandles="1" noChangeArrowheads="1" noChangeShapeType="1" noTextEdit="1"/>
              </p:cNvSpPr>
              <p:nvPr/>
            </p:nvSpPr>
            <p:spPr>
              <a:xfrm>
                <a:off x="1298291" y="1852537"/>
                <a:ext cx="255430" cy="211630"/>
              </a:xfrm>
              <a:prstGeom prst="ellipse">
                <a:avLst/>
              </a:prstGeom>
              <a:blipFill>
                <a:blip r:embed="rId7"/>
                <a:stretch>
                  <a:fillRect/>
                </a:stretch>
              </a:blipFill>
              <a:ln w="28575">
                <a:solidFill>
                  <a:schemeClr val="accent2"/>
                </a:solidFill>
              </a:ln>
            </p:spPr>
            <p:txBody>
              <a:bodyPr/>
              <a:lstStyle/>
              <a:p>
                <a:r>
                  <a:rPr lang="zh-TW" altLang="en-US">
                    <a:noFill/>
                  </a:rPr>
                  <a:t> </a:t>
                </a:r>
              </a:p>
            </p:txBody>
          </p:sp>
        </mc:Fallback>
      </mc:AlternateContent>
      <p:cxnSp>
        <p:nvCxnSpPr>
          <p:cNvPr id="176" name="直線單箭頭接點 175"/>
          <p:cNvCxnSpPr>
            <a:endCxn id="175" idx="5"/>
          </p:cNvCxnSpPr>
          <p:nvPr/>
        </p:nvCxnSpPr>
        <p:spPr>
          <a:xfrm flipH="1" flipV="1">
            <a:off x="1516314" y="2033175"/>
            <a:ext cx="21246" cy="1028049"/>
          </a:xfrm>
          <a:prstGeom prst="straightConnector1">
            <a:avLst/>
          </a:prstGeom>
          <a:ln w="19050">
            <a:solidFill>
              <a:srgbClr val="4A596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7" name="直線接點 176"/>
          <p:cNvCxnSpPr>
            <a:stCxn id="168" idx="2"/>
            <a:endCxn id="168" idx="6"/>
          </p:cNvCxnSpPr>
          <p:nvPr/>
        </p:nvCxnSpPr>
        <p:spPr>
          <a:xfrm>
            <a:off x="1086330" y="1426989"/>
            <a:ext cx="268104" cy="0"/>
          </a:xfrm>
          <a:prstGeom prst="line">
            <a:avLst/>
          </a:prstGeom>
          <a:ln w="28575">
            <a:solidFill>
              <a:srgbClr val="2A566C"/>
            </a:solidFill>
          </a:ln>
        </p:spPr>
        <p:style>
          <a:lnRef idx="1">
            <a:schemeClr val="accent1"/>
          </a:lnRef>
          <a:fillRef idx="0">
            <a:schemeClr val="accent1"/>
          </a:fillRef>
          <a:effectRef idx="0">
            <a:schemeClr val="accent1"/>
          </a:effectRef>
          <a:fontRef idx="minor">
            <a:schemeClr val="tx1"/>
          </a:fontRef>
        </p:style>
      </p:cxnSp>
      <p:cxnSp>
        <p:nvCxnSpPr>
          <p:cNvPr id="178" name="直線接點 177"/>
          <p:cNvCxnSpPr>
            <a:stCxn id="168" idx="0"/>
            <a:endCxn id="168" idx="4"/>
          </p:cNvCxnSpPr>
          <p:nvPr/>
        </p:nvCxnSpPr>
        <p:spPr>
          <a:xfrm>
            <a:off x="1220382" y="1298363"/>
            <a:ext cx="0" cy="257251"/>
          </a:xfrm>
          <a:prstGeom prst="line">
            <a:avLst/>
          </a:prstGeom>
          <a:ln w="28575">
            <a:solidFill>
              <a:srgbClr val="2A566C"/>
            </a:solidFill>
          </a:ln>
        </p:spPr>
        <p:style>
          <a:lnRef idx="1">
            <a:schemeClr val="accent1"/>
          </a:lnRef>
          <a:fillRef idx="0">
            <a:schemeClr val="accent1"/>
          </a:fillRef>
          <a:effectRef idx="0">
            <a:schemeClr val="accent1"/>
          </a:effectRef>
          <a:fontRef idx="minor">
            <a:schemeClr val="tx1"/>
          </a:fontRef>
        </p:style>
      </p:cxnSp>
      <p:cxnSp>
        <p:nvCxnSpPr>
          <p:cNvPr id="179" name="直線接點 178"/>
          <p:cNvCxnSpPr>
            <a:stCxn id="171" idx="2"/>
            <a:endCxn id="171" idx="6"/>
          </p:cNvCxnSpPr>
          <p:nvPr/>
        </p:nvCxnSpPr>
        <p:spPr>
          <a:xfrm>
            <a:off x="1512662" y="1591274"/>
            <a:ext cx="260638"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線接點 179"/>
          <p:cNvCxnSpPr>
            <a:stCxn id="171" idx="0"/>
            <a:endCxn id="171" idx="4"/>
          </p:cNvCxnSpPr>
          <p:nvPr/>
        </p:nvCxnSpPr>
        <p:spPr>
          <a:xfrm>
            <a:off x="1642981" y="1468959"/>
            <a:ext cx="0" cy="24462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a:stCxn id="175" idx="2"/>
            <a:endCxn id="175" idx="6"/>
          </p:cNvCxnSpPr>
          <p:nvPr/>
        </p:nvCxnSpPr>
        <p:spPr>
          <a:xfrm>
            <a:off x="1298291" y="1958352"/>
            <a:ext cx="25543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a:stCxn id="175" idx="0"/>
            <a:endCxn id="175" idx="4"/>
          </p:cNvCxnSpPr>
          <p:nvPr/>
        </p:nvCxnSpPr>
        <p:spPr>
          <a:xfrm>
            <a:off x="1426006" y="1852537"/>
            <a:ext cx="0" cy="21163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8" name="群組 237"/>
          <p:cNvGrpSpPr/>
          <p:nvPr/>
        </p:nvGrpSpPr>
        <p:grpSpPr>
          <a:xfrm>
            <a:off x="108246" y="4168736"/>
            <a:ext cx="887171" cy="1072929"/>
            <a:chOff x="1391100" y="5571226"/>
            <a:chExt cx="955501" cy="1138784"/>
          </a:xfrm>
        </p:grpSpPr>
        <p:grpSp>
          <p:nvGrpSpPr>
            <p:cNvPr id="239" name="群組 238"/>
            <p:cNvGrpSpPr/>
            <p:nvPr/>
          </p:nvGrpSpPr>
          <p:grpSpPr>
            <a:xfrm>
              <a:off x="1391100" y="5571226"/>
              <a:ext cx="868048" cy="954118"/>
              <a:chOff x="1391100" y="5571226"/>
              <a:chExt cx="868048" cy="954118"/>
            </a:xfrm>
          </p:grpSpPr>
          <p:cxnSp>
            <p:nvCxnSpPr>
              <p:cNvPr id="241" name="直線單箭頭接點 240"/>
              <p:cNvCxnSpPr/>
              <p:nvPr/>
            </p:nvCxnSpPr>
            <p:spPr>
              <a:xfrm flipH="1" flipV="1">
                <a:off x="1498704" y="5949280"/>
                <a:ext cx="1" cy="576064"/>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42" name="直線單箭頭接點 241"/>
              <p:cNvCxnSpPr/>
              <p:nvPr/>
            </p:nvCxnSpPr>
            <p:spPr>
              <a:xfrm>
                <a:off x="1498704" y="6525344"/>
                <a:ext cx="563260" cy="0"/>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43" name="直線單箭頭接點 242"/>
              <p:cNvCxnSpPr/>
              <p:nvPr/>
            </p:nvCxnSpPr>
            <p:spPr>
              <a:xfrm flipV="1">
                <a:off x="1498705" y="6093296"/>
                <a:ext cx="491251" cy="432048"/>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244" name="文字方塊 243"/>
              <p:cNvSpPr txBox="1"/>
              <p:nvPr/>
            </p:nvSpPr>
            <p:spPr>
              <a:xfrm>
                <a:off x="1391100" y="5571226"/>
                <a:ext cx="300082" cy="369332"/>
              </a:xfrm>
              <a:prstGeom prst="rect">
                <a:avLst/>
              </a:prstGeom>
              <a:noFill/>
            </p:spPr>
            <p:txBody>
              <a:bodyPr wrap="none" rtlCol="0">
                <a:spAutoFit/>
              </a:bodyPr>
              <a:lstStyle/>
              <a:p>
                <a:r>
                  <a:rPr lang="en-US" altLang="zh-TW" dirty="0"/>
                  <a:t>y</a:t>
                </a:r>
                <a:endParaRPr lang="zh-TW" altLang="en-US" dirty="0"/>
              </a:p>
            </p:txBody>
          </p:sp>
          <p:sp>
            <p:nvSpPr>
              <p:cNvPr id="245" name="文字方塊 244"/>
              <p:cNvSpPr txBox="1"/>
              <p:nvPr/>
            </p:nvSpPr>
            <p:spPr>
              <a:xfrm>
                <a:off x="1959066" y="5799277"/>
                <a:ext cx="300082" cy="369332"/>
              </a:xfrm>
              <a:prstGeom prst="rect">
                <a:avLst/>
              </a:prstGeom>
              <a:noFill/>
            </p:spPr>
            <p:txBody>
              <a:bodyPr wrap="none" rtlCol="0">
                <a:spAutoFit/>
              </a:bodyPr>
              <a:lstStyle/>
              <a:p>
                <a:r>
                  <a:rPr lang="en-US" altLang="zh-TW" dirty="0"/>
                  <a:t>z</a:t>
                </a:r>
                <a:endParaRPr lang="zh-TW" altLang="en-US" dirty="0"/>
              </a:p>
            </p:txBody>
          </p:sp>
        </p:grpSp>
        <p:sp>
          <p:nvSpPr>
            <p:cNvPr id="240" name="文字方塊 239"/>
            <p:cNvSpPr txBox="1"/>
            <p:nvPr/>
          </p:nvSpPr>
          <p:spPr>
            <a:xfrm>
              <a:off x="2046519" y="6340678"/>
              <a:ext cx="300082" cy="369332"/>
            </a:xfrm>
            <a:prstGeom prst="rect">
              <a:avLst/>
            </a:prstGeom>
            <a:noFill/>
          </p:spPr>
          <p:txBody>
            <a:bodyPr wrap="none" rtlCol="0">
              <a:spAutoFit/>
            </a:bodyPr>
            <a:lstStyle/>
            <a:p>
              <a:r>
                <a:rPr lang="en-US" altLang="zh-TW" dirty="0"/>
                <a:t>x</a:t>
              </a:r>
              <a:endParaRPr lang="zh-TW" altLang="en-US" dirty="0"/>
            </a:p>
          </p:txBody>
        </p:sp>
      </p:grpSp>
      <p:sp>
        <p:nvSpPr>
          <p:cNvPr id="247"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11" name="群組 110"/>
          <p:cNvGrpSpPr/>
          <p:nvPr/>
        </p:nvGrpSpPr>
        <p:grpSpPr>
          <a:xfrm>
            <a:off x="0" y="176463"/>
            <a:ext cx="1730869" cy="509690"/>
            <a:chOff x="0" y="176463"/>
            <a:chExt cx="1730869" cy="509690"/>
          </a:xfrm>
        </p:grpSpPr>
        <p:sp>
          <p:nvSpPr>
            <p:cNvPr id="123" name="五邊形 12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4" name="群組 123"/>
            <p:cNvGrpSpPr/>
            <p:nvPr/>
          </p:nvGrpSpPr>
          <p:grpSpPr>
            <a:xfrm>
              <a:off x="3581" y="199370"/>
              <a:ext cx="1677107" cy="486783"/>
              <a:chOff x="4124" y="156549"/>
              <a:chExt cx="1677107" cy="486783"/>
            </a:xfrm>
          </p:grpSpPr>
          <p:sp>
            <p:nvSpPr>
              <p:cNvPr id="125"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26" name="组合 2"/>
              <p:cNvGrpSpPr/>
              <p:nvPr/>
            </p:nvGrpSpPr>
            <p:grpSpPr>
              <a:xfrm>
                <a:off x="4124" y="218992"/>
                <a:ext cx="428395" cy="308512"/>
                <a:chOff x="1489166" y="2322031"/>
                <a:chExt cx="566993" cy="408324"/>
              </a:xfrm>
            </p:grpSpPr>
            <p:sp>
              <p:nvSpPr>
                <p:cNvPr id="129"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27" name="直線接點 126"/>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28"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132"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03665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6"/>
                                        </p:tgtEl>
                                        <p:attrNameLst>
                                          <p:attrName>style.visibility</p:attrName>
                                        </p:attrNameLst>
                                      </p:cBhvr>
                                      <p:to>
                                        <p:strVal val="visible"/>
                                      </p:to>
                                    </p:set>
                                    <p:animEffect transition="in" filter="fade">
                                      <p:cBhvr>
                                        <p:cTn id="13" dur="500"/>
                                        <p:tgtEl>
                                          <p:spTgt spid="166"/>
                                        </p:tgtEl>
                                      </p:cBhvr>
                                    </p:animEffect>
                                  </p:childTnLst>
                                </p:cTn>
                              </p:par>
                              <p:par>
                                <p:cTn id="14" presetID="10" presetClass="entr" presetSubtype="0" fill="hold" nodeType="withEffect">
                                  <p:stCondLst>
                                    <p:cond delay="0"/>
                                  </p:stCondLst>
                                  <p:childTnLst>
                                    <p:set>
                                      <p:cBhvr>
                                        <p:cTn id="15" dur="1" fill="hold">
                                          <p:stCondLst>
                                            <p:cond delay="0"/>
                                          </p:stCondLst>
                                        </p:cTn>
                                        <p:tgtEl>
                                          <p:spTgt spid="169"/>
                                        </p:tgtEl>
                                        <p:attrNameLst>
                                          <p:attrName>style.visibility</p:attrName>
                                        </p:attrNameLst>
                                      </p:cBhvr>
                                      <p:to>
                                        <p:strVal val="visible"/>
                                      </p:to>
                                    </p:set>
                                    <p:animEffect transition="in" filter="fade">
                                      <p:cBhvr>
                                        <p:cTn id="16" dur="500"/>
                                        <p:tgtEl>
                                          <p:spTgt spid="169"/>
                                        </p:tgtEl>
                                      </p:cBhvr>
                                    </p:animEffect>
                                  </p:childTnLst>
                                </p:cTn>
                              </p:par>
                              <p:par>
                                <p:cTn id="17" presetID="10" presetClass="entr" presetSubtype="0" fill="hold"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500"/>
                                        <p:tgtEl>
                                          <p:spTgt spid="172"/>
                                        </p:tgtEl>
                                      </p:cBhvr>
                                    </p:animEffect>
                                  </p:childTnLst>
                                </p:cTn>
                              </p:par>
                              <p:par>
                                <p:cTn id="20" presetID="10" presetClass="entr" presetSubtype="0" fill="hold"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500"/>
                                        <p:tgtEl>
                                          <p:spTgt spid="173"/>
                                        </p:tgtEl>
                                      </p:cBhvr>
                                    </p:animEffect>
                                  </p:childTnLst>
                                </p:cTn>
                              </p:par>
                              <p:par>
                                <p:cTn id="23" presetID="10" presetClass="entr" presetSubtype="0"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500"/>
                                        <p:tgtEl>
                                          <p:spTgt spid="17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fade">
                                      <p:cBhvr>
                                        <p:cTn id="28" dur="500"/>
                                        <p:tgtEl>
                                          <p:spTgt spid="175"/>
                                        </p:tgtEl>
                                      </p:cBhvr>
                                    </p:animEffect>
                                  </p:childTnLst>
                                </p:cTn>
                              </p:par>
                              <p:par>
                                <p:cTn id="29" presetID="10" presetClass="entr" presetSubtype="0" fill="hold"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fade">
                                      <p:cBhvr>
                                        <p:cTn id="31" dur="500"/>
                                        <p:tgtEl>
                                          <p:spTgt spid="176"/>
                                        </p:tgtEl>
                                      </p:cBhvr>
                                    </p:animEffect>
                                  </p:childTnLst>
                                </p:cTn>
                              </p:par>
                              <p:par>
                                <p:cTn id="32" presetID="10" presetClass="entr" presetSubtype="0"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par>
                                <p:cTn id="35" presetID="10" presetClass="entr" presetSubtype="0" fill="hold" nodeType="with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fade">
                                      <p:cBhvr>
                                        <p:cTn id="37" dur="500"/>
                                        <p:tgtEl>
                                          <p:spTgt spid="178"/>
                                        </p:tgtEl>
                                      </p:cBhvr>
                                    </p:animEffect>
                                  </p:childTnLst>
                                </p:cTn>
                              </p:par>
                              <p:par>
                                <p:cTn id="38" presetID="10" presetClass="entr" presetSubtype="0" fill="hold" nodeType="withEffect">
                                  <p:stCondLst>
                                    <p:cond delay="0"/>
                                  </p:stCondLst>
                                  <p:childTnLst>
                                    <p:set>
                                      <p:cBhvr>
                                        <p:cTn id="39" dur="1" fill="hold">
                                          <p:stCondLst>
                                            <p:cond delay="0"/>
                                          </p:stCondLst>
                                        </p:cTn>
                                        <p:tgtEl>
                                          <p:spTgt spid="179"/>
                                        </p:tgtEl>
                                        <p:attrNameLst>
                                          <p:attrName>style.visibility</p:attrName>
                                        </p:attrNameLst>
                                      </p:cBhvr>
                                      <p:to>
                                        <p:strVal val="visible"/>
                                      </p:to>
                                    </p:set>
                                    <p:animEffect transition="in" filter="fade">
                                      <p:cBhvr>
                                        <p:cTn id="40" dur="500"/>
                                        <p:tgtEl>
                                          <p:spTgt spid="179"/>
                                        </p:tgtEl>
                                      </p:cBhvr>
                                    </p:animEffect>
                                  </p:childTnLst>
                                </p:cTn>
                              </p:par>
                              <p:par>
                                <p:cTn id="41" presetID="10" presetClass="entr" presetSubtype="0" fill="hold" nodeType="withEffect">
                                  <p:stCondLst>
                                    <p:cond delay="0"/>
                                  </p:stCondLst>
                                  <p:childTnLst>
                                    <p:set>
                                      <p:cBhvr>
                                        <p:cTn id="42" dur="1" fill="hold">
                                          <p:stCondLst>
                                            <p:cond delay="0"/>
                                          </p:stCondLst>
                                        </p:cTn>
                                        <p:tgtEl>
                                          <p:spTgt spid="180"/>
                                        </p:tgtEl>
                                        <p:attrNameLst>
                                          <p:attrName>style.visibility</p:attrName>
                                        </p:attrNameLst>
                                      </p:cBhvr>
                                      <p:to>
                                        <p:strVal val="visible"/>
                                      </p:to>
                                    </p:set>
                                    <p:animEffect transition="in" filter="fade">
                                      <p:cBhvr>
                                        <p:cTn id="43" dur="500"/>
                                        <p:tgtEl>
                                          <p:spTgt spid="180"/>
                                        </p:tgtEl>
                                      </p:cBhvr>
                                    </p:animEffect>
                                  </p:childTnLst>
                                </p:cTn>
                              </p:par>
                              <p:par>
                                <p:cTn id="44" presetID="10" presetClass="entr" presetSubtype="0" fill="hold" nodeType="with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fade">
                                      <p:cBhvr>
                                        <p:cTn id="46" dur="500"/>
                                        <p:tgtEl>
                                          <p:spTgt spid="181"/>
                                        </p:tgtEl>
                                      </p:cBhvr>
                                    </p:animEffect>
                                  </p:childTnLst>
                                </p:cTn>
                              </p:par>
                              <p:par>
                                <p:cTn id="47" presetID="10" presetClass="entr" presetSubtype="0" fill="hold" nodeType="withEffect">
                                  <p:stCondLst>
                                    <p:cond delay="0"/>
                                  </p:stCondLst>
                                  <p:childTnLst>
                                    <p:set>
                                      <p:cBhvr>
                                        <p:cTn id="48" dur="1" fill="hold">
                                          <p:stCondLst>
                                            <p:cond delay="0"/>
                                          </p:stCondLst>
                                        </p:cTn>
                                        <p:tgtEl>
                                          <p:spTgt spid="182"/>
                                        </p:tgtEl>
                                        <p:attrNameLst>
                                          <p:attrName>style.visibility</p:attrName>
                                        </p:attrNameLst>
                                      </p:cBhvr>
                                      <p:to>
                                        <p:strVal val="visible"/>
                                      </p:to>
                                    </p:set>
                                    <p:animEffect transition="in" filter="fade">
                                      <p:cBhvr>
                                        <p:cTn id="49" dur="500"/>
                                        <p:tgtEl>
                                          <p:spTgt spid="182"/>
                                        </p:tgtEl>
                                      </p:cBhvr>
                                    </p:animEffect>
                                  </p:childTnLst>
                                </p:cTn>
                              </p:par>
                              <p:par>
                                <p:cTn id="50" presetID="10" presetClass="entr" presetSubtype="0" fill="hold" nodeType="withEffect">
                                  <p:stCondLst>
                                    <p:cond delay="0"/>
                                  </p:stCondLst>
                                  <p:childTnLst>
                                    <p:set>
                                      <p:cBhvr>
                                        <p:cTn id="51" dur="1" fill="hold">
                                          <p:stCondLst>
                                            <p:cond delay="0"/>
                                          </p:stCondLst>
                                        </p:cTn>
                                        <p:tgtEl>
                                          <p:spTgt spid="238"/>
                                        </p:tgtEl>
                                        <p:attrNameLst>
                                          <p:attrName>style.visibility</p:attrName>
                                        </p:attrNameLst>
                                      </p:cBhvr>
                                      <p:to>
                                        <p:strVal val="visible"/>
                                      </p:to>
                                    </p:set>
                                    <p:animEffect transition="in" filter="fade">
                                      <p:cBhvr>
                                        <p:cTn id="52" dur="500"/>
                                        <p:tgtEl>
                                          <p:spTgt spid="23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anim calcmode="lin" valueType="num">
                                      <p:cBhvr>
                                        <p:cTn id="58" dur="500" fill="hold"/>
                                        <p:tgtEl>
                                          <p:spTgt spid="3"/>
                                        </p:tgtEl>
                                        <p:attrNameLst>
                                          <p:attrName>ppt_x</p:attrName>
                                        </p:attrNameLst>
                                      </p:cBhvr>
                                      <p:tavLst>
                                        <p:tav tm="0">
                                          <p:val>
                                            <p:strVal val="#ppt_x"/>
                                          </p:val>
                                        </p:tav>
                                        <p:tav tm="100000">
                                          <p:val>
                                            <p:strVal val="#ppt_x"/>
                                          </p:val>
                                        </p:tav>
                                      </p:tavLst>
                                    </p:anim>
                                    <p:anim calcmode="lin" valueType="num">
                                      <p:cBhvr>
                                        <p:cTn id="5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3648814" y="240588"/>
            <a:ext cx="2408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99" name="圖片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 y="1918091"/>
            <a:ext cx="9029973" cy="2090415"/>
          </a:xfrm>
          <a:prstGeom prst="rect">
            <a:avLst/>
          </a:prstGeom>
        </p:spPr>
      </p:pic>
      <p:grpSp>
        <p:nvGrpSpPr>
          <p:cNvPr id="100" name="群組 99"/>
          <p:cNvGrpSpPr/>
          <p:nvPr/>
        </p:nvGrpSpPr>
        <p:grpSpPr>
          <a:xfrm>
            <a:off x="2286005" y="1303565"/>
            <a:ext cx="255678" cy="1287561"/>
            <a:chOff x="3114496" y="1752151"/>
            <a:chExt cx="265320" cy="1142675"/>
          </a:xfrm>
        </p:grpSpPr>
        <p:cxnSp>
          <p:nvCxnSpPr>
            <p:cNvPr id="101" name="直線單箭頭接點 100"/>
            <p:cNvCxnSpPr>
              <a:endCxn id="102" idx="4"/>
            </p:cNvCxnSpPr>
            <p:nvPr/>
          </p:nvCxnSpPr>
          <p:spPr>
            <a:xfrm flipV="1">
              <a:off x="3241800" y="1970468"/>
              <a:ext cx="5350" cy="924358"/>
            </a:xfrm>
            <a:prstGeom prst="straightConnector1">
              <a:avLst/>
            </a:prstGeom>
            <a:ln w="28575">
              <a:solidFill>
                <a:srgbClr val="2A566C"/>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橢圓 101"/>
                <p:cNvSpPr/>
                <p:nvPr/>
              </p:nvSpPr>
              <p:spPr>
                <a:xfrm>
                  <a:off x="3114496" y="1752151"/>
                  <a:ext cx="265320" cy="218317"/>
                </a:xfrm>
                <a:prstGeom prst="ellipse">
                  <a:avLst/>
                </a:prstGeom>
                <a:solidFill>
                  <a:schemeClr val="bg1">
                    <a:alpha val="50000"/>
                  </a:schemeClr>
                </a:solidFill>
                <a:ln w="28575">
                  <a:solidFill>
                    <a:srgbClr val="2A566C"/>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solidFill>
                              <a:schemeClr val="tx2"/>
                            </a:solidFill>
                            <a:latin typeface="Cambria Math" panose="02040503050406030204" pitchFamily="18" charset="0"/>
                          </a:rPr>
                          <m:t> </m:t>
                        </m:r>
                      </m:oMath>
                    </m:oMathPara>
                  </a14:m>
                  <a:endParaRPr lang="zh-TW" altLang="en-US" dirty="0">
                    <a:solidFill>
                      <a:schemeClr val="tx2"/>
                    </a:solidFill>
                  </a:endParaRPr>
                </a:p>
              </p:txBody>
            </p:sp>
          </mc:Choice>
          <mc:Fallback xmlns="">
            <p:sp>
              <p:nvSpPr>
                <p:cNvPr id="102" name="橢圓 101"/>
                <p:cNvSpPr>
                  <a:spLocks noRot="1" noChangeAspect="1" noMove="1" noResize="1" noEditPoints="1" noAdjustHandles="1" noChangeArrowheads="1" noChangeShapeType="1" noTextEdit="1"/>
                </p:cNvSpPr>
                <p:nvPr/>
              </p:nvSpPr>
              <p:spPr>
                <a:xfrm>
                  <a:off x="3114496" y="1752151"/>
                  <a:ext cx="265320" cy="218317"/>
                </a:xfrm>
                <a:prstGeom prst="ellipse">
                  <a:avLst/>
                </a:prstGeom>
                <a:blipFill>
                  <a:blip r:embed="rId4"/>
                  <a:stretch>
                    <a:fillRect/>
                  </a:stretch>
                </a:blipFill>
                <a:ln w="28575">
                  <a:solidFill>
                    <a:srgbClr val="2A566C"/>
                  </a:solidFill>
                </a:ln>
              </p:spPr>
              <p:txBody>
                <a:bodyPr/>
                <a:lstStyle/>
                <a:p>
                  <a:r>
                    <a:rPr lang="zh-TW" altLang="en-US">
                      <a:noFill/>
                    </a:rPr>
                    <a:t> </a:t>
                  </a:r>
                </a:p>
              </p:txBody>
            </p:sp>
          </mc:Fallback>
        </mc:AlternateContent>
      </p:grpSp>
      <p:grpSp>
        <p:nvGrpSpPr>
          <p:cNvPr id="111" name="群組 110"/>
          <p:cNvGrpSpPr/>
          <p:nvPr/>
        </p:nvGrpSpPr>
        <p:grpSpPr>
          <a:xfrm>
            <a:off x="5796865" y="1482213"/>
            <a:ext cx="245890" cy="1168688"/>
            <a:chOff x="3122792" y="1774259"/>
            <a:chExt cx="255162" cy="952125"/>
          </a:xfrm>
        </p:grpSpPr>
        <p:cxnSp>
          <p:nvCxnSpPr>
            <p:cNvPr id="123" name="直線單箭頭接點 122"/>
            <p:cNvCxnSpPr>
              <a:endCxn id="124" idx="4"/>
            </p:cNvCxnSpPr>
            <p:nvPr/>
          </p:nvCxnSpPr>
          <p:spPr>
            <a:xfrm flipH="1" flipV="1">
              <a:off x="3250374" y="1952239"/>
              <a:ext cx="7651" cy="774145"/>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橢圓 123"/>
                <p:cNvSpPr/>
                <p:nvPr/>
              </p:nvSpPr>
              <p:spPr>
                <a:xfrm>
                  <a:off x="3122792" y="1774259"/>
                  <a:ext cx="255162" cy="177980"/>
                </a:xfrm>
                <a:prstGeom prst="ellipse">
                  <a:avLst/>
                </a:prstGeom>
                <a:solidFill>
                  <a:schemeClr val="bg1">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solidFill>
                              <a:schemeClr val="tx2"/>
                            </a:solidFill>
                            <a:latin typeface="Cambria Math" panose="02040503050406030204" pitchFamily="18" charset="0"/>
                          </a:rPr>
                          <m:t> </m:t>
                        </m:r>
                      </m:oMath>
                    </m:oMathPara>
                  </a14:m>
                  <a:endParaRPr lang="zh-TW" altLang="en-US" dirty="0">
                    <a:solidFill>
                      <a:schemeClr val="tx2"/>
                    </a:solidFill>
                  </a:endParaRPr>
                </a:p>
              </p:txBody>
            </p:sp>
          </mc:Choice>
          <mc:Fallback xmlns="">
            <p:sp>
              <p:nvSpPr>
                <p:cNvPr id="124" name="橢圓 123"/>
                <p:cNvSpPr>
                  <a:spLocks noRot="1" noChangeAspect="1" noMove="1" noResize="1" noEditPoints="1" noAdjustHandles="1" noChangeArrowheads="1" noChangeShapeType="1" noTextEdit="1"/>
                </p:cNvSpPr>
                <p:nvPr/>
              </p:nvSpPr>
              <p:spPr>
                <a:xfrm>
                  <a:off x="3122792" y="1774259"/>
                  <a:ext cx="255162" cy="177980"/>
                </a:xfrm>
                <a:prstGeom prst="ellipse">
                  <a:avLst/>
                </a:prstGeom>
                <a:blipFill>
                  <a:blip r:embed="rId5"/>
                  <a:stretch>
                    <a:fillRect/>
                  </a:stretch>
                </a:blipFill>
                <a:ln w="28575">
                  <a:solidFill>
                    <a:schemeClr val="accent1">
                      <a:lumMod val="75000"/>
                    </a:schemeClr>
                  </a:solidFill>
                </a:ln>
              </p:spPr>
              <p:txBody>
                <a:bodyPr/>
                <a:lstStyle/>
                <a:p>
                  <a:r>
                    <a:rPr lang="zh-TW" altLang="en-US">
                      <a:noFill/>
                    </a:rPr>
                    <a:t> </a:t>
                  </a:r>
                </a:p>
              </p:txBody>
            </p:sp>
          </mc:Fallback>
        </mc:AlternateContent>
      </p:grpSp>
      <p:cxnSp>
        <p:nvCxnSpPr>
          <p:cNvPr id="125" name="直線單箭頭接點 124"/>
          <p:cNvCxnSpPr>
            <a:stCxn id="128" idx="4"/>
          </p:cNvCxnSpPr>
          <p:nvPr/>
        </p:nvCxnSpPr>
        <p:spPr>
          <a:xfrm>
            <a:off x="4325437" y="2146222"/>
            <a:ext cx="10947" cy="1009357"/>
          </a:xfrm>
          <a:prstGeom prst="straightConnector1">
            <a:avLst/>
          </a:prstGeom>
          <a:ln w="28575">
            <a:solidFill>
              <a:srgbClr val="99003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6" name="弧形接點 125"/>
          <p:cNvCxnSpPr>
            <a:stCxn id="102" idx="6"/>
            <a:endCxn id="128" idx="0"/>
          </p:cNvCxnSpPr>
          <p:nvPr/>
        </p:nvCxnSpPr>
        <p:spPr>
          <a:xfrm>
            <a:off x="2541678" y="1426565"/>
            <a:ext cx="1783759" cy="508027"/>
          </a:xfrm>
          <a:prstGeom prst="curvedConnector2">
            <a:avLst/>
          </a:prstGeom>
          <a:ln w="19050">
            <a:solidFill>
              <a:srgbClr val="52606C"/>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7" name="弧形接點 126"/>
          <p:cNvCxnSpPr>
            <a:stCxn id="124" idx="2"/>
            <a:endCxn id="128" idx="0"/>
          </p:cNvCxnSpPr>
          <p:nvPr/>
        </p:nvCxnSpPr>
        <p:spPr>
          <a:xfrm rot="10800000" flipV="1">
            <a:off x="4325438" y="1591444"/>
            <a:ext cx="1471429" cy="343148"/>
          </a:xfrm>
          <a:prstGeom prst="curvedConnector2">
            <a:avLst/>
          </a:prstGeom>
          <a:ln w="19050">
            <a:solidFill>
              <a:srgbClr val="52606C"/>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橢圓 127"/>
              <p:cNvSpPr/>
              <p:nvPr/>
            </p:nvSpPr>
            <p:spPr>
              <a:xfrm>
                <a:off x="4210836" y="1934592"/>
                <a:ext cx="229201" cy="211630"/>
              </a:xfrm>
              <a:prstGeom prst="ellipse">
                <a:avLst/>
              </a:prstGeom>
              <a:solidFill>
                <a:schemeClr val="bg1">
                  <a:alpha val="50000"/>
                </a:schemeClr>
              </a:solidFill>
              <a:ln w="28575">
                <a:solidFill>
                  <a:srgbClr val="990033"/>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solidFill>
                            <a:schemeClr val="tx2"/>
                          </a:solidFill>
                          <a:latin typeface="Cambria Math" panose="02040503050406030204" pitchFamily="18" charset="0"/>
                        </a:rPr>
                        <m:t> </m:t>
                      </m:r>
                    </m:oMath>
                  </m:oMathPara>
                </a14:m>
                <a:endParaRPr lang="zh-TW" altLang="en-US" dirty="0">
                  <a:solidFill>
                    <a:schemeClr val="tx2"/>
                  </a:solidFill>
                </a:endParaRPr>
              </a:p>
            </p:txBody>
          </p:sp>
        </mc:Choice>
        <mc:Fallback xmlns="">
          <p:sp>
            <p:nvSpPr>
              <p:cNvPr id="128" name="橢圓 127"/>
              <p:cNvSpPr>
                <a:spLocks noRot="1" noChangeAspect="1" noMove="1" noResize="1" noEditPoints="1" noAdjustHandles="1" noChangeArrowheads="1" noChangeShapeType="1" noTextEdit="1"/>
              </p:cNvSpPr>
              <p:nvPr/>
            </p:nvSpPr>
            <p:spPr>
              <a:xfrm>
                <a:off x="4210836" y="1934592"/>
                <a:ext cx="229201" cy="211630"/>
              </a:xfrm>
              <a:prstGeom prst="ellipse">
                <a:avLst/>
              </a:prstGeom>
              <a:blipFill>
                <a:blip r:embed="rId6"/>
                <a:stretch>
                  <a:fillRect/>
                </a:stretch>
              </a:blipFill>
              <a:ln w="28575">
                <a:solidFill>
                  <a:srgbClr val="990033"/>
                </a:solidFill>
              </a:ln>
            </p:spPr>
            <p:txBody>
              <a:bodyPr/>
              <a:lstStyle/>
              <a:p>
                <a:r>
                  <a:rPr lang="zh-TW" altLang="en-US">
                    <a:noFill/>
                  </a:rPr>
                  <a:t> </a:t>
                </a:r>
              </a:p>
            </p:txBody>
          </p:sp>
        </mc:Fallback>
      </mc:AlternateContent>
      <p:cxnSp>
        <p:nvCxnSpPr>
          <p:cNvPr id="129" name="直線單箭頭接點 128"/>
          <p:cNvCxnSpPr>
            <a:endCxn id="128" idx="5"/>
          </p:cNvCxnSpPr>
          <p:nvPr/>
        </p:nvCxnSpPr>
        <p:spPr>
          <a:xfrm flipV="1">
            <a:off x="4396063" y="2115230"/>
            <a:ext cx="10408" cy="934535"/>
          </a:xfrm>
          <a:prstGeom prst="straightConnector1">
            <a:avLst/>
          </a:prstGeom>
          <a:ln w="19050">
            <a:solidFill>
              <a:srgbClr val="52606C"/>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0" name="直線接點 129"/>
          <p:cNvCxnSpPr>
            <a:stCxn id="102" idx="2"/>
            <a:endCxn id="102" idx="6"/>
          </p:cNvCxnSpPr>
          <p:nvPr/>
        </p:nvCxnSpPr>
        <p:spPr>
          <a:xfrm>
            <a:off x="2286000" y="1426565"/>
            <a:ext cx="255678" cy="0"/>
          </a:xfrm>
          <a:prstGeom prst="line">
            <a:avLst/>
          </a:prstGeom>
          <a:ln w="28575">
            <a:solidFill>
              <a:srgbClr val="2A566C"/>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2421213" y="1303565"/>
            <a:ext cx="0" cy="245999"/>
          </a:xfrm>
          <a:prstGeom prst="line">
            <a:avLst/>
          </a:prstGeom>
          <a:ln w="28575">
            <a:solidFill>
              <a:srgbClr val="2A566C"/>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5796866" y="1593108"/>
            <a:ext cx="260638"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a:stCxn id="124" idx="0"/>
            <a:endCxn id="124" idx="4"/>
          </p:cNvCxnSpPr>
          <p:nvPr/>
        </p:nvCxnSpPr>
        <p:spPr>
          <a:xfrm>
            <a:off x="5919811" y="1482213"/>
            <a:ext cx="0" cy="21846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a:stCxn id="128" idx="2"/>
            <a:endCxn id="128" idx="6"/>
          </p:cNvCxnSpPr>
          <p:nvPr/>
        </p:nvCxnSpPr>
        <p:spPr>
          <a:xfrm>
            <a:off x="4210836" y="2040407"/>
            <a:ext cx="229201" cy="0"/>
          </a:xfrm>
          <a:prstGeom prst="line">
            <a:avLst/>
          </a:prstGeom>
          <a:ln w="28575">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a:off x="4328237" y="1918091"/>
            <a:ext cx="0" cy="211630"/>
          </a:xfrm>
          <a:prstGeom prst="line">
            <a:avLst/>
          </a:prstGeom>
          <a:ln w="28575">
            <a:solidFill>
              <a:srgbClr val="990033"/>
            </a:solidFill>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a:off x="108246" y="4168736"/>
            <a:ext cx="887171" cy="1072929"/>
            <a:chOff x="1391100" y="5571226"/>
            <a:chExt cx="955501" cy="1138784"/>
          </a:xfrm>
        </p:grpSpPr>
        <p:grpSp>
          <p:nvGrpSpPr>
            <p:cNvPr id="183" name="群組 182"/>
            <p:cNvGrpSpPr/>
            <p:nvPr/>
          </p:nvGrpSpPr>
          <p:grpSpPr>
            <a:xfrm>
              <a:off x="1391100" y="5571226"/>
              <a:ext cx="868048" cy="954118"/>
              <a:chOff x="1391100" y="5571226"/>
              <a:chExt cx="868048" cy="954118"/>
            </a:xfrm>
          </p:grpSpPr>
          <p:cxnSp>
            <p:nvCxnSpPr>
              <p:cNvPr id="185" name="直線單箭頭接點 184"/>
              <p:cNvCxnSpPr/>
              <p:nvPr/>
            </p:nvCxnSpPr>
            <p:spPr>
              <a:xfrm flipH="1" flipV="1">
                <a:off x="1498704" y="5949280"/>
                <a:ext cx="1" cy="576064"/>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p:nvPr/>
            </p:nvCxnSpPr>
            <p:spPr>
              <a:xfrm>
                <a:off x="1498704" y="6525344"/>
                <a:ext cx="563260" cy="0"/>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p:nvPr/>
            </p:nvCxnSpPr>
            <p:spPr>
              <a:xfrm flipV="1">
                <a:off x="1498705" y="6093296"/>
                <a:ext cx="491251" cy="432048"/>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88" name="文字方塊 187"/>
              <p:cNvSpPr txBox="1"/>
              <p:nvPr/>
            </p:nvSpPr>
            <p:spPr>
              <a:xfrm>
                <a:off x="1391100" y="5571226"/>
                <a:ext cx="300082" cy="369332"/>
              </a:xfrm>
              <a:prstGeom prst="rect">
                <a:avLst/>
              </a:prstGeom>
              <a:noFill/>
            </p:spPr>
            <p:txBody>
              <a:bodyPr wrap="none" rtlCol="0">
                <a:spAutoFit/>
              </a:bodyPr>
              <a:lstStyle/>
              <a:p>
                <a:r>
                  <a:rPr lang="en-US" altLang="zh-TW" dirty="0"/>
                  <a:t>y</a:t>
                </a:r>
                <a:endParaRPr lang="zh-TW" altLang="en-US" dirty="0"/>
              </a:p>
            </p:txBody>
          </p:sp>
          <p:sp>
            <p:nvSpPr>
              <p:cNvPr id="189" name="文字方塊 188"/>
              <p:cNvSpPr txBox="1"/>
              <p:nvPr/>
            </p:nvSpPr>
            <p:spPr>
              <a:xfrm>
                <a:off x="1959066" y="5799277"/>
                <a:ext cx="300082" cy="369332"/>
              </a:xfrm>
              <a:prstGeom prst="rect">
                <a:avLst/>
              </a:prstGeom>
              <a:noFill/>
            </p:spPr>
            <p:txBody>
              <a:bodyPr wrap="none" rtlCol="0">
                <a:spAutoFit/>
              </a:bodyPr>
              <a:lstStyle/>
              <a:p>
                <a:r>
                  <a:rPr lang="en-US" altLang="zh-TW" dirty="0"/>
                  <a:t>z</a:t>
                </a:r>
                <a:endParaRPr lang="zh-TW" altLang="en-US" dirty="0"/>
              </a:p>
            </p:txBody>
          </p:sp>
        </p:grpSp>
        <p:sp>
          <p:nvSpPr>
            <p:cNvPr id="184" name="文字方塊 183"/>
            <p:cNvSpPr txBox="1"/>
            <p:nvPr/>
          </p:nvSpPr>
          <p:spPr>
            <a:xfrm>
              <a:off x="2046519" y="6340678"/>
              <a:ext cx="300082" cy="369332"/>
            </a:xfrm>
            <a:prstGeom prst="rect">
              <a:avLst/>
            </a:prstGeom>
            <a:noFill/>
          </p:spPr>
          <p:txBody>
            <a:bodyPr wrap="none" rtlCol="0">
              <a:spAutoFit/>
            </a:bodyPr>
            <a:lstStyle/>
            <a:p>
              <a:r>
                <a:rPr lang="en-US" altLang="zh-TW" dirty="0"/>
                <a:t>x</a:t>
              </a:r>
              <a:endParaRPr lang="zh-TW" altLang="en-US" dirty="0"/>
            </a:p>
          </p:txBody>
        </p:sp>
      </p:grpSp>
      <mc:AlternateContent xmlns:mc="http://schemas.openxmlformats.org/markup-compatibility/2006" xmlns:a14="http://schemas.microsoft.com/office/drawing/2010/main">
        <mc:Choice Requires="a14">
          <p:sp>
            <p:nvSpPr>
              <p:cNvPr id="190" name="矩形 189"/>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1</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Theta </a:t>
                </a:r>
                <a14:m>
                  <m:oMath xmlns:m="http://schemas.openxmlformats.org/officeDocument/2006/math">
                    <m:r>
                      <a:rPr lang="en-US" altLang="zh-TW" sz="1800" b="1" i="1">
                        <a:solidFill>
                          <a:schemeClr val="bg2">
                            <a:lumMod val="25000"/>
                          </a:schemeClr>
                        </a:solidFill>
                        <a:latin typeface="Cambria Math" panose="02040503050406030204" pitchFamily="18" charset="0"/>
                        <a:cs typeface="Times New Roman" panose="02020603050405020304" pitchFamily="18" charset="0"/>
                      </a:rPr>
                      <m:t>𝛉</m:t>
                    </m:r>
                  </m:oMath>
                </a14:m>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endParaRPr lang="zh-TW" altLang="en-US" sz="1600"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190" name="矩形 189"/>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7"/>
                <a:stretch>
                  <a:fillRect l="-2941" t="-10000" b="-26667"/>
                </a:stretch>
              </a:blipFill>
            </p:spPr>
            <p:txBody>
              <a:bodyPr/>
              <a:lstStyle/>
              <a:p>
                <a:r>
                  <a:rPr lang="zh-TW" altLang="en-US">
                    <a:noFill/>
                  </a:rPr>
                  <a:t> </a:t>
                </a:r>
              </a:p>
            </p:txBody>
          </p:sp>
        </mc:Fallback>
      </mc:AlternateContent>
      <p:sp>
        <p:nvSpPr>
          <p:cNvPr id="191"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40" name="群組 39"/>
          <p:cNvGrpSpPr/>
          <p:nvPr/>
        </p:nvGrpSpPr>
        <p:grpSpPr>
          <a:xfrm>
            <a:off x="0" y="176463"/>
            <a:ext cx="1730869" cy="509690"/>
            <a:chOff x="0" y="176463"/>
            <a:chExt cx="1730869" cy="509690"/>
          </a:xfrm>
        </p:grpSpPr>
        <p:sp>
          <p:nvSpPr>
            <p:cNvPr id="41" name="五邊形 40"/>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2" name="群組 41"/>
            <p:cNvGrpSpPr/>
            <p:nvPr/>
          </p:nvGrpSpPr>
          <p:grpSpPr>
            <a:xfrm>
              <a:off x="3581" y="199370"/>
              <a:ext cx="1677107" cy="486783"/>
              <a:chOff x="4124" y="156549"/>
              <a:chExt cx="1677107" cy="486783"/>
            </a:xfrm>
          </p:grpSpPr>
          <p:sp>
            <p:nvSpPr>
              <p:cNvPr id="43"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44" name="组合 2"/>
              <p:cNvGrpSpPr/>
              <p:nvPr/>
            </p:nvGrpSpPr>
            <p:grpSpPr>
              <a:xfrm>
                <a:off x="4124" y="218992"/>
                <a:ext cx="428395" cy="308512"/>
                <a:chOff x="1489166" y="2322031"/>
                <a:chExt cx="566993" cy="408324"/>
              </a:xfrm>
            </p:grpSpPr>
            <p:sp>
              <p:nvSpPr>
                <p:cNvPr id="47"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5" name="直線接點 44"/>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46"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49"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26108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500"/>
                                        <p:tgtEl>
                                          <p:spTgt spid="19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1000"/>
                                        <p:tgtEl>
                                          <p:spTgt spid="99"/>
                                        </p:tgtEl>
                                      </p:cBhvr>
                                    </p:animEffect>
                                    <p:anim calcmode="lin" valueType="num">
                                      <p:cBhvr>
                                        <p:cTn id="17" dur="1000" fill="hold"/>
                                        <p:tgtEl>
                                          <p:spTgt spid="99"/>
                                        </p:tgtEl>
                                        <p:attrNameLst>
                                          <p:attrName>ppt_x</p:attrName>
                                        </p:attrNameLst>
                                      </p:cBhvr>
                                      <p:tavLst>
                                        <p:tav tm="0">
                                          <p:val>
                                            <p:strVal val="#ppt_x"/>
                                          </p:val>
                                        </p:tav>
                                        <p:tav tm="100000">
                                          <p:val>
                                            <p:strVal val="#ppt_x"/>
                                          </p:val>
                                        </p:tav>
                                      </p:tavLst>
                                    </p:anim>
                                    <p:anim calcmode="lin" valueType="num">
                                      <p:cBhvr>
                                        <p:cTn id="18" dur="1000" fill="hold"/>
                                        <p:tgtEl>
                                          <p:spTgt spid="9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1000"/>
                                        <p:tgtEl>
                                          <p:spTgt spid="100"/>
                                        </p:tgtEl>
                                      </p:cBhvr>
                                    </p:animEffect>
                                    <p:anim calcmode="lin" valueType="num">
                                      <p:cBhvr>
                                        <p:cTn id="22" dur="1000" fill="hold"/>
                                        <p:tgtEl>
                                          <p:spTgt spid="100"/>
                                        </p:tgtEl>
                                        <p:attrNameLst>
                                          <p:attrName>ppt_x</p:attrName>
                                        </p:attrNameLst>
                                      </p:cBhvr>
                                      <p:tavLst>
                                        <p:tav tm="0">
                                          <p:val>
                                            <p:strVal val="#ppt_x"/>
                                          </p:val>
                                        </p:tav>
                                        <p:tav tm="100000">
                                          <p:val>
                                            <p:strVal val="#ppt_x"/>
                                          </p:val>
                                        </p:tav>
                                      </p:tavLst>
                                    </p:anim>
                                    <p:anim calcmode="lin" valueType="num">
                                      <p:cBhvr>
                                        <p:cTn id="23" dur="1000" fill="hold"/>
                                        <p:tgtEl>
                                          <p:spTgt spid="10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1000"/>
                                        <p:tgtEl>
                                          <p:spTgt spid="111"/>
                                        </p:tgtEl>
                                      </p:cBhvr>
                                    </p:animEffect>
                                    <p:anim calcmode="lin" valueType="num">
                                      <p:cBhvr>
                                        <p:cTn id="27" dur="1000" fill="hold"/>
                                        <p:tgtEl>
                                          <p:spTgt spid="111"/>
                                        </p:tgtEl>
                                        <p:attrNameLst>
                                          <p:attrName>ppt_x</p:attrName>
                                        </p:attrNameLst>
                                      </p:cBhvr>
                                      <p:tavLst>
                                        <p:tav tm="0">
                                          <p:val>
                                            <p:strVal val="#ppt_x"/>
                                          </p:val>
                                        </p:tav>
                                        <p:tav tm="100000">
                                          <p:val>
                                            <p:strVal val="#ppt_x"/>
                                          </p:val>
                                        </p:tav>
                                      </p:tavLst>
                                    </p:anim>
                                    <p:anim calcmode="lin" valueType="num">
                                      <p:cBhvr>
                                        <p:cTn id="28" dur="1000" fill="hold"/>
                                        <p:tgtEl>
                                          <p:spTgt spid="11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1000"/>
                                        <p:tgtEl>
                                          <p:spTgt spid="125"/>
                                        </p:tgtEl>
                                      </p:cBhvr>
                                    </p:animEffect>
                                    <p:anim calcmode="lin" valueType="num">
                                      <p:cBhvr>
                                        <p:cTn id="32" dur="1000" fill="hold"/>
                                        <p:tgtEl>
                                          <p:spTgt spid="125"/>
                                        </p:tgtEl>
                                        <p:attrNameLst>
                                          <p:attrName>ppt_x</p:attrName>
                                        </p:attrNameLst>
                                      </p:cBhvr>
                                      <p:tavLst>
                                        <p:tav tm="0">
                                          <p:val>
                                            <p:strVal val="#ppt_x"/>
                                          </p:val>
                                        </p:tav>
                                        <p:tav tm="100000">
                                          <p:val>
                                            <p:strVal val="#ppt_x"/>
                                          </p:val>
                                        </p:tav>
                                      </p:tavLst>
                                    </p:anim>
                                    <p:anim calcmode="lin" valueType="num">
                                      <p:cBhvr>
                                        <p:cTn id="33" dur="1000" fill="hold"/>
                                        <p:tgtEl>
                                          <p:spTgt spid="12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1000"/>
                                        <p:tgtEl>
                                          <p:spTgt spid="126"/>
                                        </p:tgtEl>
                                      </p:cBhvr>
                                    </p:animEffect>
                                    <p:anim calcmode="lin" valueType="num">
                                      <p:cBhvr>
                                        <p:cTn id="37" dur="1000" fill="hold"/>
                                        <p:tgtEl>
                                          <p:spTgt spid="126"/>
                                        </p:tgtEl>
                                        <p:attrNameLst>
                                          <p:attrName>ppt_x</p:attrName>
                                        </p:attrNameLst>
                                      </p:cBhvr>
                                      <p:tavLst>
                                        <p:tav tm="0">
                                          <p:val>
                                            <p:strVal val="#ppt_x"/>
                                          </p:val>
                                        </p:tav>
                                        <p:tav tm="100000">
                                          <p:val>
                                            <p:strVal val="#ppt_x"/>
                                          </p:val>
                                        </p:tav>
                                      </p:tavLst>
                                    </p:anim>
                                    <p:anim calcmode="lin" valueType="num">
                                      <p:cBhvr>
                                        <p:cTn id="38" dur="1000" fill="hold"/>
                                        <p:tgtEl>
                                          <p:spTgt spid="12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fade">
                                      <p:cBhvr>
                                        <p:cTn id="41" dur="1000"/>
                                        <p:tgtEl>
                                          <p:spTgt spid="127"/>
                                        </p:tgtEl>
                                      </p:cBhvr>
                                    </p:animEffect>
                                    <p:anim calcmode="lin" valueType="num">
                                      <p:cBhvr>
                                        <p:cTn id="42" dur="1000" fill="hold"/>
                                        <p:tgtEl>
                                          <p:spTgt spid="127"/>
                                        </p:tgtEl>
                                        <p:attrNameLst>
                                          <p:attrName>ppt_x</p:attrName>
                                        </p:attrNameLst>
                                      </p:cBhvr>
                                      <p:tavLst>
                                        <p:tav tm="0">
                                          <p:val>
                                            <p:strVal val="#ppt_x"/>
                                          </p:val>
                                        </p:tav>
                                        <p:tav tm="100000">
                                          <p:val>
                                            <p:strVal val="#ppt_x"/>
                                          </p:val>
                                        </p:tav>
                                      </p:tavLst>
                                    </p:anim>
                                    <p:anim calcmode="lin" valueType="num">
                                      <p:cBhvr>
                                        <p:cTn id="43" dur="1000" fill="hold"/>
                                        <p:tgtEl>
                                          <p:spTgt spid="1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1000"/>
                                        <p:tgtEl>
                                          <p:spTgt spid="128"/>
                                        </p:tgtEl>
                                      </p:cBhvr>
                                    </p:animEffect>
                                    <p:anim calcmode="lin" valueType="num">
                                      <p:cBhvr>
                                        <p:cTn id="47" dur="1000" fill="hold"/>
                                        <p:tgtEl>
                                          <p:spTgt spid="128"/>
                                        </p:tgtEl>
                                        <p:attrNameLst>
                                          <p:attrName>ppt_x</p:attrName>
                                        </p:attrNameLst>
                                      </p:cBhvr>
                                      <p:tavLst>
                                        <p:tav tm="0">
                                          <p:val>
                                            <p:strVal val="#ppt_x"/>
                                          </p:val>
                                        </p:tav>
                                        <p:tav tm="100000">
                                          <p:val>
                                            <p:strVal val="#ppt_x"/>
                                          </p:val>
                                        </p:tav>
                                      </p:tavLst>
                                    </p:anim>
                                    <p:anim calcmode="lin" valueType="num">
                                      <p:cBhvr>
                                        <p:cTn id="48" dur="1000" fill="hold"/>
                                        <p:tgtEl>
                                          <p:spTgt spid="12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9"/>
                                        </p:tgtEl>
                                        <p:attrNameLst>
                                          <p:attrName>style.visibility</p:attrName>
                                        </p:attrNameLst>
                                      </p:cBhvr>
                                      <p:to>
                                        <p:strVal val="visible"/>
                                      </p:to>
                                    </p:set>
                                    <p:animEffect transition="in" filter="fade">
                                      <p:cBhvr>
                                        <p:cTn id="51" dur="1000"/>
                                        <p:tgtEl>
                                          <p:spTgt spid="129"/>
                                        </p:tgtEl>
                                      </p:cBhvr>
                                    </p:animEffect>
                                    <p:anim calcmode="lin" valueType="num">
                                      <p:cBhvr>
                                        <p:cTn id="52" dur="1000" fill="hold"/>
                                        <p:tgtEl>
                                          <p:spTgt spid="129"/>
                                        </p:tgtEl>
                                        <p:attrNameLst>
                                          <p:attrName>ppt_x</p:attrName>
                                        </p:attrNameLst>
                                      </p:cBhvr>
                                      <p:tavLst>
                                        <p:tav tm="0">
                                          <p:val>
                                            <p:strVal val="#ppt_x"/>
                                          </p:val>
                                        </p:tav>
                                        <p:tav tm="100000">
                                          <p:val>
                                            <p:strVal val="#ppt_x"/>
                                          </p:val>
                                        </p:tav>
                                      </p:tavLst>
                                    </p:anim>
                                    <p:anim calcmode="lin" valueType="num">
                                      <p:cBhvr>
                                        <p:cTn id="53" dur="1000" fill="hold"/>
                                        <p:tgtEl>
                                          <p:spTgt spid="12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0"/>
                                        </p:tgtEl>
                                        <p:attrNameLst>
                                          <p:attrName>style.visibility</p:attrName>
                                        </p:attrNameLst>
                                      </p:cBhvr>
                                      <p:to>
                                        <p:strVal val="visible"/>
                                      </p:to>
                                    </p:set>
                                    <p:animEffect transition="in" filter="fade">
                                      <p:cBhvr>
                                        <p:cTn id="56" dur="1000"/>
                                        <p:tgtEl>
                                          <p:spTgt spid="130"/>
                                        </p:tgtEl>
                                      </p:cBhvr>
                                    </p:animEffect>
                                    <p:anim calcmode="lin" valueType="num">
                                      <p:cBhvr>
                                        <p:cTn id="57" dur="1000" fill="hold"/>
                                        <p:tgtEl>
                                          <p:spTgt spid="130"/>
                                        </p:tgtEl>
                                        <p:attrNameLst>
                                          <p:attrName>ppt_x</p:attrName>
                                        </p:attrNameLst>
                                      </p:cBhvr>
                                      <p:tavLst>
                                        <p:tav tm="0">
                                          <p:val>
                                            <p:strVal val="#ppt_x"/>
                                          </p:val>
                                        </p:tav>
                                        <p:tav tm="100000">
                                          <p:val>
                                            <p:strVal val="#ppt_x"/>
                                          </p:val>
                                        </p:tav>
                                      </p:tavLst>
                                    </p:anim>
                                    <p:anim calcmode="lin" valueType="num">
                                      <p:cBhvr>
                                        <p:cTn id="58" dur="1000" fill="hold"/>
                                        <p:tgtEl>
                                          <p:spTgt spid="13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1"/>
                                        </p:tgtEl>
                                        <p:attrNameLst>
                                          <p:attrName>style.visibility</p:attrName>
                                        </p:attrNameLst>
                                      </p:cBhvr>
                                      <p:to>
                                        <p:strVal val="visible"/>
                                      </p:to>
                                    </p:set>
                                    <p:animEffect transition="in" filter="fade">
                                      <p:cBhvr>
                                        <p:cTn id="61" dur="1000"/>
                                        <p:tgtEl>
                                          <p:spTgt spid="131"/>
                                        </p:tgtEl>
                                      </p:cBhvr>
                                    </p:animEffect>
                                    <p:anim calcmode="lin" valueType="num">
                                      <p:cBhvr>
                                        <p:cTn id="62" dur="1000" fill="hold"/>
                                        <p:tgtEl>
                                          <p:spTgt spid="131"/>
                                        </p:tgtEl>
                                        <p:attrNameLst>
                                          <p:attrName>ppt_x</p:attrName>
                                        </p:attrNameLst>
                                      </p:cBhvr>
                                      <p:tavLst>
                                        <p:tav tm="0">
                                          <p:val>
                                            <p:strVal val="#ppt_x"/>
                                          </p:val>
                                        </p:tav>
                                        <p:tav tm="100000">
                                          <p:val>
                                            <p:strVal val="#ppt_x"/>
                                          </p:val>
                                        </p:tav>
                                      </p:tavLst>
                                    </p:anim>
                                    <p:anim calcmode="lin" valueType="num">
                                      <p:cBhvr>
                                        <p:cTn id="63" dur="1000" fill="hold"/>
                                        <p:tgtEl>
                                          <p:spTgt spid="13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fade">
                                      <p:cBhvr>
                                        <p:cTn id="66" dur="1000"/>
                                        <p:tgtEl>
                                          <p:spTgt spid="132"/>
                                        </p:tgtEl>
                                      </p:cBhvr>
                                    </p:animEffect>
                                    <p:anim calcmode="lin" valueType="num">
                                      <p:cBhvr>
                                        <p:cTn id="67" dur="1000" fill="hold"/>
                                        <p:tgtEl>
                                          <p:spTgt spid="132"/>
                                        </p:tgtEl>
                                        <p:attrNameLst>
                                          <p:attrName>ppt_x</p:attrName>
                                        </p:attrNameLst>
                                      </p:cBhvr>
                                      <p:tavLst>
                                        <p:tav tm="0">
                                          <p:val>
                                            <p:strVal val="#ppt_x"/>
                                          </p:val>
                                        </p:tav>
                                        <p:tav tm="100000">
                                          <p:val>
                                            <p:strVal val="#ppt_x"/>
                                          </p:val>
                                        </p:tav>
                                      </p:tavLst>
                                    </p:anim>
                                    <p:anim calcmode="lin" valueType="num">
                                      <p:cBhvr>
                                        <p:cTn id="68" dur="1000" fill="hold"/>
                                        <p:tgtEl>
                                          <p:spTgt spid="13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3"/>
                                        </p:tgtEl>
                                        <p:attrNameLst>
                                          <p:attrName>style.visibility</p:attrName>
                                        </p:attrNameLst>
                                      </p:cBhvr>
                                      <p:to>
                                        <p:strVal val="visible"/>
                                      </p:to>
                                    </p:set>
                                    <p:animEffect transition="in" filter="fade">
                                      <p:cBhvr>
                                        <p:cTn id="71" dur="1000"/>
                                        <p:tgtEl>
                                          <p:spTgt spid="133"/>
                                        </p:tgtEl>
                                      </p:cBhvr>
                                    </p:animEffect>
                                    <p:anim calcmode="lin" valueType="num">
                                      <p:cBhvr>
                                        <p:cTn id="72" dur="1000" fill="hold"/>
                                        <p:tgtEl>
                                          <p:spTgt spid="133"/>
                                        </p:tgtEl>
                                        <p:attrNameLst>
                                          <p:attrName>ppt_x</p:attrName>
                                        </p:attrNameLst>
                                      </p:cBhvr>
                                      <p:tavLst>
                                        <p:tav tm="0">
                                          <p:val>
                                            <p:strVal val="#ppt_x"/>
                                          </p:val>
                                        </p:tav>
                                        <p:tav tm="100000">
                                          <p:val>
                                            <p:strVal val="#ppt_x"/>
                                          </p:val>
                                        </p:tav>
                                      </p:tavLst>
                                    </p:anim>
                                    <p:anim calcmode="lin" valueType="num">
                                      <p:cBhvr>
                                        <p:cTn id="73" dur="1000" fill="hold"/>
                                        <p:tgtEl>
                                          <p:spTgt spid="133"/>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fade">
                                      <p:cBhvr>
                                        <p:cTn id="76" dur="1000"/>
                                        <p:tgtEl>
                                          <p:spTgt spid="134"/>
                                        </p:tgtEl>
                                      </p:cBhvr>
                                    </p:animEffect>
                                    <p:anim calcmode="lin" valueType="num">
                                      <p:cBhvr>
                                        <p:cTn id="77" dur="1000" fill="hold"/>
                                        <p:tgtEl>
                                          <p:spTgt spid="134"/>
                                        </p:tgtEl>
                                        <p:attrNameLst>
                                          <p:attrName>ppt_x</p:attrName>
                                        </p:attrNameLst>
                                      </p:cBhvr>
                                      <p:tavLst>
                                        <p:tav tm="0">
                                          <p:val>
                                            <p:strVal val="#ppt_x"/>
                                          </p:val>
                                        </p:tav>
                                        <p:tav tm="100000">
                                          <p:val>
                                            <p:strVal val="#ppt_x"/>
                                          </p:val>
                                        </p:tav>
                                      </p:tavLst>
                                    </p:anim>
                                    <p:anim calcmode="lin" valueType="num">
                                      <p:cBhvr>
                                        <p:cTn id="78" dur="1000" fill="hold"/>
                                        <p:tgtEl>
                                          <p:spTgt spid="134"/>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
                                        </p:tgtEl>
                                        <p:attrNameLst>
                                          <p:attrName>style.visibility</p:attrName>
                                        </p:attrNameLst>
                                      </p:cBhvr>
                                      <p:to>
                                        <p:strVal val="visible"/>
                                      </p:to>
                                    </p:set>
                                    <p:animEffect transition="in" filter="fade">
                                      <p:cBhvr>
                                        <p:cTn id="81" dur="1000"/>
                                        <p:tgtEl>
                                          <p:spTgt spid="135"/>
                                        </p:tgtEl>
                                      </p:cBhvr>
                                    </p:animEffect>
                                    <p:anim calcmode="lin" valueType="num">
                                      <p:cBhvr>
                                        <p:cTn id="82" dur="1000" fill="hold"/>
                                        <p:tgtEl>
                                          <p:spTgt spid="135"/>
                                        </p:tgtEl>
                                        <p:attrNameLst>
                                          <p:attrName>ppt_x</p:attrName>
                                        </p:attrNameLst>
                                      </p:cBhvr>
                                      <p:tavLst>
                                        <p:tav tm="0">
                                          <p:val>
                                            <p:strVal val="#ppt_x"/>
                                          </p:val>
                                        </p:tav>
                                        <p:tav tm="100000">
                                          <p:val>
                                            <p:strVal val="#ppt_x"/>
                                          </p:val>
                                        </p:tav>
                                      </p:tavLst>
                                    </p:anim>
                                    <p:anim calcmode="lin" valueType="num">
                                      <p:cBhvr>
                                        <p:cTn id="83" dur="1000" fill="hold"/>
                                        <p:tgtEl>
                                          <p:spTgt spid="135"/>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64"/>
                                        </p:tgtEl>
                                        <p:attrNameLst>
                                          <p:attrName>style.visibility</p:attrName>
                                        </p:attrNameLst>
                                      </p:cBhvr>
                                      <p:to>
                                        <p:strVal val="visible"/>
                                      </p:to>
                                    </p:set>
                                    <p:animEffect transition="in" filter="fade">
                                      <p:cBhvr>
                                        <p:cTn id="86" dur="1000"/>
                                        <p:tgtEl>
                                          <p:spTgt spid="164"/>
                                        </p:tgtEl>
                                      </p:cBhvr>
                                    </p:animEffect>
                                    <p:anim calcmode="lin" valueType="num">
                                      <p:cBhvr>
                                        <p:cTn id="87" dur="1000" fill="hold"/>
                                        <p:tgtEl>
                                          <p:spTgt spid="164"/>
                                        </p:tgtEl>
                                        <p:attrNameLst>
                                          <p:attrName>ppt_x</p:attrName>
                                        </p:attrNameLst>
                                      </p:cBhvr>
                                      <p:tavLst>
                                        <p:tav tm="0">
                                          <p:val>
                                            <p:strVal val="#ppt_x"/>
                                          </p:val>
                                        </p:tav>
                                        <p:tav tm="100000">
                                          <p:val>
                                            <p:strVal val="#ppt_x"/>
                                          </p:val>
                                        </p:tav>
                                      </p:tavLst>
                                    </p:anim>
                                    <p:anim calcmode="lin" valueType="num">
                                      <p:cBhvr>
                                        <p:cTn id="88"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90" grpId="0"/>
      <p:bldP spid="1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4" name="群組 163"/>
          <p:cNvGrpSpPr/>
          <p:nvPr/>
        </p:nvGrpSpPr>
        <p:grpSpPr>
          <a:xfrm>
            <a:off x="341208" y="2315420"/>
            <a:ext cx="887171" cy="1072929"/>
            <a:chOff x="1391100" y="5571226"/>
            <a:chExt cx="955501" cy="1138784"/>
          </a:xfrm>
        </p:grpSpPr>
        <p:grpSp>
          <p:nvGrpSpPr>
            <p:cNvPr id="183" name="群組 182"/>
            <p:cNvGrpSpPr/>
            <p:nvPr/>
          </p:nvGrpSpPr>
          <p:grpSpPr>
            <a:xfrm>
              <a:off x="1391100" y="5571226"/>
              <a:ext cx="868048" cy="954118"/>
              <a:chOff x="1391100" y="5571226"/>
              <a:chExt cx="868048" cy="954118"/>
            </a:xfrm>
          </p:grpSpPr>
          <p:cxnSp>
            <p:nvCxnSpPr>
              <p:cNvPr id="185" name="直線單箭頭接點 184"/>
              <p:cNvCxnSpPr/>
              <p:nvPr/>
            </p:nvCxnSpPr>
            <p:spPr>
              <a:xfrm flipH="1" flipV="1">
                <a:off x="1498704" y="5949280"/>
                <a:ext cx="1" cy="576064"/>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p:nvPr/>
            </p:nvCxnSpPr>
            <p:spPr>
              <a:xfrm>
                <a:off x="1498704" y="6525344"/>
                <a:ext cx="563260" cy="0"/>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p:nvPr/>
            </p:nvCxnSpPr>
            <p:spPr>
              <a:xfrm flipV="1">
                <a:off x="1498705" y="6093296"/>
                <a:ext cx="491251" cy="432048"/>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88" name="文字方塊 187"/>
              <p:cNvSpPr txBox="1"/>
              <p:nvPr/>
            </p:nvSpPr>
            <p:spPr>
              <a:xfrm>
                <a:off x="1391100" y="5571226"/>
                <a:ext cx="300082" cy="369332"/>
              </a:xfrm>
              <a:prstGeom prst="rect">
                <a:avLst/>
              </a:prstGeom>
              <a:noFill/>
            </p:spPr>
            <p:txBody>
              <a:bodyPr wrap="none" rtlCol="0">
                <a:spAutoFit/>
              </a:bodyPr>
              <a:lstStyle/>
              <a:p>
                <a:r>
                  <a:rPr lang="en-US" altLang="zh-TW" dirty="0"/>
                  <a:t>y</a:t>
                </a:r>
                <a:endParaRPr lang="zh-TW" altLang="en-US" dirty="0"/>
              </a:p>
            </p:txBody>
          </p:sp>
          <p:sp>
            <p:nvSpPr>
              <p:cNvPr id="189" name="文字方塊 188"/>
              <p:cNvSpPr txBox="1"/>
              <p:nvPr/>
            </p:nvSpPr>
            <p:spPr>
              <a:xfrm>
                <a:off x="1959066" y="5799277"/>
                <a:ext cx="300082" cy="369332"/>
              </a:xfrm>
              <a:prstGeom prst="rect">
                <a:avLst/>
              </a:prstGeom>
              <a:noFill/>
            </p:spPr>
            <p:txBody>
              <a:bodyPr wrap="none" rtlCol="0">
                <a:spAutoFit/>
              </a:bodyPr>
              <a:lstStyle/>
              <a:p>
                <a:r>
                  <a:rPr lang="en-US" altLang="zh-TW" dirty="0"/>
                  <a:t>z</a:t>
                </a:r>
                <a:endParaRPr lang="zh-TW" altLang="en-US" dirty="0"/>
              </a:p>
            </p:txBody>
          </p:sp>
        </p:grpSp>
        <p:sp>
          <p:nvSpPr>
            <p:cNvPr id="184" name="文字方塊 183"/>
            <p:cNvSpPr txBox="1"/>
            <p:nvPr/>
          </p:nvSpPr>
          <p:spPr>
            <a:xfrm>
              <a:off x="2046519" y="6340678"/>
              <a:ext cx="300082" cy="369332"/>
            </a:xfrm>
            <a:prstGeom prst="rect">
              <a:avLst/>
            </a:prstGeom>
            <a:noFill/>
          </p:spPr>
          <p:txBody>
            <a:bodyPr wrap="none" rtlCol="0">
              <a:spAutoFit/>
            </a:bodyPr>
            <a:lstStyle/>
            <a:p>
              <a:r>
                <a:rPr lang="en-US" altLang="zh-TW" dirty="0"/>
                <a:t>x</a:t>
              </a:r>
              <a:endParaRPr lang="zh-TW" altLang="en-US" dirty="0"/>
            </a:p>
          </p:txBody>
        </p:sp>
      </p:grpSp>
      <mc:AlternateContent xmlns:mc="http://schemas.openxmlformats.org/markup-compatibility/2006" xmlns:a14="http://schemas.microsoft.com/office/drawing/2010/main">
        <mc:Choice Requires="a14">
          <p:sp>
            <p:nvSpPr>
              <p:cNvPr id="190" name="矩形 189"/>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2</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Rho</a:t>
                </a:r>
                <a14:m>
                  <m:oMath xmlns:m="http://schemas.openxmlformats.org/officeDocument/2006/math">
                    <m:r>
                      <a:rPr lang="en-US" altLang="zh-TW" sz="1800" b="1" i="0" smtClean="0">
                        <a:latin typeface="Cambria Math" panose="02040503050406030204" pitchFamily="18" charset="0"/>
                      </a:rPr>
                      <m:t> </m:t>
                    </m:r>
                    <m:r>
                      <a:rPr lang="zh-TW" altLang="en-US" sz="1800" b="1" i="1" smtClean="0">
                        <a:solidFill>
                          <a:schemeClr val="bg2">
                            <a:lumMod val="25000"/>
                          </a:schemeClr>
                        </a:solidFill>
                        <a:latin typeface="Cambria Math" panose="02040503050406030204" pitchFamily="18" charset="0"/>
                      </a:rPr>
                      <m:t>𝝆</m:t>
                    </m:r>
                  </m:oMath>
                </a14:m>
                <a:r>
                  <a:rPr lang="zh-TW" altLang="en-US" sz="1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mc:Choice>
        <mc:Fallback xmlns="">
          <p:sp>
            <p:nvSpPr>
              <p:cNvPr id="190" name="矩形 189"/>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3"/>
                <a:stretch>
                  <a:fillRect l="-2941" t="-10000" b="-26667"/>
                </a:stretch>
              </a:blipFill>
            </p:spPr>
            <p:txBody>
              <a:bodyPr/>
              <a:lstStyle/>
              <a:p>
                <a:r>
                  <a:rPr lang="zh-TW" altLang="en-US">
                    <a:noFill/>
                  </a:rPr>
                  <a:t> </a:t>
                </a:r>
              </a:p>
            </p:txBody>
          </p:sp>
        </mc:Fallback>
      </mc:AlternateContent>
      <p:sp>
        <p:nvSpPr>
          <p:cNvPr id="191"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3385" y="1314657"/>
            <a:ext cx="5187290" cy="1975870"/>
          </a:xfrm>
          <a:prstGeom prst="rect">
            <a:avLst/>
          </a:prstGeom>
        </p:spPr>
      </p:pic>
      <mc:AlternateContent xmlns:mc="http://schemas.openxmlformats.org/markup-compatibility/2006" xmlns:a14="http://schemas.microsoft.com/office/drawing/2010/main">
        <mc:Choice Requires="a14">
          <p:sp>
            <p:nvSpPr>
              <p:cNvPr id="117" name="文字方塊 116"/>
              <p:cNvSpPr txBox="1"/>
              <p:nvPr/>
            </p:nvSpPr>
            <p:spPr>
              <a:xfrm>
                <a:off x="4251927" y="3503812"/>
                <a:ext cx="3948328" cy="1492909"/>
              </a:xfrm>
              <a:prstGeom prst="rect">
                <a:avLst/>
              </a:prstGeom>
              <a:solidFill>
                <a:srgbClr val="FFF7E1"/>
              </a:solidFill>
              <a:ln>
                <a:solidFill>
                  <a:srgbClr val="FEB448"/>
                </a:solidFill>
                <a:prstDash val="lgDash"/>
              </a:ln>
            </p:spPr>
            <p:txBody>
              <a:bodyPr wrap="square" rtlCol="0">
                <a:spAutoFit/>
              </a:bodyPr>
              <a:lstStyle/>
              <a:p>
                <a:pPr marL="342900" indent="-342900">
                  <a:lnSpc>
                    <a:spcPct val="150000"/>
                  </a:lnSpc>
                  <a:buAutoNum type="arabicPeriod"/>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A</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TW" sz="1400" b="1" i="1" smtClean="0">
                            <a:solidFill>
                              <a:schemeClr val="bg2">
                                <a:lumMod val="25000"/>
                              </a:schemeClr>
                            </a:solidFill>
                            <a:latin typeface="Cambria Math" panose="02040503050406030204" pitchFamily="18" charset="0"/>
                          </a:rPr>
                        </m:ctrlPr>
                      </m:fPr>
                      <m:num>
                        <m:d>
                          <m:dPr>
                            <m:ctrlPr>
                              <a:rPr lang="en-US" altLang="zh-TW" sz="1400" b="1" i="1" smtClean="0">
                                <a:solidFill>
                                  <a:schemeClr val="bg2">
                                    <a:lumMod val="25000"/>
                                  </a:schemeClr>
                                </a:solidFill>
                                <a:latin typeface="Cambria Math" panose="02040503050406030204" pitchFamily="18" charset="0"/>
                              </a:rPr>
                            </m:ctrlPr>
                          </m:dPr>
                          <m:e>
                            <m:r>
                              <a:rPr lang="en-US" altLang="zh-TW" sz="1400" b="1" i="1" smtClean="0">
                                <a:solidFill>
                                  <a:schemeClr val="bg2">
                                    <a:lumMod val="25000"/>
                                  </a:schemeClr>
                                </a:solidFill>
                                <a:latin typeface="Cambria Math" panose="02040503050406030204" pitchFamily="18" charset="0"/>
                              </a:rPr>
                              <m:t>𝒕</m:t>
                            </m:r>
                            <m:r>
                              <a:rPr lang="en-US" altLang="zh-TW" sz="1400" b="1" i="1" smtClean="0">
                                <a:solidFill>
                                  <a:schemeClr val="bg2">
                                    <a:lumMod val="25000"/>
                                  </a:schemeClr>
                                </a:solidFill>
                                <a:latin typeface="Cambria Math" panose="02040503050406030204" pitchFamily="18" charset="0"/>
                              </a:rPr>
                              <m:t>+</m:t>
                            </m:r>
                            <m:r>
                              <a:rPr lang="en-US" altLang="zh-TW" sz="1400" b="1" i="1" smtClean="0">
                                <a:solidFill>
                                  <a:schemeClr val="bg2">
                                    <a:lumMod val="25000"/>
                                  </a:schemeClr>
                                </a:solidFill>
                                <a:latin typeface="Cambria Math" panose="02040503050406030204" pitchFamily="18" charset="0"/>
                              </a:rPr>
                              <m:t>𝟏</m:t>
                            </m:r>
                          </m:e>
                        </m:d>
                        <m:r>
                          <a:rPr lang="en-US" altLang="zh-TW" sz="1400" b="1" i="1" smtClean="0">
                            <a:solidFill>
                              <a:schemeClr val="bg2">
                                <a:lumMod val="25000"/>
                              </a:schemeClr>
                            </a:solidFill>
                            <a:latin typeface="Cambria Math" panose="02040503050406030204" pitchFamily="18" charset="0"/>
                          </a:rPr>
                          <m:t> (</m:t>
                        </m:r>
                        <m:r>
                          <a:rPr lang="en-US" altLang="zh-TW" sz="1400" b="1" i="1" smtClean="0">
                            <a:solidFill>
                              <a:schemeClr val="bg2">
                                <a:lumMod val="25000"/>
                              </a:schemeClr>
                            </a:solidFill>
                            <a:latin typeface="Cambria Math" panose="02040503050406030204" pitchFamily="18" charset="0"/>
                          </a:rPr>
                          <m:t>𝒕</m:t>
                        </m:r>
                        <m:r>
                          <a:rPr lang="en-US" altLang="zh-TW" sz="1400" b="1" i="1" smtClean="0">
                            <a:solidFill>
                              <a:schemeClr val="bg2">
                                <a:lumMod val="25000"/>
                              </a:schemeClr>
                            </a:solidFill>
                            <a:latin typeface="Cambria Math" panose="02040503050406030204" pitchFamily="18" charset="0"/>
                          </a:rPr>
                          <m:t>+</m:t>
                        </m:r>
                        <m:r>
                          <a:rPr lang="en-US" altLang="zh-TW" sz="1400" b="1" i="1" smtClean="0">
                            <a:solidFill>
                              <a:schemeClr val="bg2">
                                <a:lumMod val="25000"/>
                              </a:schemeClr>
                            </a:solidFill>
                            <a:latin typeface="Cambria Math" panose="02040503050406030204" pitchFamily="18" charset="0"/>
                          </a:rPr>
                          <m:t>𝟐</m:t>
                        </m:r>
                        <m:r>
                          <a:rPr lang="en-US" altLang="zh-TW" sz="1400" b="1" i="1" smtClean="0">
                            <a:solidFill>
                              <a:schemeClr val="bg2">
                                <a:lumMod val="25000"/>
                              </a:schemeClr>
                            </a:solidFill>
                            <a:latin typeface="Cambria Math" panose="02040503050406030204" pitchFamily="18" charset="0"/>
                          </a:rPr>
                          <m:t>)</m:t>
                        </m:r>
                      </m:num>
                      <m:den>
                        <m:r>
                          <a:rPr lang="en-US" altLang="zh-TW" sz="1400" b="1" i="1" smtClean="0">
                            <a:solidFill>
                              <a:schemeClr val="bg2">
                                <a:lumMod val="25000"/>
                              </a:schemeClr>
                            </a:solidFill>
                            <a:latin typeface="Cambria Math" panose="02040503050406030204" pitchFamily="18" charset="0"/>
                          </a:rPr>
                          <m:t>𝟐</m:t>
                        </m:r>
                      </m:den>
                    </m:f>
                  </m:oMath>
                </a14:m>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mod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w</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p>
              <a:p>
                <a:pPr>
                  <a:lnSpc>
                    <a:spcPct val="150000"/>
                  </a:lnSpc>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2.  </a:t>
                </a:r>
                <a14:m>
                  <m:oMath xmlns:m="http://schemas.openxmlformats.org/officeDocument/2006/math">
                    <m:d>
                      <m:dPr>
                        <m:ctrlPr>
                          <a:rPr lang="en-US" altLang="zh-TW" sz="1400" b="1" i="1">
                            <a:solidFill>
                              <a:schemeClr val="bg2">
                                <a:lumMod val="25000"/>
                              </a:schemeClr>
                            </a:solidFill>
                            <a:latin typeface="Cambria Math" panose="02040503050406030204" pitchFamily="18" charset="0"/>
                          </a:rPr>
                        </m:ctrlPr>
                      </m:dPr>
                      <m:e>
                        <m:r>
                          <a:rPr lang="zh-TW" altLang="en-US" sz="1400" b="1" i="1" smtClean="0">
                            <a:solidFill>
                              <a:schemeClr val="bg2">
                                <a:lumMod val="25000"/>
                              </a:schemeClr>
                            </a:solidFill>
                            <a:latin typeface="Cambria Math" panose="02040503050406030204" pitchFamily="18" charset="0"/>
                          </a:rPr>
                          <m:t> </m:t>
                        </m:r>
                        <m:m>
                          <m:mPr>
                            <m:mcs>
                              <m:mc>
                                <m:mcPr>
                                  <m:count m:val="1"/>
                                  <m:mcJc m:val="center"/>
                                </m:mcPr>
                              </m:mc>
                            </m:mcs>
                            <m:ctrlPr>
                              <a:rPr lang="en-US" altLang="zh-TW" sz="1400" b="1" i="1">
                                <a:solidFill>
                                  <a:schemeClr val="bg2">
                                    <a:lumMod val="25000"/>
                                  </a:schemeClr>
                                </a:solidFill>
                                <a:latin typeface="Cambria Math" panose="02040503050406030204" pitchFamily="18" charset="0"/>
                              </a:rPr>
                            </m:ctrlPr>
                          </m:mPr>
                          <m:mr>
                            <m:e>
                              <m:r>
                                <a:rPr lang="en-US" altLang="zh-TW" sz="1400" b="1" i="1">
                                  <a:solidFill>
                                    <a:schemeClr val="bg2">
                                      <a:lumMod val="25000"/>
                                    </a:schemeClr>
                                  </a:solidFill>
                                  <a:latin typeface="Cambria Math" panose="02040503050406030204" pitchFamily="18" charset="0"/>
                                </a:rPr>
                                <m:t>𝒙</m:t>
                              </m:r>
                            </m:e>
                          </m:mr>
                          <m:mr>
                            <m:e>
                              <m:r>
                                <a:rPr lang="en-US" altLang="zh-TW" sz="1400" b="1" i="1">
                                  <a:solidFill>
                                    <a:schemeClr val="bg2">
                                      <a:lumMod val="25000"/>
                                    </a:schemeClr>
                                  </a:solidFill>
                                  <a:latin typeface="Cambria Math" panose="02040503050406030204" pitchFamily="18" charset="0"/>
                                </a:rPr>
                                <m:t>𝒚</m:t>
                              </m:r>
                            </m:e>
                          </m:mr>
                        </m:m>
                        <m:r>
                          <a:rPr lang="zh-TW" altLang="en-US" sz="1400" b="1" i="1" smtClean="0">
                            <a:solidFill>
                              <a:schemeClr val="bg2">
                                <a:lumMod val="25000"/>
                              </a:schemeClr>
                            </a:solidFill>
                            <a:latin typeface="Cambria Math" panose="02040503050406030204" pitchFamily="18" charset="0"/>
                          </a:rPr>
                          <m:t> </m:t>
                        </m:r>
                      </m:e>
                    </m:d>
                  </m:oMath>
                </a14:m>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TW" sz="1400" b="1" i="1" dirty="0" smtClean="0">
                            <a:solidFill>
                              <a:schemeClr val="bg2">
                                <a:lumMod val="25000"/>
                              </a:schemeClr>
                            </a:solidFill>
                            <a:latin typeface="Cambria Math" panose="02040503050406030204" pitchFamily="18" charset="0"/>
                          </a:rPr>
                        </m:ctrlPr>
                      </m:sSupPr>
                      <m:e>
                        <m:d>
                          <m:dPr>
                            <m:ctrlPr>
                              <a:rPr lang="en-US" altLang="zh-TW" sz="1400" b="1" i="1">
                                <a:solidFill>
                                  <a:schemeClr val="bg2">
                                    <a:lumMod val="25000"/>
                                  </a:schemeClr>
                                </a:solidFill>
                                <a:latin typeface="Cambria Math" panose="02040503050406030204" pitchFamily="18" charset="0"/>
                              </a:rPr>
                            </m:ctrlPr>
                          </m:dPr>
                          <m:e>
                            <m:r>
                              <a:rPr lang="en-US" altLang="zh-TW" sz="1400" b="1" i="1" smtClean="0">
                                <a:solidFill>
                                  <a:schemeClr val="bg2">
                                    <a:lumMod val="25000"/>
                                  </a:schemeClr>
                                </a:solidFill>
                                <a:latin typeface="Cambria Math" panose="02040503050406030204" pitchFamily="18" charset="0"/>
                              </a:rPr>
                              <m:t> </m:t>
                            </m:r>
                            <m:m>
                              <m:mPr>
                                <m:mcs>
                                  <m:mc>
                                    <m:mcPr>
                                      <m:count m:val="2"/>
                                      <m:mcJc m:val="center"/>
                                    </m:mcPr>
                                  </m:mc>
                                </m:mcs>
                                <m:ctrlPr>
                                  <a:rPr lang="en-US" altLang="zh-TW" sz="1400" b="1" i="1">
                                    <a:solidFill>
                                      <a:schemeClr val="bg2">
                                        <a:lumMod val="25000"/>
                                      </a:schemeClr>
                                    </a:solidFill>
                                    <a:latin typeface="Cambria Math" panose="02040503050406030204" pitchFamily="18" charset="0"/>
                                  </a:rPr>
                                </m:ctrlPr>
                              </m:mPr>
                              <m:mr>
                                <m:e>
                                  <m:r>
                                    <m:rPr>
                                      <m:brk m:alnAt="7"/>
                                    </m:rPr>
                                    <a:rPr lang="en-US" altLang="zh-TW" sz="1400" b="1" i="1">
                                      <a:solidFill>
                                        <a:schemeClr val="bg2">
                                          <a:lumMod val="25000"/>
                                        </a:schemeClr>
                                      </a:solidFill>
                                      <a:latin typeface="Cambria Math" panose="02040503050406030204" pitchFamily="18" charset="0"/>
                                    </a:rPr>
                                    <m:t>𝟎</m:t>
                                  </m:r>
                                </m:e>
                                <m:e>
                                  <m:r>
                                    <a:rPr lang="en-US" altLang="zh-TW" sz="1400" b="1" i="1">
                                      <a:solidFill>
                                        <a:schemeClr val="bg2">
                                          <a:lumMod val="25000"/>
                                        </a:schemeClr>
                                      </a:solidFill>
                                      <a:latin typeface="Cambria Math" panose="02040503050406030204" pitchFamily="18" charset="0"/>
                                    </a:rPr>
                                    <m:t>𝟏</m:t>
                                  </m:r>
                                </m:e>
                              </m:mr>
                              <m:mr>
                                <m:e>
                                  <m:r>
                                    <a:rPr lang="en-US" altLang="zh-TW" sz="1400" b="1" i="1">
                                      <a:solidFill>
                                        <a:schemeClr val="bg2">
                                          <a:lumMod val="25000"/>
                                        </a:schemeClr>
                                      </a:solidFill>
                                      <a:latin typeface="Cambria Math" panose="02040503050406030204" pitchFamily="18" charset="0"/>
                                    </a:rPr>
                                    <m:t>𝟐</m:t>
                                  </m:r>
                                </m:e>
                                <m:e>
                                  <m:r>
                                    <a:rPr lang="en-US" altLang="zh-TW" sz="1400" b="1" i="1">
                                      <a:solidFill>
                                        <a:schemeClr val="bg2">
                                          <a:lumMod val="25000"/>
                                        </a:schemeClr>
                                      </a:solidFill>
                                      <a:latin typeface="Cambria Math" panose="02040503050406030204" pitchFamily="18" charset="0"/>
                                    </a:rPr>
                                    <m:t>𝟑</m:t>
                                  </m:r>
                                </m:e>
                              </m:mr>
                            </m:m>
                            <m:r>
                              <a:rPr lang="en-US" altLang="zh-TW" sz="1400" b="1" i="1" smtClean="0">
                                <a:solidFill>
                                  <a:schemeClr val="bg2">
                                    <a:lumMod val="25000"/>
                                  </a:schemeClr>
                                </a:solidFill>
                                <a:latin typeface="Cambria Math" panose="02040503050406030204" pitchFamily="18" charset="0"/>
                              </a:rPr>
                              <m:t> </m:t>
                            </m:r>
                          </m:e>
                        </m:d>
                      </m:e>
                      <m:sup>
                        <m:r>
                          <a:rPr lang="en-US" altLang="zh-TW" sz="1400" b="1" i="1" dirty="0" smtClean="0">
                            <a:solidFill>
                              <a:schemeClr val="bg2">
                                <a:lumMod val="25000"/>
                              </a:schemeClr>
                            </a:solidFill>
                            <a:latin typeface="Cambria Math" panose="02040503050406030204" pitchFamily="18" charset="0"/>
                          </a:rPr>
                          <m:t>𝒕</m:t>
                        </m:r>
                      </m:sup>
                    </m:sSup>
                    <m:d>
                      <m:dPr>
                        <m:ctrlPr>
                          <a:rPr lang="en-US" altLang="zh-TW" sz="1400" b="1" i="1">
                            <a:solidFill>
                              <a:schemeClr val="bg2">
                                <a:lumMod val="25000"/>
                              </a:schemeClr>
                            </a:solidFill>
                            <a:latin typeface="Cambria Math" panose="02040503050406030204" pitchFamily="18" charset="0"/>
                          </a:rPr>
                        </m:ctrlPr>
                      </m:dPr>
                      <m:e>
                        <m:r>
                          <a:rPr lang="zh-TW" altLang="en-US" sz="1400" b="1" i="1">
                            <a:solidFill>
                              <a:schemeClr val="bg2">
                                <a:lumMod val="25000"/>
                              </a:schemeClr>
                            </a:solidFill>
                            <a:latin typeface="Cambria Math" panose="02040503050406030204" pitchFamily="18" charset="0"/>
                          </a:rPr>
                          <m:t> </m:t>
                        </m:r>
                        <m:m>
                          <m:mPr>
                            <m:mcs>
                              <m:mc>
                                <m:mcPr>
                                  <m:count m:val="1"/>
                                  <m:mcJc m:val="center"/>
                                </m:mcPr>
                              </m:mc>
                            </m:mcs>
                            <m:ctrlPr>
                              <a:rPr lang="en-US" altLang="zh-TW" sz="1400" b="1" i="1">
                                <a:solidFill>
                                  <a:schemeClr val="bg2">
                                    <a:lumMod val="25000"/>
                                  </a:schemeClr>
                                </a:solidFill>
                                <a:latin typeface="Cambria Math" panose="02040503050406030204" pitchFamily="18" charset="0"/>
                              </a:rPr>
                            </m:ctrlPr>
                          </m:mPr>
                          <m:mr>
                            <m:e>
                              <m:r>
                                <m:rPr>
                                  <m:brk m:alnAt="7"/>
                                </m:rPr>
                                <a:rPr lang="en-US" altLang="zh-TW" sz="1400" b="1" i="1" smtClean="0">
                                  <a:solidFill>
                                    <a:schemeClr val="bg2">
                                      <a:lumMod val="25000"/>
                                    </a:schemeClr>
                                  </a:solidFill>
                                  <a:latin typeface="Cambria Math" panose="02040503050406030204" pitchFamily="18" charset="0"/>
                                </a:rPr>
                                <m:t>𝟏</m:t>
                              </m:r>
                            </m:e>
                          </m:mr>
                          <m:mr>
                            <m:e>
                              <m:r>
                                <a:rPr lang="en-US" altLang="zh-TW" sz="1400" b="1" i="1" smtClean="0">
                                  <a:solidFill>
                                    <a:schemeClr val="bg2">
                                      <a:lumMod val="25000"/>
                                    </a:schemeClr>
                                  </a:solidFill>
                                  <a:latin typeface="Cambria Math" panose="02040503050406030204" pitchFamily="18" charset="0"/>
                                </a:rPr>
                                <m:t>𝟎</m:t>
                              </m:r>
                            </m:e>
                          </m:mr>
                        </m:m>
                        <m:r>
                          <a:rPr lang="zh-TW" altLang="en-US" sz="1400" b="1" i="1">
                            <a:solidFill>
                              <a:schemeClr val="bg2">
                                <a:lumMod val="25000"/>
                              </a:schemeClr>
                            </a:solidFill>
                            <a:latin typeface="Cambria Math" panose="02040503050406030204" pitchFamily="18" charset="0"/>
                          </a:rPr>
                          <m:t> </m:t>
                        </m:r>
                      </m:e>
                    </m:d>
                  </m:oMath>
                </a14:m>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mod 5 ,</a:t>
                </a:r>
              </a:p>
              <a:p>
                <a:pPr>
                  <a:lnSpc>
                    <a:spcPct val="150000"/>
                  </a:lnSpc>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where 0 </a:t>
                </a:r>
                <a14:m>
                  <m:oMath xmlns:m="http://schemas.openxmlformats.org/officeDocument/2006/math">
                    <m:r>
                      <a:rPr lang="en-US" altLang="zh-TW" sz="1400" b="1" i="1" smtClean="0">
                        <a:solidFill>
                          <a:schemeClr val="bg2">
                            <a:lumMod val="25000"/>
                          </a:schemeClr>
                        </a:solidFill>
                        <a:latin typeface="Cambria Math" panose="02040503050406030204" pitchFamily="18" charset="0"/>
                        <a:ea typeface="Cambria Math" panose="02040503050406030204" pitchFamily="18" charset="0"/>
                      </a:rPr>
                      <m:t>≤</m:t>
                    </m:r>
                    <m:r>
                      <a:rPr lang="en-US" altLang="zh-TW" sz="1400" b="1" i="1" smtClean="0">
                        <a:solidFill>
                          <a:schemeClr val="bg2">
                            <a:lumMod val="25000"/>
                          </a:schemeClr>
                        </a:solidFill>
                        <a:latin typeface="Cambria Math" panose="02040503050406030204" pitchFamily="18" charset="0"/>
                        <a:ea typeface="Cambria Math" panose="02040503050406030204" pitchFamily="18" charset="0"/>
                      </a:rPr>
                      <m:t>𝒕</m:t>
                    </m:r>
                    <m:r>
                      <a:rPr lang="en-US" altLang="zh-TW" sz="1400" b="1" i="1" smtClean="0">
                        <a:solidFill>
                          <a:schemeClr val="bg2">
                            <a:lumMod val="25000"/>
                          </a:schemeClr>
                        </a:solidFill>
                        <a:latin typeface="Cambria Math" panose="02040503050406030204" pitchFamily="18" charset="0"/>
                        <a:ea typeface="Cambria Math" panose="02040503050406030204" pitchFamily="18" charset="0"/>
                      </a:rPr>
                      <m:t>&lt;</m:t>
                    </m:r>
                    <m:r>
                      <a:rPr lang="en-US" altLang="zh-TW" sz="1400" b="1" i="1" smtClean="0">
                        <a:solidFill>
                          <a:schemeClr val="bg2">
                            <a:lumMod val="25000"/>
                          </a:schemeClr>
                        </a:solidFill>
                        <a:latin typeface="Cambria Math" panose="02040503050406030204" pitchFamily="18" charset="0"/>
                        <a:ea typeface="Cambria Math" panose="02040503050406030204" pitchFamily="18" charset="0"/>
                      </a:rPr>
                      <m:t>𝟐𝟒</m:t>
                    </m:r>
                  </m:oMath>
                </a14:m>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endParaRPr lang="zh-TW"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117" name="文字方塊 116"/>
              <p:cNvSpPr txBox="1">
                <a:spLocks noRot="1" noChangeAspect="1" noMove="1" noResize="1" noEditPoints="1" noAdjustHandles="1" noChangeArrowheads="1" noChangeShapeType="1" noTextEdit="1"/>
              </p:cNvSpPr>
              <p:nvPr/>
            </p:nvSpPr>
            <p:spPr>
              <a:xfrm>
                <a:off x="4251927" y="3503812"/>
                <a:ext cx="3948328" cy="1492909"/>
              </a:xfrm>
              <a:prstGeom prst="rect">
                <a:avLst/>
              </a:prstGeom>
              <a:blipFill>
                <a:blip r:embed="rId5"/>
                <a:stretch>
                  <a:fillRect l="-308" r="-1692"/>
                </a:stretch>
              </a:blipFill>
              <a:ln>
                <a:solidFill>
                  <a:srgbClr val="FEB448"/>
                </a:solidFill>
                <a:prstDash val="lgDash"/>
              </a:ln>
            </p:spPr>
            <p:txBody>
              <a:bodyPr/>
              <a:lstStyle/>
              <a:p>
                <a:r>
                  <a:rPr lang="zh-TW" altLang="en-US">
                    <a:noFill/>
                  </a:rPr>
                  <a:t> </a:t>
                </a:r>
              </a:p>
            </p:txBody>
          </p:sp>
        </mc:Fallback>
      </mc:AlternateContent>
      <p:graphicFrame>
        <p:nvGraphicFramePr>
          <p:cNvPr id="118" name="表格 117"/>
          <p:cNvGraphicFramePr>
            <a:graphicFrameLocks noGrp="1"/>
          </p:cNvGraphicFramePr>
          <p:nvPr>
            <p:extLst>
              <p:ext uri="{D42A27DB-BD31-4B8C-83A1-F6EECF244321}">
                <p14:modId xmlns:p14="http://schemas.microsoft.com/office/powerpoint/2010/main" val="2701513273"/>
              </p:ext>
            </p:extLst>
          </p:nvPr>
        </p:nvGraphicFramePr>
        <p:xfrm>
          <a:off x="865433" y="3465543"/>
          <a:ext cx="3003720" cy="1569448"/>
        </p:xfrm>
        <a:graphic>
          <a:graphicData uri="http://schemas.openxmlformats.org/drawingml/2006/table">
            <a:tbl>
              <a:tblPr firstRow="1" bandRow="1">
                <a:tableStyleId>{616DA210-FB5B-4158-B5E0-FEB733F419BA}</a:tableStyleId>
              </a:tblPr>
              <a:tblGrid>
                <a:gridCol w="500620">
                  <a:extLst>
                    <a:ext uri="{9D8B030D-6E8A-4147-A177-3AD203B41FA5}">
                      <a16:colId xmlns:a16="http://schemas.microsoft.com/office/drawing/2014/main" val="3614025825"/>
                    </a:ext>
                  </a:extLst>
                </a:gridCol>
                <a:gridCol w="500620">
                  <a:extLst>
                    <a:ext uri="{9D8B030D-6E8A-4147-A177-3AD203B41FA5}">
                      <a16:colId xmlns:a16="http://schemas.microsoft.com/office/drawing/2014/main" val="2404859464"/>
                    </a:ext>
                  </a:extLst>
                </a:gridCol>
                <a:gridCol w="500620">
                  <a:extLst>
                    <a:ext uri="{9D8B030D-6E8A-4147-A177-3AD203B41FA5}">
                      <a16:colId xmlns:a16="http://schemas.microsoft.com/office/drawing/2014/main" val="3311957823"/>
                    </a:ext>
                  </a:extLst>
                </a:gridCol>
                <a:gridCol w="500620">
                  <a:extLst>
                    <a:ext uri="{9D8B030D-6E8A-4147-A177-3AD203B41FA5}">
                      <a16:colId xmlns:a16="http://schemas.microsoft.com/office/drawing/2014/main" val="4005269230"/>
                    </a:ext>
                  </a:extLst>
                </a:gridCol>
                <a:gridCol w="500620">
                  <a:extLst>
                    <a:ext uri="{9D8B030D-6E8A-4147-A177-3AD203B41FA5}">
                      <a16:colId xmlns:a16="http://schemas.microsoft.com/office/drawing/2014/main" val="1568460107"/>
                    </a:ext>
                  </a:extLst>
                </a:gridCol>
                <a:gridCol w="500620">
                  <a:extLst>
                    <a:ext uri="{9D8B030D-6E8A-4147-A177-3AD203B41FA5}">
                      <a16:colId xmlns:a16="http://schemas.microsoft.com/office/drawing/2014/main" val="2309047448"/>
                    </a:ext>
                  </a:extLst>
                </a:gridCol>
              </a:tblGrid>
              <a:tr h="214275">
                <a:tc>
                  <a:txBody>
                    <a:bodyPr/>
                    <a:lstStyle/>
                    <a:p>
                      <a:endParaRPr lang="zh-TW" altLang="en-US" sz="1100" dirty="0">
                        <a:latin typeface="Times New Roman" panose="02020603050405020304" pitchFamily="18" charset="0"/>
                        <a:cs typeface="Times New Roman" panose="02020603050405020304" pitchFamily="18" charset="0"/>
                      </a:endParaRPr>
                    </a:p>
                  </a:txBody>
                  <a:tcPr>
                    <a:lnTlToBr w="12700" cap="flat" cmpd="sng" algn="ctr">
                      <a:solidFill>
                        <a:schemeClr val="tx1"/>
                      </a:solidFill>
                      <a:prstDash val="solid"/>
                      <a:round/>
                      <a:headEnd type="none" w="med" len="med"/>
                      <a:tailEnd type="none" w="med" len="med"/>
                    </a:lnTlToBr>
                    <a:solidFill>
                      <a:srgbClr val="FFF7E1"/>
                    </a:solidFill>
                  </a:tcPr>
                </a:tc>
                <a:tc>
                  <a:txBody>
                    <a:bodyPr/>
                    <a:lstStyle/>
                    <a:p>
                      <a:r>
                        <a:rPr lang="en-US" altLang="zh-TW" sz="1100" i="1" dirty="0">
                          <a:latin typeface="Times New Roman" panose="02020603050405020304" pitchFamily="18" charset="0"/>
                          <a:cs typeface="Times New Roman" panose="02020603050405020304" pitchFamily="18" charset="0"/>
                        </a:rPr>
                        <a:t>x</a:t>
                      </a:r>
                      <a:r>
                        <a:rPr lang="en-US" altLang="zh-TW" sz="1100" dirty="0">
                          <a:latin typeface="Times New Roman" panose="02020603050405020304" pitchFamily="18" charset="0"/>
                          <a:cs typeface="Times New Roman" panose="02020603050405020304" pitchFamily="18" charset="0"/>
                        </a:rPr>
                        <a:t> = 3</a:t>
                      </a:r>
                      <a:endParaRPr lang="zh-TW" altLang="en-US" sz="1100"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i="1" dirty="0">
                          <a:latin typeface="Times New Roman" panose="02020603050405020304" pitchFamily="18" charset="0"/>
                          <a:cs typeface="Times New Roman" panose="02020603050405020304" pitchFamily="18" charset="0"/>
                        </a:rPr>
                        <a:t>x</a:t>
                      </a:r>
                      <a:r>
                        <a:rPr lang="en-US" altLang="zh-TW" sz="1100" dirty="0">
                          <a:latin typeface="Times New Roman" panose="02020603050405020304" pitchFamily="18" charset="0"/>
                          <a:cs typeface="Times New Roman" panose="02020603050405020304" pitchFamily="18" charset="0"/>
                        </a:rPr>
                        <a:t> = 4</a:t>
                      </a:r>
                      <a:endParaRPr lang="zh-TW" altLang="en-US" sz="1100"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i="1" dirty="0">
                          <a:latin typeface="Times New Roman" panose="02020603050405020304" pitchFamily="18" charset="0"/>
                          <a:cs typeface="Times New Roman" panose="02020603050405020304" pitchFamily="18" charset="0"/>
                        </a:rPr>
                        <a:t>x</a:t>
                      </a:r>
                      <a:r>
                        <a:rPr lang="en-US" altLang="zh-TW" sz="1100" dirty="0">
                          <a:latin typeface="Times New Roman" panose="02020603050405020304" pitchFamily="18" charset="0"/>
                          <a:cs typeface="Times New Roman" panose="02020603050405020304" pitchFamily="18" charset="0"/>
                        </a:rPr>
                        <a:t> =</a:t>
                      </a:r>
                      <a:r>
                        <a:rPr lang="en-US" altLang="zh-TW" sz="1100" baseline="0" dirty="0">
                          <a:latin typeface="Times New Roman" panose="02020603050405020304" pitchFamily="18" charset="0"/>
                          <a:cs typeface="Times New Roman" panose="02020603050405020304" pitchFamily="18" charset="0"/>
                        </a:rPr>
                        <a:t> 0</a:t>
                      </a:r>
                      <a:endParaRPr lang="zh-TW" altLang="en-US" sz="1100"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i="1" dirty="0">
                          <a:latin typeface="Times New Roman" panose="02020603050405020304" pitchFamily="18" charset="0"/>
                          <a:cs typeface="Times New Roman" panose="02020603050405020304" pitchFamily="18" charset="0"/>
                        </a:rPr>
                        <a:t>x</a:t>
                      </a:r>
                      <a:r>
                        <a:rPr lang="en-US" altLang="zh-TW" sz="1100" dirty="0">
                          <a:latin typeface="Times New Roman" panose="02020603050405020304" pitchFamily="18" charset="0"/>
                          <a:cs typeface="Times New Roman" panose="02020603050405020304" pitchFamily="18" charset="0"/>
                        </a:rPr>
                        <a:t> = 1</a:t>
                      </a:r>
                      <a:endParaRPr lang="zh-TW" altLang="en-US" sz="1100"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i="1" dirty="0">
                          <a:latin typeface="Times New Roman" panose="02020603050405020304" pitchFamily="18" charset="0"/>
                          <a:cs typeface="Times New Roman" panose="02020603050405020304" pitchFamily="18" charset="0"/>
                        </a:rPr>
                        <a:t>x</a:t>
                      </a:r>
                      <a:r>
                        <a:rPr lang="en-US" altLang="zh-TW" sz="1100" dirty="0">
                          <a:latin typeface="Times New Roman" panose="02020603050405020304" pitchFamily="18" charset="0"/>
                          <a:cs typeface="Times New Roman" panose="02020603050405020304" pitchFamily="18" charset="0"/>
                        </a:rPr>
                        <a:t> = 2</a:t>
                      </a:r>
                      <a:endParaRPr lang="zh-TW" altLang="en-US" sz="1100" dirty="0">
                        <a:latin typeface="Times New Roman" panose="02020603050405020304" pitchFamily="18" charset="0"/>
                        <a:cs typeface="Times New Roman" panose="02020603050405020304" pitchFamily="18" charset="0"/>
                      </a:endParaRPr>
                    </a:p>
                  </a:txBody>
                  <a:tcPr>
                    <a:solidFill>
                      <a:srgbClr val="FFF7E1"/>
                    </a:solidFill>
                  </a:tcPr>
                </a:tc>
                <a:extLst>
                  <a:ext uri="{0D108BD9-81ED-4DB2-BD59-A6C34878D82A}">
                    <a16:rowId xmlns:a16="http://schemas.microsoft.com/office/drawing/2014/main" val="2980161464"/>
                  </a:ext>
                </a:extLst>
              </a:tr>
              <a:tr h="214275">
                <a:tc>
                  <a:txBody>
                    <a:bodyPr/>
                    <a:lstStyle/>
                    <a:p>
                      <a:r>
                        <a:rPr lang="en-US" altLang="zh-TW" sz="1100" b="1" i="1" dirty="0">
                          <a:latin typeface="Times New Roman" panose="02020603050405020304" pitchFamily="18" charset="0"/>
                          <a:cs typeface="Times New Roman" panose="02020603050405020304" pitchFamily="18" charset="0"/>
                        </a:rPr>
                        <a:t>y</a:t>
                      </a:r>
                      <a:r>
                        <a:rPr lang="en-US" altLang="zh-TW" sz="1100" b="1" dirty="0">
                          <a:latin typeface="Times New Roman" panose="02020603050405020304" pitchFamily="18" charset="0"/>
                          <a:cs typeface="Times New Roman" panose="02020603050405020304" pitchFamily="18" charset="0"/>
                        </a:rPr>
                        <a:t> = 2</a:t>
                      </a:r>
                      <a:endParaRPr lang="zh-TW" altLang="en-US" sz="1100" b="1"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algn="ctr"/>
                      <a:r>
                        <a:rPr lang="en-US" altLang="zh-TW" sz="1100" dirty="0">
                          <a:latin typeface="Times New Roman" panose="02020603050405020304" pitchFamily="18" charset="0"/>
                          <a:cs typeface="Times New Roman" panose="02020603050405020304" pitchFamily="18" charset="0"/>
                        </a:rPr>
                        <a:t>153</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231</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3</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10</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171</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333451727"/>
                  </a:ext>
                </a:extLst>
              </a:tr>
              <a:tr h="262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1" i="1" dirty="0">
                          <a:latin typeface="Times New Roman" panose="02020603050405020304" pitchFamily="18" charset="0"/>
                          <a:cs typeface="Times New Roman" panose="02020603050405020304" pitchFamily="18" charset="0"/>
                        </a:rPr>
                        <a:t>y</a:t>
                      </a:r>
                      <a:r>
                        <a:rPr lang="en-US" altLang="zh-TW" sz="1100" b="1" dirty="0">
                          <a:latin typeface="Times New Roman" panose="02020603050405020304" pitchFamily="18" charset="0"/>
                          <a:cs typeface="Times New Roman" panose="02020603050405020304" pitchFamily="18" charset="0"/>
                        </a:rPr>
                        <a:t> = 1</a:t>
                      </a:r>
                      <a:endParaRPr lang="zh-TW" altLang="en-US" sz="1100" b="1"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algn="ctr"/>
                      <a:r>
                        <a:rPr lang="en-US" altLang="zh-TW" sz="1100" dirty="0">
                          <a:latin typeface="Times New Roman" panose="02020603050405020304" pitchFamily="18" charset="0"/>
                          <a:cs typeface="Times New Roman" panose="02020603050405020304" pitchFamily="18" charset="0"/>
                        </a:rPr>
                        <a:t>55</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276</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36</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300</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6</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132785920"/>
                  </a:ext>
                </a:extLst>
              </a:tr>
              <a:tr h="262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1" i="1" dirty="0">
                          <a:latin typeface="Times New Roman" panose="02020603050405020304" pitchFamily="18" charset="0"/>
                          <a:cs typeface="Times New Roman" panose="02020603050405020304" pitchFamily="18" charset="0"/>
                        </a:rPr>
                        <a:t>y</a:t>
                      </a:r>
                      <a:r>
                        <a:rPr lang="en-US" altLang="zh-TW" sz="1100" b="1" dirty="0">
                          <a:latin typeface="Times New Roman" panose="02020603050405020304" pitchFamily="18" charset="0"/>
                          <a:cs typeface="Times New Roman" panose="02020603050405020304" pitchFamily="18" charset="0"/>
                        </a:rPr>
                        <a:t> = 0</a:t>
                      </a:r>
                      <a:endParaRPr lang="zh-TW" altLang="en-US" sz="1100" b="1"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algn="ctr"/>
                      <a:r>
                        <a:rPr lang="en-US" altLang="zh-TW" sz="1100" dirty="0">
                          <a:latin typeface="Times New Roman" panose="02020603050405020304" pitchFamily="18" charset="0"/>
                          <a:cs typeface="Times New Roman" panose="02020603050405020304" pitchFamily="18" charset="0"/>
                        </a:rPr>
                        <a:t>28</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91</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0</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190</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07945109"/>
                  </a:ext>
                </a:extLst>
              </a:tr>
              <a:tr h="262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1" i="1" dirty="0">
                          <a:latin typeface="Times New Roman" panose="02020603050405020304" pitchFamily="18" charset="0"/>
                          <a:cs typeface="Times New Roman" panose="02020603050405020304" pitchFamily="18" charset="0"/>
                        </a:rPr>
                        <a:t>y</a:t>
                      </a:r>
                      <a:r>
                        <a:rPr lang="en-US" altLang="zh-TW" sz="1100" b="1" dirty="0">
                          <a:latin typeface="Times New Roman" panose="02020603050405020304" pitchFamily="18" charset="0"/>
                          <a:cs typeface="Times New Roman" panose="02020603050405020304" pitchFamily="18" charset="0"/>
                        </a:rPr>
                        <a:t> = 4</a:t>
                      </a:r>
                      <a:endParaRPr lang="zh-TW" altLang="en-US" sz="1100" b="1"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algn="ctr"/>
                      <a:r>
                        <a:rPr lang="en-US" altLang="zh-TW" sz="1100" dirty="0">
                          <a:latin typeface="Times New Roman" panose="02020603050405020304" pitchFamily="18" charset="0"/>
                          <a:cs typeface="Times New Roman" panose="02020603050405020304" pitchFamily="18" charset="0"/>
                        </a:rPr>
                        <a:t>120</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78</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210</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66</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253</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11443800"/>
                  </a:ext>
                </a:extLst>
              </a:tr>
              <a:tr h="262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1" i="1" dirty="0">
                          <a:latin typeface="Times New Roman" panose="02020603050405020304" pitchFamily="18" charset="0"/>
                          <a:cs typeface="Times New Roman" panose="02020603050405020304" pitchFamily="18" charset="0"/>
                        </a:rPr>
                        <a:t>y</a:t>
                      </a:r>
                      <a:r>
                        <a:rPr lang="en-US" altLang="zh-TW" sz="1100" b="1" dirty="0">
                          <a:latin typeface="Times New Roman" panose="02020603050405020304" pitchFamily="18" charset="0"/>
                          <a:cs typeface="Times New Roman" panose="02020603050405020304" pitchFamily="18" charset="0"/>
                        </a:rPr>
                        <a:t> = 3</a:t>
                      </a:r>
                      <a:endParaRPr lang="zh-TW" altLang="en-US" sz="1100" b="1" dirty="0">
                        <a:latin typeface="Times New Roman" panose="02020603050405020304" pitchFamily="18" charset="0"/>
                        <a:cs typeface="Times New Roman" panose="02020603050405020304" pitchFamily="18" charset="0"/>
                      </a:endParaRPr>
                    </a:p>
                  </a:txBody>
                  <a:tcPr>
                    <a:solidFill>
                      <a:srgbClr val="FFF7E1"/>
                    </a:solidFill>
                  </a:tcPr>
                </a:tc>
                <a:tc>
                  <a:txBody>
                    <a:bodyPr/>
                    <a:lstStyle/>
                    <a:p>
                      <a:pPr algn="ctr"/>
                      <a:r>
                        <a:rPr lang="en-US" altLang="zh-TW" sz="1100" dirty="0">
                          <a:latin typeface="Times New Roman" panose="02020603050405020304" pitchFamily="18" charset="0"/>
                          <a:cs typeface="Times New Roman" panose="02020603050405020304" pitchFamily="18" charset="0"/>
                        </a:rPr>
                        <a:t>21</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136</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105</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45</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TW" sz="1100" dirty="0">
                          <a:latin typeface="Times New Roman" panose="02020603050405020304" pitchFamily="18" charset="0"/>
                          <a:cs typeface="Times New Roman" panose="02020603050405020304" pitchFamily="18" charset="0"/>
                        </a:rPr>
                        <a:t>15</a:t>
                      </a:r>
                      <a:endParaRPr lang="zh-TW" altLang="en-US" sz="11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263992491"/>
                  </a:ext>
                </a:extLst>
              </a:tr>
            </a:tbl>
          </a:graphicData>
        </a:graphic>
      </p:graphicFrame>
      <p:grpSp>
        <p:nvGrpSpPr>
          <p:cNvPr id="25" name="群組 24"/>
          <p:cNvGrpSpPr/>
          <p:nvPr/>
        </p:nvGrpSpPr>
        <p:grpSpPr>
          <a:xfrm>
            <a:off x="0" y="176463"/>
            <a:ext cx="1730869" cy="509690"/>
            <a:chOff x="0" y="176463"/>
            <a:chExt cx="1730869" cy="509690"/>
          </a:xfrm>
        </p:grpSpPr>
        <p:sp>
          <p:nvSpPr>
            <p:cNvPr id="26" name="五邊形 25"/>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7" name="群組 26"/>
            <p:cNvGrpSpPr/>
            <p:nvPr/>
          </p:nvGrpSpPr>
          <p:grpSpPr>
            <a:xfrm>
              <a:off x="3581" y="199370"/>
              <a:ext cx="1677107" cy="486783"/>
              <a:chOff x="4124" y="156549"/>
              <a:chExt cx="1677107" cy="486783"/>
            </a:xfrm>
          </p:grpSpPr>
          <p:sp>
            <p:nvSpPr>
              <p:cNvPr id="28"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29" name="组合 2"/>
              <p:cNvGrpSpPr/>
              <p:nvPr/>
            </p:nvGrpSpPr>
            <p:grpSpPr>
              <a:xfrm>
                <a:off x="4124" y="218992"/>
                <a:ext cx="428395" cy="308512"/>
                <a:chOff x="1489166" y="2322031"/>
                <a:chExt cx="566993" cy="408324"/>
              </a:xfrm>
            </p:grpSpPr>
            <p:sp>
              <p:nvSpPr>
                <p:cNvPr id="3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0" name="直線接點 2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31"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34"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24</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5089909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500"/>
                                        <p:tgtEl>
                                          <p:spTgt spid="1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25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fade">
                                      <p:cBhvr>
                                        <p:cTn id="24" dur="500"/>
                                        <p:tgtEl>
                                          <p:spTgt spid="118"/>
                                        </p:tgtEl>
                                      </p:cBhvr>
                                    </p:animEffect>
                                    <p:anim calcmode="lin" valueType="num">
                                      <p:cBhvr>
                                        <p:cTn id="25" dur="500" fill="hold"/>
                                        <p:tgtEl>
                                          <p:spTgt spid="118"/>
                                        </p:tgtEl>
                                        <p:attrNameLst>
                                          <p:attrName>ppt_x</p:attrName>
                                        </p:attrNameLst>
                                      </p:cBhvr>
                                      <p:tavLst>
                                        <p:tav tm="0">
                                          <p:val>
                                            <p:strVal val="#ppt_x"/>
                                          </p:val>
                                        </p:tav>
                                        <p:tav tm="100000">
                                          <p:val>
                                            <p:strVal val="#ppt_x"/>
                                          </p:val>
                                        </p:tav>
                                      </p:tavLst>
                                    </p:anim>
                                    <p:anim calcmode="lin" valueType="num">
                                      <p:cBhvr>
                                        <p:cTn id="26" dur="500" fill="hold"/>
                                        <p:tgtEl>
                                          <p:spTgt spid="1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7"/>
                                        </p:tgtEl>
                                        <p:attrNameLst>
                                          <p:attrName>style.visibility</p:attrName>
                                        </p:attrNameLst>
                                      </p:cBhvr>
                                      <p:to>
                                        <p:strVal val="visible"/>
                                      </p:to>
                                    </p:set>
                                    <p:animEffect transition="in" filter="fade">
                                      <p:cBhvr>
                                        <p:cTn id="29" dur="500"/>
                                        <p:tgtEl>
                                          <p:spTgt spid="117"/>
                                        </p:tgtEl>
                                      </p:cBhvr>
                                    </p:animEffect>
                                    <p:anim calcmode="lin" valueType="num">
                                      <p:cBhvr>
                                        <p:cTn id="30" dur="500" fill="hold"/>
                                        <p:tgtEl>
                                          <p:spTgt spid="117"/>
                                        </p:tgtEl>
                                        <p:attrNameLst>
                                          <p:attrName>ppt_x</p:attrName>
                                        </p:attrNameLst>
                                      </p:cBhvr>
                                      <p:tavLst>
                                        <p:tav tm="0">
                                          <p:val>
                                            <p:strVal val="#ppt_x"/>
                                          </p:val>
                                        </p:tav>
                                        <p:tav tm="100000">
                                          <p:val>
                                            <p:strVal val="#ppt_x"/>
                                          </p:val>
                                        </p:tav>
                                      </p:tavLst>
                                    </p:anim>
                                    <p:anim calcmode="lin" valueType="num">
                                      <p:cBhvr>
                                        <p:cTn id="31" dur="5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animBg="1"/>
      <p:bldP spid="1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4" name="群組 163"/>
          <p:cNvGrpSpPr/>
          <p:nvPr/>
        </p:nvGrpSpPr>
        <p:grpSpPr>
          <a:xfrm>
            <a:off x="1063113" y="3126820"/>
            <a:ext cx="887171" cy="1072929"/>
            <a:chOff x="1391100" y="5571226"/>
            <a:chExt cx="955501" cy="1138784"/>
          </a:xfrm>
        </p:grpSpPr>
        <p:grpSp>
          <p:nvGrpSpPr>
            <p:cNvPr id="183" name="群組 182"/>
            <p:cNvGrpSpPr/>
            <p:nvPr/>
          </p:nvGrpSpPr>
          <p:grpSpPr>
            <a:xfrm>
              <a:off x="1391100" y="5571226"/>
              <a:ext cx="868048" cy="954118"/>
              <a:chOff x="1391100" y="5571226"/>
              <a:chExt cx="868048" cy="954118"/>
            </a:xfrm>
          </p:grpSpPr>
          <p:cxnSp>
            <p:nvCxnSpPr>
              <p:cNvPr id="185" name="直線單箭頭接點 184"/>
              <p:cNvCxnSpPr/>
              <p:nvPr/>
            </p:nvCxnSpPr>
            <p:spPr>
              <a:xfrm flipH="1" flipV="1">
                <a:off x="1498704" y="5949280"/>
                <a:ext cx="1" cy="576064"/>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p:nvPr/>
            </p:nvCxnSpPr>
            <p:spPr>
              <a:xfrm>
                <a:off x="1498704" y="6525344"/>
                <a:ext cx="563260" cy="0"/>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p:nvPr/>
            </p:nvCxnSpPr>
            <p:spPr>
              <a:xfrm flipV="1">
                <a:off x="1498705" y="6093296"/>
                <a:ext cx="491251" cy="432048"/>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88" name="文字方塊 187"/>
              <p:cNvSpPr txBox="1"/>
              <p:nvPr/>
            </p:nvSpPr>
            <p:spPr>
              <a:xfrm>
                <a:off x="1391100" y="5571226"/>
                <a:ext cx="300082" cy="369332"/>
              </a:xfrm>
              <a:prstGeom prst="rect">
                <a:avLst/>
              </a:prstGeom>
              <a:noFill/>
            </p:spPr>
            <p:txBody>
              <a:bodyPr wrap="none" rtlCol="0">
                <a:spAutoFit/>
              </a:bodyPr>
              <a:lstStyle/>
              <a:p>
                <a:r>
                  <a:rPr lang="en-US" altLang="zh-TW" dirty="0"/>
                  <a:t>y</a:t>
                </a:r>
                <a:endParaRPr lang="zh-TW" altLang="en-US" dirty="0"/>
              </a:p>
            </p:txBody>
          </p:sp>
          <p:sp>
            <p:nvSpPr>
              <p:cNvPr id="189" name="文字方塊 188"/>
              <p:cNvSpPr txBox="1"/>
              <p:nvPr/>
            </p:nvSpPr>
            <p:spPr>
              <a:xfrm>
                <a:off x="1959066" y="5799277"/>
                <a:ext cx="300082" cy="369332"/>
              </a:xfrm>
              <a:prstGeom prst="rect">
                <a:avLst/>
              </a:prstGeom>
              <a:noFill/>
            </p:spPr>
            <p:txBody>
              <a:bodyPr wrap="none" rtlCol="0">
                <a:spAutoFit/>
              </a:bodyPr>
              <a:lstStyle/>
              <a:p>
                <a:r>
                  <a:rPr lang="en-US" altLang="zh-TW" dirty="0"/>
                  <a:t>z</a:t>
                </a:r>
                <a:endParaRPr lang="zh-TW" altLang="en-US" dirty="0"/>
              </a:p>
            </p:txBody>
          </p:sp>
        </p:grpSp>
        <p:sp>
          <p:nvSpPr>
            <p:cNvPr id="184" name="文字方塊 183"/>
            <p:cNvSpPr txBox="1"/>
            <p:nvPr/>
          </p:nvSpPr>
          <p:spPr>
            <a:xfrm>
              <a:off x="2046519" y="6340678"/>
              <a:ext cx="300082" cy="369332"/>
            </a:xfrm>
            <a:prstGeom prst="rect">
              <a:avLst/>
            </a:prstGeom>
            <a:noFill/>
          </p:spPr>
          <p:txBody>
            <a:bodyPr wrap="none" rtlCol="0">
              <a:spAutoFit/>
            </a:bodyPr>
            <a:lstStyle/>
            <a:p>
              <a:r>
                <a:rPr lang="en-US" altLang="zh-TW" dirty="0"/>
                <a:t>x</a:t>
              </a:r>
              <a:endParaRPr lang="zh-TW" altLang="en-US" dirty="0"/>
            </a:p>
          </p:txBody>
        </p:sp>
      </p:grpSp>
      <mc:AlternateContent xmlns:mc="http://schemas.openxmlformats.org/markup-compatibility/2006" xmlns:a14="http://schemas.microsoft.com/office/drawing/2010/main">
        <mc:Choice Requires="a14">
          <p:sp>
            <p:nvSpPr>
              <p:cNvPr id="190" name="矩形 189"/>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3</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Pi</a:t>
                </a:r>
                <a14:m>
                  <m:oMath xmlns:m="http://schemas.openxmlformats.org/officeDocument/2006/math">
                    <m:r>
                      <a:rPr lang="en-US" altLang="zh-TW" sz="1800" b="1" i="0" smtClean="0">
                        <a:latin typeface="Cambria Math" panose="02040503050406030204" pitchFamily="18" charset="0"/>
                      </a:rPr>
                      <m:t> </m:t>
                    </m:r>
                    <m:r>
                      <a:rPr lang="zh-TW" altLang="en-US" sz="1800" b="1" i="1" smtClean="0">
                        <a:solidFill>
                          <a:schemeClr val="bg2">
                            <a:lumMod val="25000"/>
                          </a:schemeClr>
                        </a:solidFill>
                        <a:latin typeface="Cambria Math" panose="02040503050406030204" pitchFamily="18" charset="0"/>
                      </a:rPr>
                      <m:t>𝝅</m:t>
                    </m:r>
                    <m:r>
                      <a:rPr lang="en-US" altLang="zh-TW" sz="1800" b="1" i="1" smtClean="0">
                        <a:solidFill>
                          <a:schemeClr val="bg2">
                            <a:lumMod val="25000"/>
                          </a:schemeClr>
                        </a:solidFill>
                        <a:latin typeface="Cambria Math" panose="02040503050406030204" pitchFamily="18" charset="0"/>
                      </a:rPr>
                      <m:t> </m:t>
                    </m:r>
                  </m:oMath>
                </a14:m>
                <a:endParaRPr lang="zh-TW" altLang="en-US" sz="1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90" name="矩形 189"/>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3"/>
                <a:stretch>
                  <a:fillRect l="-2941" t="-10000" b="-26667"/>
                </a:stretch>
              </a:blipFill>
            </p:spPr>
            <p:txBody>
              <a:bodyPr/>
              <a:lstStyle/>
              <a:p>
                <a:r>
                  <a:rPr lang="zh-TW" altLang="en-US">
                    <a:noFill/>
                  </a:rPr>
                  <a:t> </a:t>
                </a:r>
              </a:p>
            </p:txBody>
          </p:sp>
        </mc:Fallback>
      </mc:AlternateContent>
      <p:sp>
        <p:nvSpPr>
          <p:cNvPr id="191"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845" y="1303745"/>
            <a:ext cx="4620270" cy="2896004"/>
          </a:xfrm>
          <a:prstGeom prst="rect">
            <a:avLst/>
          </a:prstGeom>
        </p:spPr>
      </p:pic>
      <p:sp>
        <p:nvSpPr>
          <p:cNvPr id="26" name="文字方塊 25"/>
          <p:cNvSpPr txBox="1"/>
          <p:nvPr/>
        </p:nvSpPr>
        <p:spPr>
          <a:xfrm>
            <a:off x="3216899" y="4483176"/>
            <a:ext cx="3186443" cy="307777"/>
          </a:xfrm>
          <a:prstGeom prst="rect">
            <a:avLst/>
          </a:prstGeom>
          <a:solidFill>
            <a:srgbClr val="FFF7E1"/>
          </a:solidFill>
          <a:ln>
            <a:solidFill>
              <a:srgbClr val="FFC000"/>
            </a:solidFill>
            <a:prstDash val="lgDash"/>
          </a:ln>
        </p:spPr>
        <p:txBody>
          <a:bodyPr wrap="square" rtlCol="0">
            <a:spAutoFit/>
          </a:bodyPr>
          <a:lstStyle/>
          <a:p>
            <a:r>
              <a:rPr lang="en-US" altLang="zh-TW" sz="1400" b="1" dirty="0">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+ 3</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)mod 5,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endParaRPr lang="zh-TW"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pSp>
        <p:nvGrpSpPr>
          <p:cNvPr id="24" name="群組 23"/>
          <p:cNvGrpSpPr/>
          <p:nvPr/>
        </p:nvGrpSpPr>
        <p:grpSpPr>
          <a:xfrm>
            <a:off x="0" y="176463"/>
            <a:ext cx="1730869" cy="509690"/>
            <a:chOff x="0" y="176463"/>
            <a:chExt cx="1730869" cy="509690"/>
          </a:xfrm>
        </p:grpSpPr>
        <p:sp>
          <p:nvSpPr>
            <p:cNvPr id="25" name="五邊形 24"/>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7" name="群組 26"/>
            <p:cNvGrpSpPr/>
            <p:nvPr/>
          </p:nvGrpSpPr>
          <p:grpSpPr>
            <a:xfrm>
              <a:off x="3581" y="199370"/>
              <a:ext cx="1677107" cy="486783"/>
              <a:chOff x="4124" y="156549"/>
              <a:chExt cx="1677107" cy="486783"/>
            </a:xfrm>
          </p:grpSpPr>
          <p:sp>
            <p:nvSpPr>
              <p:cNvPr id="28"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29" name="组合 2"/>
              <p:cNvGrpSpPr/>
              <p:nvPr/>
            </p:nvGrpSpPr>
            <p:grpSpPr>
              <a:xfrm>
                <a:off x="4124" y="218992"/>
                <a:ext cx="428395" cy="308512"/>
                <a:chOff x="1489166" y="2322031"/>
                <a:chExt cx="566993" cy="408324"/>
              </a:xfrm>
            </p:grpSpPr>
            <p:sp>
              <p:nvSpPr>
                <p:cNvPr id="3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0" name="直線接點 2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31"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35"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855556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500"/>
                                        <p:tgtEl>
                                          <p:spTgt spid="1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4" name="群組 163"/>
          <p:cNvGrpSpPr/>
          <p:nvPr/>
        </p:nvGrpSpPr>
        <p:grpSpPr>
          <a:xfrm>
            <a:off x="2604821" y="3338204"/>
            <a:ext cx="887171" cy="1072929"/>
            <a:chOff x="1391100" y="5571226"/>
            <a:chExt cx="955501" cy="1138784"/>
          </a:xfrm>
        </p:grpSpPr>
        <p:grpSp>
          <p:nvGrpSpPr>
            <p:cNvPr id="183" name="群組 182"/>
            <p:cNvGrpSpPr/>
            <p:nvPr/>
          </p:nvGrpSpPr>
          <p:grpSpPr>
            <a:xfrm>
              <a:off x="1391100" y="5571226"/>
              <a:ext cx="868048" cy="954118"/>
              <a:chOff x="1391100" y="5571226"/>
              <a:chExt cx="868048" cy="954118"/>
            </a:xfrm>
          </p:grpSpPr>
          <p:cxnSp>
            <p:nvCxnSpPr>
              <p:cNvPr id="185" name="直線單箭頭接點 184"/>
              <p:cNvCxnSpPr/>
              <p:nvPr/>
            </p:nvCxnSpPr>
            <p:spPr>
              <a:xfrm flipH="1" flipV="1">
                <a:off x="1498704" y="5949280"/>
                <a:ext cx="1" cy="576064"/>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p:nvPr/>
            </p:nvCxnSpPr>
            <p:spPr>
              <a:xfrm>
                <a:off x="1498704" y="6525344"/>
                <a:ext cx="563260" cy="0"/>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p:nvPr/>
            </p:nvCxnSpPr>
            <p:spPr>
              <a:xfrm flipV="1">
                <a:off x="1498705" y="6093296"/>
                <a:ext cx="491251" cy="432048"/>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88" name="文字方塊 187"/>
              <p:cNvSpPr txBox="1"/>
              <p:nvPr/>
            </p:nvSpPr>
            <p:spPr>
              <a:xfrm>
                <a:off x="1391100" y="5571226"/>
                <a:ext cx="300082" cy="369332"/>
              </a:xfrm>
              <a:prstGeom prst="rect">
                <a:avLst/>
              </a:prstGeom>
              <a:noFill/>
            </p:spPr>
            <p:txBody>
              <a:bodyPr wrap="none" rtlCol="0">
                <a:spAutoFit/>
              </a:bodyPr>
              <a:lstStyle/>
              <a:p>
                <a:r>
                  <a:rPr lang="en-US" altLang="zh-TW" dirty="0"/>
                  <a:t>y</a:t>
                </a:r>
                <a:endParaRPr lang="zh-TW" altLang="en-US" dirty="0"/>
              </a:p>
            </p:txBody>
          </p:sp>
          <p:sp>
            <p:nvSpPr>
              <p:cNvPr id="189" name="文字方塊 188"/>
              <p:cNvSpPr txBox="1"/>
              <p:nvPr/>
            </p:nvSpPr>
            <p:spPr>
              <a:xfrm>
                <a:off x="1959066" y="5799277"/>
                <a:ext cx="300082" cy="369332"/>
              </a:xfrm>
              <a:prstGeom prst="rect">
                <a:avLst/>
              </a:prstGeom>
              <a:noFill/>
            </p:spPr>
            <p:txBody>
              <a:bodyPr wrap="none" rtlCol="0">
                <a:spAutoFit/>
              </a:bodyPr>
              <a:lstStyle/>
              <a:p>
                <a:r>
                  <a:rPr lang="en-US" altLang="zh-TW" dirty="0"/>
                  <a:t>z</a:t>
                </a:r>
                <a:endParaRPr lang="zh-TW" altLang="en-US" dirty="0"/>
              </a:p>
            </p:txBody>
          </p:sp>
        </p:grpSp>
        <p:sp>
          <p:nvSpPr>
            <p:cNvPr id="184" name="文字方塊 183"/>
            <p:cNvSpPr txBox="1"/>
            <p:nvPr/>
          </p:nvSpPr>
          <p:spPr>
            <a:xfrm>
              <a:off x="2046519" y="6340678"/>
              <a:ext cx="300082" cy="369332"/>
            </a:xfrm>
            <a:prstGeom prst="rect">
              <a:avLst/>
            </a:prstGeom>
            <a:noFill/>
          </p:spPr>
          <p:txBody>
            <a:bodyPr wrap="none" rtlCol="0">
              <a:spAutoFit/>
            </a:bodyPr>
            <a:lstStyle/>
            <a:p>
              <a:r>
                <a:rPr lang="en-US" altLang="zh-TW" dirty="0"/>
                <a:t>x</a:t>
              </a:r>
              <a:endParaRPr lang="zh-TW" altLang="en-US" dirty="0"/>
            </a:p>
          </p:txBody>
        </p:sp>
      </p:grpSp>
      <mc:AlternateContent xmlns:mc="http://schemas.openxmlformats.org/markup-compatibility/2006" xmlns:a14="http://schemas.microsoft.com/office/drawing/2010/main">
        <mc:Choice Requires="a14">
          <p:sp>
            <p:nvSpPr>
              <p:cNvPr id="190" name="矩形 189"/>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4</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Chi </a:t>
                </a:r>
                <a14:m>
                  <m:oMath xmlns:m="http://schemas.openxmlformats.org/officeDocument/2006/math">
                    <m:r>
                      <a:rPr lang="en-US" altLang="zh-TW" sz="1400" b="1" i="1">
                        <a:solidFill>
                          <a:schemeClr val="bg2">
                            <a:lumMod val="25000"/>
                          </a:schemeClr>
                        </a:solidFill>
                        <a:latin typeface="Cambria Math" panose="02040503050406030204" pitchFamily="18" charset="0"/>
                      </a:rPr>
                      <m:t>𝛘</m:t>
                    </m:r>
                  </m:oMath>
                </a14:m>
                <a:r>
                  <a:rPr lang="zh-TW" altLang="en-US" sz="14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mc:Choice>
        <mc:Fallback xmlns="">
          <p:sp>
            <p:nvSpPr>
              <p:cNvPr id="190" name="矩形 189"/>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3"/>
                <a:stretch>
                  <a:fillRect l="-2941" t="-10000" b="-26667"/>
                </a:stretch>
              </a:blipFill>
            </p:spPr>
            <p:txBody>
              <a:bodyPr/>
              <a:lstStyle/>
              <a:p>
                <a:r>
                  <a:rPr lang="zh-TW" altLang="en-US">
                    <a:noFill/>
                  </a:rPr>
                  <a:t> </a:t>
                </a:r>
              </a:p>
            </p:txBody>
          </p:sp>
        </mc:Fallback>
      </mc:AlternateContent>
      <p:sp>
        <p:nvSpPr>
          <p:cNvPr id="191"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28" name="肘形接點 27"/>
          <p:cNvCxnSpPr/>
          <p:nvPr/>
        </p:nvCxnSpPr>
        <p:spPr>
          <a:xfrm rot="16200000" flipH="1">
            <a:off x="3610554" y="2290615"/>
            <a:ext cx="732725" cy="170267"/>
          </a:xfrm>
          <a:prstGeom prst="bentConnector3">
            <a:avLst>
              <a:gd name="adj1" fmla="val 26630"/>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肘形接點 28"/>
          <p:cNvCxnSpPr/>
          <p:nvPr/>
        </p:nvCxnSpPr>
        <p:spPr>
          <a:xfrm rot="5400000">
            <a:off x="3787683" y="2161838"/>
            <a:ext cx="953773" cy="206071"/>
          </a:xfrm>
          <a:prstGeom prst="bentConnector3">
            <a:avLst>
              <a:gd name="adj1" fmla="val 71218"/>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流程圖: 延遲 29"/>
          <p:cNvSpPr/>
          <p:nvPr/>
        </p:nvSpPr>
        <p:spPr>
          <a:xfrm rot="5400000">
            <a:off x="4023936" y="2725653"/>
            <a:ext cx="180452" cy="201247"/>
          </a:xfrm>
          <a:prstGeom prst="flowChartDelay">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stCxn id="30" idx="3"/>
          </p:cNvCxnSpPr>
          <p:nvPr/>
        </p:nvCxnSpPr>
        <p:spPr>
          <a:xfrm flipH="1">
            <a:off x="4113357" y="2916503"/>
            <a:ext cx="805" cy="17547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108990" y="3091798"/>
            <a:ext cx="1590105" cy="180092"/>
          </a:xfrm>
          <a:prstGeom prst="straightConnector1">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rot="10800000">
            <a:off x="4008479" y="2544464"/>
            <a:ext cx="106681" cy="73807"/>
          </a:xfrm>
          <a:prstGeom prst="triangle">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流程圖: 接點 33"/>
          <p:cNvSpPr/>
          <p:nvPr/>
        </p:nvSpPr>
        <p:spPr>
          <a:xfrm>
            <a:off x="4035150" y="2618272"/>
            <a:ext cx="53341" cy="44630"/>
          </a:xfrm>
          <a:prstGeom prst="flowChartConnector">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5" name="群組 34"/>
          <p:cNvGrpSpPr/>
          <p:nvPr/>
        </p:nvGrpSpPr>
        <p:grpSpPr>
          <a:xfrm>
            <a:off x="4279362" y="1779503"/>
            <a:ext cx="969093" cy="1642321"/>
            <a:chOff x="2598146" y="2348481"/>
            <a:chExt cx="770795" cy="1339861"/>
          </a:xfrm>
        </p:grpSpPr>
        <p:cxnSp>
          <p:nvCxnSpPr>
            <p:cNvPr id="112" name="肘形接點 111"/>
            <p:cNvCxnSpPr/>
            <p:nvPr/>
          </p:nvCxnSpPr>
          <p:spPr>
            <a:xfrm rot="16200000" flipH="1">
              <a:off x="2802355" y="2753553"/>
              <a:ext cx="597783" cy="135426"/>
            </a:xfrm>
            <a:prstGeom prst="bentConnector3">
              <a:avLst>
                <a:gd name="adj1" fmla="val 25781"/>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肘形接點 112"/>
            <p:cNvCxnSpPr/>
            <p:nvPr/>
          </p:nvCxnSpPr>
          <p:spPr>
            <a:xfrm rot="5400000">
              <a:off x="2922819" y="2673748"/>
              <a:ext cx="771390" cy="120855"/>
            </a:xfrm>
            <a:prstGeom prst="bentConnector3">
              <a:avLst>
                <a:gd name="adj1" fmla="val 70415"/>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流程圖: 延遲 113"/>
            <p:cNvSpPr/>
            <p:nvPr/>
          </p:nvSpPr>
          <p:spPr>
            <a:xfrm rot="5400000">
              <a:off x="3136799" y="3108789"/>
              <a:ext cx="147219" cy="160067"/>
            </a:xfrm>
            <a:prstGeom prst="flowChartDelay">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5" name="直線接點 114"/>
            <p:cNvCxnSpPr>
              <a:stCxn id="114" idx="3"/>
            </p:cNvCxnSpPr>
            <p:nvPr/>
          </p:nvCxnSpPr>
          <p:spPr>
            <a:xfrm>
              <a:off x="3210408" y="3262432"/>
              <a:ext cx="0" cy="1665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H="1">
              <a:off x="2663040" y="3426338"/>
              <a:ext cx="547226" cy="144864"/>
            </a:xfrm>
            <a:prstGeom prst="straightConnector1">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7" name="群組 116"/>
            <p:cNvGrpSpPr/>
            <p:nvPr/>
          </p:nvGrpSpPr>
          <p:grpSpPr>
            <a:xfrm>
              <a:off x="2598146" y="3573778"/>
              <a:ext cx="127200" cy="114564"/>
              <a:chOff x="7678252" y="3779187"/>
              <a:chExt cx="377377" cy="410401"/>
            </a:xfrm>
            <a:noFill/>
          </p:grpSpPr>
          <p:sp>
            <p:nvSpPr>
              <p:cNvPr id="121" name="橢圓 120"/>
              <p:cNvSpPr/>
              <p:nvPr/>
            </p:nvSpPr>
            <p:spPr>
              <a:xfrm>
                <a:off x="7678252" y="3779187"/>
                <a:ext cx="377377" cy="410401"/>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2" name="直線接點 121"/>
              <p:cNvCxnSpPr>
                <a:stCxn id="121" idx="2"/>
                <a:endCxn id="121" idx="6"/>
              </p:cNvCxnSpPr>
              <p:nvPr/>
            </p:nvCxnSpPr>
            <p:spPr>
              <a:xfrm>
                <a:off x="7678252" y="3984387"/>
                <a:ext cx="377377"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a:stCxn id="121" idx="0"/>
                <a:endCxn id="121" idx="4"/>
              </p:cNvCxnSpPr>
              <p:nvPr/>
            </p:nvCxnSpPr>
            <p:spPr>
              <a:xfrm>
                <a:off x="7866941" y="3779187"/>
                <a:ext cx="0" cy="410401"/>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8" name="群組 117"/>
            <p:cNvGrpSpPr/>
            <p:nvPr/>
          </p:nvGrpSpPr>
          <p:grpSpPr>
            <a:xfrm>
              <a:off x="3126351" y="2964738"/>
              <a:ext cx="84851" cy="96626"/>
              <a:chOff x="1833007" y="2978284"/>
              <a:chExt cx="144016" cy="163892"/>
            </a:xfrm>
            <a:solidFill>
              <a:srgbClr val="C00000"/>
            </a:solidFill>
          </p:grpSpPr>
          <p:sp>
            <p:nvSpPr>
              <p:cNvPr id="119" name="等腰三角形 118"/>
              <p:cNvSpPr/>
              <p:nvPr/>
            </p:nvSpPr>
            <p:spPr>
              <a:xfrm rot="10800000">
                <a:off x="1833007" y="2978284"/>
                <a:ext cx="144016" cy="102132"/>
              </a:xfrm>
              <a:prstGeom prst="triangle">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流程圖: 接點 119"/>
              <p:cNvSpPr/>
              <p:nvPr/>
            </p:nvSpPr>
            <p:spPr>
              <a:xfrm>
                <a:off x="1869011" y="3080418"/>
                <a:ext cx="72009" cy="61758"/>
              </a:xfrm>
              <a:prstGeom prst="flowChartConnector">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36" name="群組 35"/>
          <p:cNvGrpSpPr/>
          <p:nvPr/>
        </p:nvGrpSpPr>
        <p:grpSpPr>
          <a:xfrm>
            <a:off x="3585986" y="1153661"/>
            <a:ext cx="2444392" cy="634823"/>
            <a:chOff x="2422004" y="1837897"/>
            <a:chExt cx="1944216" cy="517910"/>
          </a:xfrm>
        </p:grpSpPr>
        <p:sp>
          <p:nvSpPr>
            <p:cNvPr id="103" name="立方體 102"/>
            <p:cNvSpPr/>
            <p:nvPr/>
          </p:nvSpPr>
          <p:spPr>
            <a:xfrm>
              <a:off x="2422004" y="1844824"/>
              <a:ext cx="1944216" cy="504056"/>
            </a:xfrm>
            <a:prstGeom prst="cube">
              <a:avLst>
                <a:gd name="adj" fmla="val 28573"/>
              </a:avLst>
            </a:prstGeom>
            <a:solidFill>
              <a:srgbClr val="B5CED3"/>
            </a:solidFill>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104" name="直線接點 103"/>
            <p:cNvCxnSpPr/>
            <p:nvPr/>
          </p:nvCxnSpPr>
          <p:spPr>
            <a:xfrm>
              <a:off x="2782044" y="1988840"/>
              <a:ext cx="0" cy="366967"/>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05" name="直線接點 104"/>
            <p:cNvCxnSpPr/>
            <p:nvPr/>
          </p:nvCxnSpPr>
          <p:spPr>
            <a:xfrm flipV="1">
              <a:off x="2789264" y="1837897"/>
              <a:ext cx="144016" cy="144016"/>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06" name="直線接點 105"/>
            <p:cNvCxnSpPr/>
            <p:nvPr/>
          </p:nvCxnSpPr>
          <p:spPr>
            <a:xfrm>
              <a:off x="3142084" y="1995767"/>
              <a:ext cx="0" cy="36004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07" name="直線接點 106"/>
            <p:cNvCxnSpPr/>
            <p:nvPr/>
          </p:nvCxnSpPr>
          <p:spPr>
            <a:xfrm>
              <a:off x="3502124" y="1995767"/>
              <a:ext cx="0" cy="36004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08" name="直線接點 107"/>
            <p:cNvCxnSpPr/>
            <p:nvPr/>
          </p:nvCxnSpPr>
          <p:spPr>
            <a:xfrm>
              <a:off x="3862164" y="1995767"/>
              <a:ext cx="0" cy="36004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09" name="直線接點 108"/>
            <p:cNvCxnSpPr/>
            <p:nvPr/>
          </p:nvCxnSpPr>
          <p:spPr>
            <a:xfrm flipV="1">
              <a:off x="3142084" y="1838297"/>
              <a:ext cx="144016" cy="144016"/>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10" name="直線接點 109"/>
            <p:cNvCxnSpPr/>
            <p:nvPr/>
          </p:nvCxnSpPr>
          <p:spPr>
            <a:xfrm flipV="1">
              <a:off x="3502124" y="1837897"/>
              <a:ext cx="144016" cy="144016"/>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11" name="直線接點 110"/>
            <p:cNvCxnSpPr/>
            <p:nvPr/>
          </p:nvCxnSpPr>
          <p:spPr>
            <a:xfrm flipV="1">
              <a:off x="3862164" y="1837897"/>
              <a:ext cx="144016" cy="144016"/>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grpSp>
      <p:grpSp>
        <p:nvGrpSpPr>
          <p:cNvPr id="37" name="群組 36"/>
          <p:cNvGrpSpPr/>
          <p:nvPr/>
        </p:nvGrpSpPr>
        <p:grpSpPr>
          <a:xfrm>
            <a:off x="3585985" y="3654275"/>
            <a:ext cx="2444392" cy="634823"/>
            <a:chOff x="2422004" y="1837897"/>
            <a:chExt cx="1944216" cy="517910"/>
          </a:xfrm>
        </p:grpSpPr>
        <p:sp>
          <p:nvSpPr>
            <p:cNvPr id="94" name="立方體 93"/>
            <p:cNvSpPr/>
            <p:nvPr/>
          </p:nvSpPr>
          <p:spPr>
            <a:xfrm>
              <a:off x="2422004" y="1844824"/>
              <a:ext cx="1944216" cy="504056"/>
            </a:xfrm>
            <a:prstGeom prst="cube">
              <a:avLst>
                <a:gd name="adj" fmla="val 28573"/>
              </a:avLst>
            </a:prstGeom>
            <a:solidFill>
              <a:srgbClr val="8EB4BC"/>
            </a:solidFill>
            <a:ln w="952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95" name="直線接點 94"/>
            <p:cNvCxnSpPr/>
            <p:nvPr/>
          </p:nvCxnSpPr>
          <p:spPr>
            <a:xfrm>
              <a:off x="2782044" y="1988840"/>
              <a:ext cx="0" cy="366967"/>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789264" y="1837897"/>
              <a:ext cx="144016" cy="144016"/>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3142084" y="1995767"/>
              <a:ext cx="0" cy="360040"/>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a:off x="3502124" y="1995767"/>
              <a:ext cx="0" cy="360040"/>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a:off x="3862164" y="1995767"/>
              <a:ext cx="0" cy="360040"/>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V="1">
              <a:off x="3142084" y="1838297"/>
              <a:ext cx="144016" cy="144016"/>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flipV="1">
              <a:off x="3502124" y="1837897"/>
              <a:ext cx="144016" cy="144016"/>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V="1">
              <a:off x="3862164" y="1837897"/>
              <a:ext cx="144016" cy="144016"/>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8" name="直線單箭頭接點 37"/>
          <p:cNvCxnSpPr/>
          <p:nvPr/>
        </p:nvCxnSpPr>
        <p:spPr>
          <a:xfrm flipH="1">
            <a:off x="4814689" y="1779991"/>
            <a:ext cx="14441" cy="2030051"/>
          </a:xfrm>
          <a:prstGeom prst="straightConnector1">
            <a:avLst/>
          </a:prstGeom>
          <a:ln>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5239941" y="1787991"/>
            <a:ext cx="14441" cy="2030051"/>
          </a:xfrm>
          <a:prstGeom prst="straightConnector1">
            <a:avLst/>
          </a:prstGeom>
          <a:ln>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699095" y="1779991"/>
            <a:ext cx="14441" cy="2030051"/>
          </a:xfrm>
          <a:prstGeom prst="straightConnector1">
            <a:avLst/>
          </a:prstGeom>
          <a:ln>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a:off x="3878848" y="1779991"/>
            <a:ext cx="14441" cy="2030051"/>
          </a:xfrm>
          <a:prstGeom prst="straightConnector1">
            <a:avLst/>
          </a:prstGeom>
          <a:ln w="12700" cap="flat" cmpd="sng" algn="ctr">
            <a:solidFill>
              <a:srgbClr val="C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2" name="群組 41"/>
          <p:cNvGrpSpPr/>
          <p:nvPr/>
        </p:nvGrpSpPr>
        <p:grpSpPr>
          <a:xfrm>
            <a:off x="3806739" y="1779502"/>
            <a:ext cx="1022390" cy="1629647"/>
            <a:chOff x="2597592" y="2348482"/>
            <a:chExt cx="813187" cy="1329521"/>
          </a:xfrm>
        </p:grpSpPr>
        <p:cxnSp>
          <p:nvCxnSpPr>
            <p:cNvPr id="82" name="肘形接點 81"/>
            <p:cNvCxnSpPr/>
            <p:nvPr/>
          </p:nvCxnSpPr>
          <p:spPr>
            <a:xfrm rot="16200000" flipH="1">
              <a:off x="2721356" y="2670817"/>
              <a:ext cx="771674" cy="127007"/>
            </a:xfrm>
            <a:prstGeom prst="bentConnector3">
              <a:avLst>
                <a:gd name="adj1" fmla="val 50000"/>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接點 82"/>
            <p:cNvCxnSpPr>
              <a:stCxn id="88" idx="3"/>
            </p:cNvCxnSpPr>
            <p:nvPr/>
          </p:nvCxnSpPr>
          <p:spPr>
            <a:xfrm>
              <a:off x="3210408" y="3262432"/>
              <a:ext cx="0" cy="16656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H="1">
              <a:off x="2660671" y="3422073"/>
              <a:ext cx="553017" cy="145867"/>
            </a:xfrm>
            <a:prstGeom prst="straightConnector1">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2597592" y="3570434"/>
              <a:ext cx="121611" cy="107569"/>
              <a:chOff x="7676659" y="3767179"/>
              <a:chExt cx="360798" cy="385340"/>
            </a:xfrm>
            <a:noFill/>
          </p:grpSpPr>
          <p:sp>
            <p:nvSpPr>
              <p:cNvPr id="91" name="橢圓 90"/>
              <p:cNvSpPr/>
              <p:nvPr/>
            </p:nvSpPr>
            <p:spPr>
              <a:xfrm>
                <a:off x="7676659" y="3767179"/>
                <a:ext cx="360798" cy="385340"/>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2" name="直線接點 91"/>
              <p:cNvCxnSpPr>
                <a:stCxn id="91" idx="0"/>
                <a:endCxn id="91" idx="4"/>
              </p:cNvCxnSpPr>
              <p:nvPr/>
            </p:nvCxnSpPr>
            <p:spPr>
              <a:xfrm>
                <a:off x="7857059" y="3767179"/>
                <a:ext cx="0" cy="38534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stCxn id="91" idx="2"/>
                <a:endCxn id="91" idx="6"/>
              </p:cNvCxnSpPr>
              <p:nvPr/>
            </p:nvCxnSpPr>
            <p:spPr>
              <a:xfrm>
                <a:off x="7676659" y="3959849"/>
                <a:ext cx="360798"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6" name="群組 85"/>
            <p:cNvGrpSpPr/>
            <p:nvPr/>
          </p:nvGrpSpPr>
          <p:grpSpPr>
            <a:xfrm>
              <a:off x="3128613" y="2964738"/>
              <a:ext cx="84851" cy="96626"/>
              <a:chOff x="1836847" y="2978284"/>
              <a:chExt cx="144016" cy="163892"/>
            </a:xfrm>
            <a:solidFill>
              <a:srgbClr val="C00000"/>
            </a:solidFill>
          </p:grpSpPr>
          <p:sp>
            <p:nvSpPr>
              <p:cNvPr id="89" name="等腰三角形 88"/>
              <p:cNvSpPr/>
              <p:nvPr/>
            </p:nvSpPr>
            <p:spPr>
              <a:xfrm rot="10800000">
                <a:off x="1836847" y="2978284"/>
                <a:ext cx="144016" cy="102133"/>
              </a:xfrm>
              <a:prstGeom prst="triangle">
                <a:avLst/>
              </a:prstGeom>
              <a:grpFill/>
              <a:ln w="6350">
                <a:solidFill>
                  <a:srgbClr val="7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流程圖: 接點 89"/>
              <p:cNvSpPr/>
              <p:nvPr/>
            </p:nvSpPr>
            <p:spPr>
              <a:xfrm>
                <a:off x="1872851" y="3080418"/>
                <a:ext cx="72009" cy="61758"/>
              </a:xfrm>
              <a:prstGeom prst="flowChartConnector">
                <a:avLst/>
              </a:prstGeom>
              <a:grpFill/>
              <a:ln w="6350">
                <a:solidFill>
                  <a:srgbClr val="7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87" name="肘形接點 86"/>
            <p:cNvCxnSpPr/>
            <p:nvPr/>
          </p:nvCxnSpPr>
          <p:spPr>
            <a:xfrm rot="5400000">
              <a:off x="2941443" y="2650996"/>
              <a:ext cx="771849" cy="166822"/>
            </a:xfrm>
            <a:prstGeom prst="bentConnector3">
              <a:avLst>
                <a:gd name="adj1" fmla="val 50000"/>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流程圖: 延遲 87"/>
            <p:cNvSpPr/>
            <p:nvPr/>
          </p:nvSpPr>
          <p:spPr>
            <a:xfrm rot="5400000">
              <a:off x="3136799" y="3108789"/>
              <a:ext cx="147219" cy="160067"/>
            </a:xfrm>
            <a:prstGeom prst="flowChartDelay">
              <a:avLst/>
            </a:prstGeom>
            <a:solidFill>
              <a:srgbClr val="C00000"/>
            </a:solidFill>
            <a:ln w="6350">
              <a:solidFill>
                <a:srgbClr val="7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3" name="群組 42"/>
          <p:cNvGrpSpPr/>
          <p:nvPr/>
        </p:nvGrpSpPr>
        <p:grpSpPr>
          <a:xfrm>
            <a:off x="4740204" y="1785204"/>
            <a:ext cx="966036" cy="1636620"/>
            <a:chOff x="2593602" y="2353133"/>
            <a:chExt cx="768363" cy="1335210"/>
          </a:xfrm>
          <a:solidFill>
            <a:srgbClr val="7A93AA"/>
          </a:solidFill>
        </p:grpSpPr>
        <p:cxnSp>
          <p:nvCxnSpPr>
            <p:cNvPr id="70" name="肘形接點 69"/>
            <p:cNvCxnSpPr/>
            <p:nvPr/>
          </p:nvCxnSpPr>
          <p:spPr>
            <a:xfrm rot="16200000" flipH="1">
              <a:off x="2692637" y="2659662"/>
              <a:ext cx="764754" cy="151696"/>
            </a:xfrm>
            <a:prstGeom prst="bentConnector3">
              <a:avLst>
                <a:gd name="adj1" fmla="val 42361"/>
              </a:avLst>
            </a:prstGeom>
            <a:grpFill/>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肘形接點 70"/>
            <p:cNvCxnSpPr/>
            <p:nvPr/>
          </p:nvCxnSpPr>
          <p:spPr>
            <a:xfrm rot="5400000">
              <a:off x="2913594" y="2675250"/>
              <a:ext cx="768216" cy="128526"/>
            </a:xfrm>
            <a:prstGeom prst="bentConnector3">
              <a:avLst>
                <a:gd name="adj1" fmla="val 69508"/>
              </a:avLst>
            </a:prstGeom>
            <a:grpFill/>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流程圖: 延遲 71"/>
            <p:cNvSpPr/>
            <p:nvPr/>
          </p:nvSpPr>
          <p:spPr>
            <a:xfrm rot="5400000">
              <a:off x="3113132" y="3108789"/>
              <a:ext cx="147219" cy="160067"/>
            </a:xfrm>
            <a:prstGeom prst="flowChartDelay">
              <a:avLst/>
            </a:prstGeom>
            <a:grpFill/>
            <a:ln w="635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3" name="直線接點 72"/>
            <p:cNvCxnSpPr/>
            <p:nvPr/>
          </p:nvCxnSpPr>
          <p:spPr>
            <a:xfrm>
              <a:off x="3188274" y="3262432"/>
              <a:ext cx="0" cy="166568"/>
            </a:xfrm>
            <a:prstGeom prst="line">
              <a:avLst/>
            </a:prstGeom>
            <a:grp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flipH="1">
              <a:off x="2657440" y="3426943"/>
              <a:ext cx="530834" cy="151203"/>
            </a:xfrm>
            <a:prstGeom prst="straightConnector1">
              <a:avLst/>
            </a:prstGeom>
            <a:grpFill/>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群組 74"/>
            <p:cNvGrpSpPr/>
            <p:nvPr/>
          </p:nvGrpSpPr>
          <p:grpSpPr>
            <a:xfrm>
              <a:off x="2593602" y="3567410"/>
              <a:ext cx="130164" cy="120933"/>
              <a:chOff x="7664649" y="3756404"/>
              <a:chExt cx="386164" cy="433219"/>
            </a:xfrm>
            <a:grpFill/>
          </p:grpSpPr>
          <p:sp>
            <p:nvSpPr>
              <p:cNvPr id="79" name="橢圓 78"/>
              <p:cNvSpPr/>
              <p:nvPr/>
            </p:nvSpPr>
            <p:spPr>
              <a:xfrm>
                <a:off x="7664649" y="3756404"/>
                <a:ext cx="386164" cy="433219"/>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0" name="直線接點 79"/>
              <p:cNvCxnSpPr>
                <a:stCxn id="79" idx="0"/>
                <a:endCxn id="79" idx="4"/>
              </p:cNvCxnSpPr>
              <p:nvPr/>
            </p:nvCxnSpPr>
            <p:spPr>
              <a:xfrm>
                <a:off x="7857731" y="3756404"/>
                <a:ext cx="0" cy="43321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a:stCxn id="79" idx="2"/>
                <a:endCxn id="79" idx="6"/>
              </p:cNvCxnSpPr>
              <p:nvPr/>
            </p:nvCxnSpPr>
            <p:spPr>
              <a:xfrm>
                <a:off x="7664649" y="3973014"/>
                <a:ext cx="386164"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6" name="群組 75"/>
            <p:cNvGrpSpPr/>
            <p:nvPr/>
          </p:nvGrpSpPr>
          <p:grpSpPr>
            <a:xfrm>
              <a:off x="3111193" y="2964739"/>
              <a:ext cx="84851" cy="96625"/>
              <a:chOff x="1807278" y="2978281"/>
              <a:chExt cx="144016" cy="163890"/>
            </a:xfrm>
            <a:grpFill/>
          </p:grpSpPr>
          <p:sp>
            <p:nvSpPr>
              <p:cNvPr id="77" name="等腰三角形 76"/>
              <p:cNvSpPr/>
              <p:nvPr/>
            </p:nvSpPr>
            <p:spPr>
              <a:xfrm rot="10800000">
                <a:off x="1807278" y="2978281"/>
                <a:ext cx="144016" cy="102132"/>
              </a:xfrm>
              <a:prstGeom prst="triangle">
                <a:avLst/>
              </a:prstGeom>
              <a:grpFill/>
              <a:ln w="635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流程圖: 接點 77"/>
              <p:cNvSpPr/>
              <p:nvPr/>
            </p:nvSpPr>
            <p:spPr>
              <a:xfrm>
                <a:off x="1843282" y="3080413"/>
                <a:ext cx="72009" cy="61758"/>
              </a:xfrm>
              <a:prstGeom prst="flowChartConnector">
                <a:avLst/>
              </a:prstGeom>
              <a:grpFill/>
              <a:ln w="635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44" name="群組 43"/>
          <p:cNvGrpSpPr/>
          <p:nvPr/>
        </p:nvGrpSpPr>
        <p:grpSpPr>
          <a:xfrm>
            <a:off x="3890458" y="1787986"/>
            <a:ext cx="2143799" cy="1624341"/>
            <a:chOff x="1585311" y="2355402"/>
            <a:chExt cx="1705131" cy="1325192"/>
          </a:xfrm>
        </p:grpSpPr>
        <p:cxnSp>
          <p:nvCxnSpPr>
            <p:cNvPr id="50" name="肘形接點 49"/>
            <p:cNvCxnSpPr/>
            <p:nvPr/>
          </p:nvCxnSpPr>
          <p:spPr>
            <a:xfrm rot="16200000" flipH="1">
              <a:off x="2719303" y="2666267"/>
              <a:ext cx="764755" cy="143026"/>
            </a:xfrm>
            <a:prstGeom prst="bentConnector3">
              <a:avLst>
                <a:gd name="adj1" fmla="val 43774"/>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肘形接點 50"/>
            <p:cNvCxnSpPr/>
            <p:nvPr/>
          </p:nvCxnSpPr>
          <p:spPr>
            <a:xfrm>
              <a:off x="1585311" y="2492896"/>
              <a:ext cx="1662877" cy="627436"/>
            </a:xfrm>
            <a:prstGeom prst="bentConnector3">
              <a:avLst>
                <a:gd name="adj1" fmla="val 100407"/>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流程圖: 延遲 51"/>
            <p:cNvSpPr/>
            <p:nvPr/>
          </p:nvSpPr>
          <p:spPr>
            <a:xfrm rot="5400000">
              <a:off x="3136799" y="3108789"/>
              <a:ext cx="147219" cy="160067"/>
            </a:xfrm>
            <a:prstGeom prst="flowChartDelay">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4" name="直線接點 53"/>
            <p:cNvCxnSpPr>
              <a:stCxn id="52" idx="3"/>
            </p:cNvCxnSpPr>
            <p:nvPr/>
          </p:nvCxnSpPr>
          <p:spPr>
            <a:xfrm>
              <a:off x="3210408" y="3262432"/>
              <a:ext cx="0" cy="1665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66" idx="0"/>
            </p:cNvCxnSpPr>
            <p:nvPr/>
          </p:nvCxnSpPr>
          <p:spPr>
            <a:xfrm flipH="1">
              <a:off x="2661608" y="3427240"/>
              <a:ext cx="547819" cy="132411"/>
            </a:xfrm>
            <a:prstGeom prst="straightConnector1">
              <a:avLst/>
            </a:prstGeom>
            <a:ln>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群組 55"/>
            <p:cNvGrpSpPr/>
            <p:nvPr/>
          </p:nvGrpSpPr>
          <p:grpSpPr>
            <a:xfrm>
              <a:off x="2600137" y="3559651"/>
              <a:ext cx="122941" cy="120943"/>
              <a:chOff x="7684151" y="3728560"/>
              <a:chExt cx="364741" cy="433250"/>
            </a:xfrm>
            <a:noFill/>
          </p:grpSpPr>
          <p:sp>
            <p:nvSpPr>
              <p:cNvPr id="66" name="橢圓 65"/>
              <p:cNvSpPr/>
              <p:nvPr/>
            </p:nvSpPr>
            <p:spPr>
              <a:xfrm>
                <a:off x="7684151" y="3728560"/>
                <a:ext cx="364741" cy="433250"/>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p:cNvCxnSpPr>
                <a:stCxn id="66" idx="0"/>
                <a:endCxn id="66" idx="4"/>
              </p:cNvCxnSpPr>
              <p:nvPr/>
            </p:nvCxnSpPr>
            <p:spPr>
              <a:xfrm>
                <a:off x="7866523" y="3728560"/>
                <a:ext cx="0" cy="43325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stCxn id="66" idx="2"/>
                <a:endCxn id="66" idx="6"/>
              </p:cNvCxnSpPr>
              <p:nvPr/>
            </p:nvCxnSpPr>
            <p:spPr>
              <a:xfrm>
                <a:off x="7684151" y="3945186"/>
                <a:ext cx="364741"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3128106" y="2964738"/>
              <a:ext cx="84851" cy="96626"/>
              <a:chOff x="1835985" y="2978284"/>
              <a:chExt cx="144016" cy="163892"/>
            </a:xfrm>
            <a:solidFill>
              <a:srgbClr val="C00000"/>
            </a:solidFill>
          </p:grpSpPr>
          <p:sp>
            <p:nvSpPr>
              <p:cNvPr id="64" name="等腰三角形 63"/>
              <p:cNvSpPr/>
              <p:nvPr/>
            </p:nvSpPr>
            <p:spPr>
              <a:xfrm rot="10800000">
                <a:off x="1835985" y="2978284"/>
                <a:ext cx="144016" cy="102133"/>
              </a:xfrm>
              <a:prstGeom prst="triangle">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流程圖: 接點 64"/>
              <p:cNvSpPr/>
              <p:nvPr/>
            </p:nvSpPr>
            <p:spPr>
              <a:xfrm>
                <a:off x="1881944" y="3080417"/>
                <a:ext cx="72008" cy="61759"/>
              </a:xfrm>
              <a:prstGeom prst="flowChartConnector">
                <a:avLst/>
              </a:prstGeom>
              <a:solidFill>
                <a:srgbClr val="7A93AA"/>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45" name="群組 44"/>
          <p:cNvGrpSpPr/>
          <p:nvPr/>
        </p:nvGrpSpPr>
        <p:grpSpPr>
          <a:xfrm>
            <a:off x="5629759" y="3270588"/>
            <a:ext cx="154569" cy="140244"/>
            <a:chOff x="7663107" y="3667735"/>
            <a:chExt cx="436039" cy="488900"/>
          </a:xfrm>
          <a:noFill/>
        </p:grpSpPr>
        <p:cxnSp>
          <p:nvCxnSpPr>
            <p:cNvPr id="47" name="直線接點 46"/>
            <p:cNvCxnSpPr/>
            <p:nvPr/>
          </p:nvCxnSpPr>
          <p:spPr>
            <a:xfrm>
              <a:off x="7869900" y="3667735"/>
              <a:ext cx="0" cy="488900"/>
            </a:xfrm>
            <a:prstGeom prst="line">
              <a:avLst/>
            </a:prstGeom>
            <a:grpFill/>
            <a:ln w="12700">
              <a:solidFill>
                <a:schemeClr val="tx2">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7663107" y="3915060"/>
              <a:ext cx="436039" cy="0"/>
            </a:xfrm>
            <a:prstGeom prst="line">
              <a:avLst/>
            </a:prstGeom>
            <a:grpFill/>
            <a:ln w="12700">
              <a:solidFill>
                <a:schemeClr val="tx2">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7" name="橢圓 26"/>
          <p:cNvSpPr/>
          <p:nvPr/>
        </p:nvSpPr>
        <p:spPr>
          <a:xfrm>
            <a:off x="5627581" y="3265033"/>
            <a:ext cx="154569" cy="148245"/>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p:cNvGrpSpPr/>
          <p:nvPr/>
        </p:nvGrpSpPr>
        <p:grpSpPr>
          <a:xfrm>
            <a:off x="1350471" y="4572839"/>
            <a:ext cx="6779465" cy="307777"/>
            <a:chOff x="1350471" y="4572839"/>
            <a:chExt cx="6779465" cy="307777"/>
          </a:xfrm>
        </p:grpSpPr>
        <p:sp>
          <p:nvSpPr>
            <p:cNvPr id="124" name="文字方塊 123"/>
            <p:cNvSpPr txBox="1"/>
            <p:nvPr/>
          </p:nvSpPr>
          <p:spPr>
            <a:xfrm>
              <a:off x="1350471" y="4572839"/>
              <a:ext cx="6779465" cy="307777"/>
            </a:xfrm>
            <a:prstGeom prst="rect">
              <a:avLst/>
            </a:prstGeom>
            <a:solidFill>
              <a:srgbClr val="FFF7E1"/>
            </a:solidFill>
            <a:ln>
              <a:solidFill>
                <a:srgbClr val="FFC000"/>
              </a:solidFill>
              <a:prstDash val="lgDash"/>
            </a:ln>
          </p:spPr>
          <p:txBody>
            <a:bodyPr wrap="square" rtlCol="0">
              <a:spAutoFit/>
            </a:bodyPr>
            <a:lstStyle/>
            <a:p>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 [</a:t>
              </a:r>
              <a:r>
                <a:rPr lang="zh-TW" altLang="en-US"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 z</a:t>
              </a:r>
              <a:r>
                <a:rPr lang="zh-TW" altLang="en-US" sz="1400" b="1" i="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not ( 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 mod 5,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 ·  A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x</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+2)mod 5,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y</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a:t>
              </a:r>
              <a:endParaRPr lang="zh-TW"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pSp>
          <p:nvGrpSpPr>
            <p:cNvPr id="125" name="群組 124"/>
            <p:cNvGrpSpPr/>
            <p:nvPr/>
          </p:nvGrpSpPr>
          <p:grpSpPr>
            <a:xfrm>
              <a:off x="3296511" y="4674695"/>
              <a:ext cx="169899" cy="144260"/>
              <a:chOff x="7606580" y="3645024"/>
              <a:chExt cx="504056" cy="516781"/>
            </a:xfrm>
            <a:noFill/>
          </p:grpSpPr>
          <p:sp>
            <p:nvSpPr>
              <p:cNvPr id="126" name="橢圓 125"/>
              <p:cNvSpPr/>
              <p:nvPr/>
            </p:nvSpPr>
            <p:spPr>
              <a:xfrm>
                <a:off x="7606580" y="3645024"/>
                <a:ext cx="504056" cy="516781"/>
              </a:xfrm>
              <a:prstGeom prst="ellipse">
                <a:avLst/>
              </a:pr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7" name="直線接點 126"/>
              <p:cNvCxnSpPr>
                <a:stCxn id="126" idx="0"/>
                <a:endCxn id="126" idx="4"/>
              </p:cNvCxnSpPr>
              <p:nvPr/>
            </p:nvCxnSpPr>
            <p:spPr>
              <a:xfrm>
                <a:off x="7858608" y="3645024"/>
                <a:ext cx="0" cy="516781"/>
              </a:xfrm>
              <a:prstGeom prst="line">
                <a:avLst/>
              </a:prstGeom>
              <a:grpFill/>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a:stCxn id="126" idx="2"/>
                <a:endCxn id="126" idx="6"/>
              </p:cNvCxnSpPr>
              <p:nvPr/>
            </p:nvCxnSpPr>
            <p:spPr>
              <a:xfrm>
                <a:off x="7606580" y="3903415"/>
                <a:ext cx="504056" cy="0"/>
              </a:xfrm>
              <a:prstGeom prst="line">
                <a:avLst/>
              </a:prstGeom>
              <a:grpFill/>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46" name="直線單箭頭接點 45"/>
          <p:cNvCxnSpPr/>
          <p:nvPr/>
        </p:nvCxnSpPr>
        <p:spPr>
          <a:xfrm flipH="1">
            <a:off x="4357391" y="1779991"/>
            <a:ext cx="14441" cy="2030051"/>
          </a:xfrm>
          <a:prstGeom prst="straightConnector1">
            <a:avLst/>
          </a:prstGeom>
          <a:ln>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群組 128"/>
          <p:cNvGrpSpPr/>
          <p:nvPr/>
        </p:nvGrpSpPr>
        <p:grpSpPr>
          <a:xfrm>
            <a:off x="0" y="176463"/>
            <a:ext cx="1730869" cy="509690"/>
            <a:chOff x="0" y="176463"/>
            <a:chExt cx="1730869" cy="509690"/>
          </a:xfrm>
        </p:grpSpPr>
        <p:sp>
          <p:nvSpPr>
            <p:cNvPr id="130" name="五邊形 129"/>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1" name="群組 130"/>
            <p:cNvGrpSpPr/>
            <p:nvPr/>
          </p:nvGrpSpPr>
          <p:grpSpPr>
            <a:xfrm>
              <a:off x="3581" y="199370"/>
              <a:ext cx="1677107" cy="486783"/>
              <a:chOff x="4124" y="156549"/>
              <a:chExt cx="1677107" cy="486783"/>
            </a:xfrm>
          </p:grpSpPr>
          <p:sp>
            <p:nvSpPr>
              <p:cNvPr id="132"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33" name="组合 2"/>
              <p:cNvGrpSpPr/>
              <p:nvPr/>
            </p:nvGrpSpPr>
            <p:grpSpPr>
              <a:xfrm>
                <a:off x="4124" y="218992"/>
                <a:ext cx="428395" cy="308512"/>
                <a:chOff x="1489166" y="2322031"/>
                <a:chExt cx="566993" cy="408324"/>
              </a:xfrm>
            </p:grpSpPr>
            <p:sp>
              <p:nvSpPr>
                <p:cNvPr id="136"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34" name="直線接點 133"/>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35"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138"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9"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1043530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500"/>
                                        <p:tgtEl>
                                          <p:spTgt spid="1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nodeType="with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fade">
                                      <p:cBhvr>
                                        <p:cTn id="19" dur="500"/>
                                        <p:tgtEl>
                                          <p:spTgt spid="164"/>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ppt_x"/>
                                          </p:val>
                                        </p:tav>
                                        <p:tav tm="100000">
                                          <p:val>
                                            <p:strVal val="#ppt_x"/>
                                          </p:val>
                                        </p:tav>
                                      </p:tavLst>
                                    </p:anim>
                                    <p:anim calcmode="lin" valueType="num">
                                      <p:cBhvr additive="base">
                                        <p:cTn id="8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animBg="1"/>
      <p:bldP spid="30" grpId="0" animBg="1"/>
      <p:bldP spid="33" grpId="0" animBg="1"/>
      <p:bldP spid="34"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0" name="矩形 189"/>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5</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Iota</a:t>
                </a:r>
                <a14:m>
                  <m:oMath xmlns:m="http://schemas.openxmlformats.org/officeDocument/2006/math">
                    <m:r>
                      <a:rPr lang="en-US" altLang="zh-TW" sz="1800" b="1" i="0" smtClean="0">
                        <a:latin typeface="Cambria Math" panose="02040503050406030204" pitchFamily="18" charset="0"/>
                      </a:rPr>
                      <m:t> </m:t>
                    </m:r>
                    <m:r>
                      <a:rPr lang="zh-TW" altLang="en-US" sz="1800" b="1" i="1" smtClean="0">
                        <a:solidFill>
                          <a:schemeClr val="bg2">
                            <a:lumMod val="25000"/>
                          </a:schemeClr>
                        </a:solidFill>
                        <a:latin typeface="Cambria Math" panose="02040503050406030204" pitchFamily="18" charset="0"/>
                      </a:rPr>
                      <m:t>𝜾</m:t>
                    </m:r>
                    <m:r>
                      <a:rPr lang="en-US" altLang="zh-TW" sz="1800" b="1" i="1" smtClean="0">
                        <a:solidFill>
                          <a:schemeClr val="bg2">
                            <a:lumMod val="25000"/>
                          </a:schemeClr>
                        </a:solidFill>
                        <a:latin typeface="Cambria Math" panose="02040503050406030204" pitchFamily="18" charset="0"/>
                      </a:rPr>
                      <m:t> </m:t>
                    </m:r>
                  </m:oMath>
                </a14:m>
                <a:endParaRPr lang="zh-TW" altLang="en-US" sz="14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90" name="矩形 189"/>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3"/>
                <a:stretch>
                  <a:fillRect l="-2941" t="-10000" b="-26667"/>
                </a:stretch>
              </a:blipFill>
            </p:spPr>
            <p:txBody>
              <a:bodyPr/>
              <a:lstStyle/>
              <a:p>
                <a:r>
                  <a:rPr lang="zh-TW" altLang="en-US">
                    <a:noFill/>
                  </a:rPr>
                  <a:t> </a:t>
                </a:r>
              </a:p>
            </p:txBody>
          </p:sp>
        </mc:Fallback>
      </mc:AlternateContent>
      <p:sp>
        <p:nvSpPr>
          <p:cNvPr id="191"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24" name="文字方塊 123"/>
          <p:cNvSpPr txBox="1"/>
          <p:nvPr/>
        </p:nvSpPr>
        <p:spPr>
          <a:xfrm>
            <a:off x="3402603" y="933244"/>
            <a:ext cx="2964851" cy="415498"/>
          </a:xfrm>
          <a:prstGeom prst="rect">
            <a:avLst/>
          </a:prstGeom>
          <a:solidFill>
            <a:srgbClr val="FFF7E1"/>
          </a:solidFill>
          <a:ln>
            <a:solidFill>
              <a:srgbClr val="FFC000"/>
            </a:solidFill>
            <a:prstDash val="lgDash"/>
          </a:ln>
        </p:spPr>
        <p:txBody>
          <a:bodyPr wrap="none" rtlCol="0">
            <a:spAutoFit/>
          </a:bodyPr>
          <a:lstStyle/>
          <a:p>
            <a:pPr>
              <a:lnSpc>
                <a:spcPct val="150000"/>
              </a:lnSpc>
              <a:spcAft>
                <a:spcPts val="600"/>
              </a:spcAft>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 ‘ [ 0, 0,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 A [ 0, 0,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RC [ </a:t>
            </a:r>
            <a:r>
              <a:rPr lang="en-US" altLang="zh-TW" sz="1400" b="1" i="1" dirty="0">
                <a:solidFill>
                  <a:schemeClr val="bg2">
                    <a:lumMod val="25000"/>
                  </a:schemeClr>
                </a:solidFill>
                <a:latin typeface="Times New Roman" panose="02020603050405020304" pitchFamily="18" charset="0"/>
                <a:cs typeface="Times New Roman" panose="02020603050405020304" pitchFamily="18" charset="0"/>
              </a:rPr>
              <a:t>z</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endParaRPr lang="zh-TW"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pSp>
        <p:nvGrpSpPr>
          <p:cNvPr id="125" name="群組 124"/>
          <p:cNvGrpSpPr/>
          <p:nvPr/>
        </p:nvGrpSpPr>
        <p:grpSpPr>
          <a:xfrm>
            <a:off x="5446537" y="1081531"/>
            <a:ext cx="169899" cy="144260"/>
            <a:chOff x="7606580" y="3962022"/>
            <a:chExt cx="504056" cy="516781"/>
          </a:xfrm>
          <a:noFill/>
        </p:grpSpPr>
        <p:sp>
          <p:nvSpPr>
            <p:cNvPr id="126" name="橢圓 125"/>
            <p:cNvSpPr/>
            <p:nvPr/>
          </p:nvSpPr>
          <p:spPr>
            <a:xfrm>
              <a:off x="7606580" y="3962022"/>
              <a:ext cx="504056" cy="516781"/>
            </a:xfrm>
            <a:prstGeom prst="ellipse">
              <a:avLst/>
            </a:pr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600"/>
                </a:spcAft>
              </a:pPr>
              <a:endParaRPr lang="zh-TW" altLang="en-US"/>
            </a:p>
          </p:txBody>
        </p:sp>
        <p:cxnSp>
          <p:nvCxnSpPr>
            <p:cNvPr id="127" name="直線接點 126"/>
            <p:cNvCxnSpPr>
              <a:stCxn id="126" idx="0"/>
              <a:endCxn id="126" idx="4"/>
            </p:cNvCxnSpPr>
            <p:nvPr/>
          </p:nvCxnSpPr>
          <p:spPr>
            <a:xfrm>
              <a:off x="7858609" y="3962022"/>
              <a:ext cx="0" cy="516781"/>
            </a:xfrm>
            <a:prstGeom prst="line">
              <a:avLst/>
            </a:prstGeom>
            <a:grpFill/>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a:stCxn id="126" idx="2"/>
              <a:endCxn id="126" idx="6"/>
            </p:cNvCxnSpPr>
            <p:nvPr/>
          </p:nvCxnSpPr>
          <p:spPr>
            <a:xfrm>
              <a:off x="7606580" y="4220413"/>
              <a:ext cx="504056" cy="0"/>
            </a:xfrm>
            <a:prstGeom prst="line">
              <a:avLst/>
            </a:prstGeom>
            <a:grpFill/>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29" name="表格 128"/>
          <p:cNvGraphicFramePr>
            <a:graphicFrameLocks noGrp="1"/>
          </p:cNvGraphicFramePr>
          <p:nvPr>
            <p:extLst>
              <p:ext uri="{D42A27DB-BD31-4B8C-83A1-F6EECF244321}">
                <p14:modId xmlns:p14="http://schemas.microsoft.com/office/powerpoint/2010/main" val="2049399430"/>
              </p:ext>
            </p:extLst>
          </p:nvPr>
        </p:nvGraphicFramePr>
        <p:xfrm>
          <a:off x="2703883" y="1602625"/>
          <a:ext cx="4212467" cy="3384134"/>
        </p:xfrm>
        <a:graphic>
          <a:graphicData uri="http://schemas.openxmlformats.org/drawingml/2006/table">
            <a:tbl>
              <a:tblPr firstRow="1" bandRow="1">
                <a:tableStyleId>{073A0DAA-6AF3-43AB-8588-CEC1D06C72B9}</a:tableStyleId>
              </a:tblPr>
              <a:tblGrid>
                <a:gridCol w="568349">
                  <a:extLst>
                    <a:ext uri="{9D8B030D-6E8A-4147-A177-3AD203B41FA5}">
                      <a16:colId xmlns:a16="http://schemas.microsoft.com/office/drawing/2014/main" val="3048320585"/>
                    </a:ext>
                  </a:extLst>
                </a:gridCol>
                <a:gridCol w="1449387">
                  <a:extLst>
                    <a:ext uri="{9D8B030D-6E8A-4147-A177-3AD203B41FA5}">
                      <a16:colId xmlns:a16="http://schemas.microsoft.com/office/drawing/2014/main" val="467093248"/>
                    </a:ext>
                  </a:extLst>
                </a:gridCol>
                <a:gridCol w="566382">
                  <a:extLst>
                    <a:ext uri="{9D8B030D-6E8A-4147-A177-3AD203B41FA5}">
                      <a16:colId xmlns:a16="http://schemas.microsoft.com/office/drawing/2014/main" val="1287481547"/>
                    </a:ext>
                  </a:extLst>
                </a:gridCol>
                <a:gridCol w="1628349">
                  <a:extLst>
                    <a:ext uri="{9D8B030D-6E8A-4147-A177-3AD203B41FA5}">
                      <a16:colId xmlns:a16="http://schemas.microsoft.com/office/drawing/2014/main" val="910431227"/>
                    </a:ext>
                  </a:extLst>
                </a:gridCol>
              </a:tblGrid>
              <a:tr h="2603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Round</a:t>
                      </a:r>
                      <a:endParaRPr lang="zh-TW" altLang="en-US" sz="1000" dirty="0">
                        <a:latin typeface="Times New Roman" panose="02020603050405020304" pitchFamily="18" charset="0"/>
                        <a:cs typeface="Times New Roman" panose="02020603050405020304" pitchFamily="18" charset="0"/>
                      </a:endParaRPr>
                    </a:p>
                  </a:txBody>
                  <a:tcPr>
                    <a:solidFill>
                      <a:srgbClr val="7E91A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Constant</a:t>
                      </a:r>
                      <a:endParaRPr lang="zh-TW" altLang="en-US" sz="1000" dirty="0">
                        <a:latin typeface="Times New Roman" panose="02020603050405020304" pitchFamily="18" charset="0"/>
                        <a:cs typeface="Times New Roman" panose="02020603050405020304" pitchFamily="18" charset="0"/>
                      </a:endParaRPr>
                    </a:p>
                  </a:txBody>
                  <a:tcPr>
                    <a:solidFill>
                      <a:srgbClr val="7E91A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Round</a:t>
                      </a:r>
                      <a:endParaRPr lang="zh-TW" altLang="en-US" sz="1000" dirty="0">
                        <a:latin typeface="Times New Roman" panose="02020603050405020304" pitchFamily="18" charset="0"/>
                        <a:cs typeface="Times New Roman" panose="02020603050405020304" pitchFamily="18" charset="0"/>
                      </a:endParaRPr>
                    </a:p>
                  </a:txBody>
                  <a:tcPr>
                    <a:solidFill>
                      <a:srgbClr val="7E91A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Constant</a:t>
                      </a:r>
                      <a:endParaRPr lang="zh-TW" altLang="en-US" sz="1000" dirty="0">
                        <a:latin typeface="Times New Roman" panose="02020603050405020304" pitchFamily="18" charset="0"/>
                        <a:cs typeface="Times New Roman" panose="02020603050405020304" pitchFamily="18" charset="0"/>
                      </a:endParaRPr>
                    </a:p>
                  </a:txBody>
                  <a:tcPr>
                    <a:solidFill>
                      <a:srgbClr val="7E91A2"/>
                    </a:solidFill>
                  </a:tcPr>
                </a:tc>
                <a:extLst>
                  <a:ext uri="{0D108BD9-81ED-4DB2-BD59-A6C34878D82A}">
                    <a16:rowId xmlns:a16="http://schemas.microsoft.com/office/drawing/2014/main" val="3877786195"/>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0 </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dirty="0">
                          <a:latin typeface="Times New Roman" panose="02020603050405020304" pitchFamily="18" charset="0"/>
                          <a:cs typeface="Times New Roman" panose="02020603050405020304" pitchFamily="18" charset="0"/>
                        </a:rPr>
                        <a:t>0000_0000_0000_0001</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12</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0000_0000_8000_808B</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6979943"/>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1</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0000_0000_0000_8082</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13</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8000_0000_0000_008B</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1764457"/>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2</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8000_0000_0000_808A</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14</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8000_0000_0000_8089</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2462527"/>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3</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8000_0000_8000_0000</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15</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8000_0000_0000_8003</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4619200"/>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4</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0000_0000_0000_808B</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16</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8000_0000_0000_8002</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3639474"/>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5</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0000_0000_8000_0001</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17</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8000_0000_0000_0080</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1065462"/>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6</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8000_0000_8000_8081</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18</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0000_0000_0000_800A</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2901429"/>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7</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8000_0000_0000_8009</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19</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8000_0000_8000_000A</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9030999"/>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8</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0000_0000_0000_008A</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20</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8000_0000_8000_8081</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9423578"/>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9</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0000_0000_0000_0088</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21</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8000_0000_0000_8080</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112634"/>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10</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0000_0000_8000_8009</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22</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0000_0000_8000_0001</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2251855"/>
                  </a:ext>
                </a:extLst>
              </a:tr>
              <a:tr h="260318">
                <a:tc>
                  <a:txBody>
                    <a:bodyPr/>
                    <a:lstStyle/>
                    <a:p>
                      <a:pPr algn="ctr"/>
                      <a:r>
                        <a:rPr lang="en-US" altLang="zh-TW" sz="1000" b="1" dirty="0">
                          <a:latin typeface="Times New Roman" panose="02020603050405020304" pitchFamily="18" charset="0"/>
                          <a:cs typeface="Times New Roman" panose="02020603050405020304" pitchFamily="18" charset="0"/>
                        </a:rPr>
                        <a:t>11</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0000_0000_8000_000A</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000" b="1" dirty="0">
                          <a:latin typeface="Times New Roman" panose="02020603050405020304" pitchFamily="18" charset="0"/>
                          <a:cs typeface="Times New Roman" panose="02020603050405020304" pitchFamily="18" charset="0"/>
                        </a:rPr>
                        <a:t>23</a:t>
                      </a:r>
                      <a:endParaRPr lang="zh-TW" altLang="en-US" sz="1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Times New Roman" panose="02020603050405020304" pitchFamily="18" charset="0"/>
                          <a:cs typeface="Times New Roman" panose="02020603050405020304" pitchFamily="18" charset="0"/>
                        </a:rPr>
                        <a:t>8000_0000_8000_8008</a:t>
                      </a:r>
                      <a:endParaRPr lang="zh-TW"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4408085"/>
                  </a:ext>
                </a:extLst>
              </a:tr>
            </a:tbl>
          </a:graphicData>
        </a:graphic>
      </p:graphicFrame>
      <p:grpSp>
        <p:nvGrpSpPr>
          <p:cNvPr id="21" name="群組 20"/>
          <p:cNvGrpSpPr/>
          <p:nvPr/>
        </p:nvGrpSpPr>
        <p:grpSpPr>
          <a:xfrm>
            <a:off x="0" y="176463"/>
            <a:ext cx="1730869" cy="509690"/>
            <a:chOff x="0" y="176463"/>
            <a:chExt cx="1730869" cy="509690"/>
          </a:xfrm>
        </p:grpSpPr>
        <p:sp>
          <p:nvSpPr>
            <p:cNvPr id="22" name="五邊形 2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3" name="群組 22"/>
            <p:cNvGrpSpPr/>
            <p:nvPr/>
          </p:nvGrpSpPr>
          <p:grpSpPr>
            <a:xfrm>
              <a:off x="3581" y="199370"/>
              <a:ext cx="1677107" cy="486783"/>
              <a:chOff x="4124" y="156549"/>
              <a:chExt cx="1677107" cy="486783"/>
            </a:xfrm>
          </p:grpSpPr>
          <p:sp>
            <p:nvSpPr>
              <p:cNvPr id="24"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25" name="组合 2"/>
              <p:cNvGrpSpPr/>
              <p:nvPr/>
            </p:nvGrpSpPr>
            <p:grpSpPr>
              <a:xfrm>
                <a:off x="4124" y="218992"/>
                <a:ext cx="428395" cy="308512"/>
                <a:chOff x="1489166" y="2322031"/>
                <a:chExt cx="566993" cy="408324"/>
              </a:xfrm>
            </p:grpSpPr>
            <p:sp>
              <p:nvSpPr>
                <p:cNvPr id="2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6" name="直線接點 25"/>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7"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30"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9793043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0" name="矩形 189"/>
              <p:cNvSpPr/>
              <p:nvPr/>
            </p:nvSpPr>
            <p:spPr>
              <a:xfrm>
                <a:off x="599030" y="784329"/>
                <a:ext cx="1653950" cy="369332"/>
              </a:xfrm>
              <a:prstGeom prst="rect">
                <a:avLst/>
              </a:prstGeom>
            </p:spPr>
            <p:txBody>
              <a:bodyPr wrap="square">
                <a:spAutoFit/>
              </a:bodyPr>
              <a:lstStyle/>
              <a:p>
                <a:r>
                  <a:rPr lang="en-US" altLang="zh-TW" sz="1800" b="1" i="1" dirty="0">
                    <a:solidFill>
                      <a:schemeClr val="bg2">
                        <a:lumMod val="25000"/>
                      </a:schemeClr>
                    </a:solidFill>
                    <a:latin typeface="Times New Roman" panose="02020603050405020304" pitchFamily="18" charset="0"/>
                    <a:cs typeface="Times New Roman" panose="02020603050405020304" pitchFamily="18" charset="0"/>
                  </a:rPr>
                  <a:t>5</a:t>
                </a:r>
                <a:r>
                  <a:rPr lang="en-US" altLang="zh-TW" sz="18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800"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Iota</a:t>
                </a:r>
                <a14:m>
                  <m:oMath xmlns:m="http://schemas.openxmlformats.org/officeDocument/2006/math">
                    <m:r>
                      <a:rPr lang="en-US" altLang="zh-TW" sz="1800" b="1" i="0" smtClean="0">
                        <a:latin typeface="Cambria Math" panose="02040503050406030204" pitchFamily="18" charset="0"/>
                      </a:rPr>
                      <m:t> </m:t>
                    </m:r>
                    <m:r>
                      <a:rPr lang="zh-TW" altLang="en-US" sz="1800" b="1" i="1" smtClean="0">
                        <a:solidFill>
                          <a:schemeClr val="bg2">
                            <a:lumMod val="25000"/>
                          </a:schemeClr>
                        </a:solidFill>
                        <a:latin typeface="Cambria Math" panose="02040503050406030204" pitchFamily="18" charset="0"/>
                      </a:rPr>
                      <m:t>𝜾</m:t>
                    </m:r>
                    <m:r>
                      <a:rPr lang="en-US" altLang="zh-TW" sz="1800" b="1" i="1" smtClean="0">
                        <a:solidFill>
                          <a:schemeClr val="bg2">
                            <a:lumMod val="25000"/>
                          </a:schemeClr>
                        </a:solidFill>
                        <a:latin typeface="Cambria Math" panose="02040503050406030204" pitchFamily="18" charset="0"/>
                      </a:rPr>
                      <m:t> </m:t>
                    </m:r>
                  </m:oMath>
                </a14:m>
                <a:endParaRPr lang="zh-TW" altLang="en-US" sz="14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90" name="矩形 189"/>
              <p:cNvSpPr>
                <a:spLocks noRot="1" noChangeAspect="1" noMove="1" noResize="1" noEditPoints="1" noAdjustHandles="1" noChangeArrowheads="1" noChangeShapeType="1" noTextEdit="1"/>
              </p:cNvSpPr>
              <p:nvPr/>
            </p:nvSpPr>
            <p:spPr>
              <a:xfrm>
                <a:off x="599030" y="784329"/>
                <a:ext cx="1653950" cy="369332"/>
              </a:xfrm>
              <a:prstGeom prst="rect">
                <a:avLst/>
              </a:prstGeom>
              <a:blipFill>
                <a:blip r:embed="rId3"/>
                <a:stretch>
                  <a:fillRect l="-2941" t="-10000" b="-26667"/>
                </a:stretch>
              </a:blipFill>
            </p:spPr>
            <p:txBody>
              <a:bodyPr/>
              <a:lstStyle/>
              <a:p>
                <a:r>
                  <a:rPr lang="zh-TW" altLang="en-US">
                    <a:noFill/>
                  </a:rPr>
                  <a:t> </a:t>
                </a:r>
              </a:p>
            </p:txBody>
          </p:sp>
        </mc:Fallback>
      </mc:AlternateContent>
      <p:sp>
        <p:nvSpPr>
          <p:cNvPr id="191" name="任意多边形 37"/>
          <p:cNvSpPr/>
          <p:nvPr/>
        </p:nvSpPr>
        <p:spPr>
          <a:xfrm>
            <a:off x="523568" y="769428"/>
            <a:ext cx="457101" cy="41107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687633" y="1297292"/>
            <a:ext cx="3560220" cy="3677930"/>
          </a:xfrm>
          <a:prstGeom prst="rect">
            <a:avLst/>
          </a:prstGeom>
          <a:solidFill>
            <a:srgbClr val="FFF7E1"/>
          </a:solidFill>
          <a:ln>
            <a:solidFill>
              <a:srgbClr val="FFC000"/>
            </a:solidFill>
            <a:prstDash val="lgDash"/>
          </a:ln>
        </p:spPr>
        <p:txBody>
          <a:bodyPr wrap="square">
            <a:spAutoFit/>
          </a:bodyPr>
          <a:lstStyle/>
          <a:p>
            <a:pPr>
              <a:spcAft>
                <a:spcPts val="6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Algorithm 1:</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rc</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a:spcAft>
                <a:spcPts val="6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integer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a:t>
            </a:r>
          </a:p>
          <a:p>
            <a:pPr>
              <a:spcAft>
                <a:spcPts val="6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Output:</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rc</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the bit value of the round constant</a:t>
            </a:r>
          </a:p>
          <a:p>
            <a:pPr>
              <a:spcAft>
                <a:spcPts val="600"/>
              </a:spcAft>
            </a:pP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Step</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28600" indent="-228600">
              <a:spcAft>
                <a:spcPts val="60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If the factor of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divided by 255 is 0, 1 is returned.</a:t>
            </a:r>
          </a:p>
          <a:p>
            <a:pPr marL="228600" indent="-228600">
              <a:spcAft>
                <a:spcPts val="60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Let R = 1000_0000.</a:t>
            </a:r>
          </a:p>
          <a:p>
            <a:pPr marL="228600" indent="-228600">
              <a:spcAft>
                <a:spcPts val="60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Let </a:t>
            </a:r>
            <a:r>
              <a:rPr lang="en-US" altLang="zh-TW" sz="1200" i="1"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divide from 1 to</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by 255,</a:t>
            </a:r>
          </a:p>
          <a:p>
            <a:pPr marL="571500" lvl="1" indent="-228600">
              <a:spcAft>
                <a:spcPts val="600"/>
              </a:spcAft>
              <a:buFont typeface="+mj-lt"/>
              <a:buAutoNum type="alphaLcPeriod"/>
            </a:pP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 = 0 || R;</a:t>
            </a:r>
          </a:p>
          <a:p>
            <a:pPr marL="571500" lvl="1" indent="-228600">
              <a:spcAft>
                <a:spcPts val="600"/>
              </a:spcAft>
              <a:buFont typeface="+mj-lt"/>
              <a:buAutoNum type="alphaLcPeriod"/>
            </a:pP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0</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0</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571500" lvl="1" indent="-228600">
              <a:spcAft>
                <a:spcPts val="600"/>
              </a:spcAft>
              <a:buFont typeface="+mj-lt"/>
              <a:buAutoNum type="alphaLcPeriod"/>
            </a:pP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571500" lvl="1" indent="-228600">
              <a:spcAft>
                <a:spcPts val="600"/>
              </a:spcAft>
              <a:buFont typeface="+mj-lt"/>
              <a:buAutoNum type="alphaLcPeriod"/>
            </a:pP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571500" lvl="1" indent="-228600">
              <a:spcAft>
                <a:spcPts val="600"/>
              </a:spcAft>
              <a:buFont typeface="+mj-lt"/>
              <a:buAutoNum type="alphaLcPeriod"/>
            </a:pP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 R [</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571500" lvl="1" indent="-228600">
              <a:spcAft>
                <a:spcPts val="600"/>
              </a:spcAft>
              <a:buFont typeface="+mj-lt"/>
              <a:buAutoNum type="alphaLcPeriod"/>
            </a:pP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 = Trun</a:t>
            </a:r>
            <a:r>
              <a:rPr lang="en-US" altLang="zh-TW" sz="1200" dirty="0">
                <a:solidFill>
                  <a:schemeClr val="bg2">
                    <a:lumMod val="25000"/>
                  </a:schemeClr>
                </a:solidFill>
                <a:latin typeface="Times New Roman" panose="02020603050405020304" pitchFamily="18" charset="0"/>
                <a:cs typeface="Times New Roman" panose="02020603050405020304" pitchFamily="18" charset="0"/>
              </a:rPr>
              <a:t>c</a:t>
            </a:r>
            <a:r>
              <a:rPr lang="en-US" altLang="zh-TW" sz="1200" baseline="-25000" dirty="0">
                <a:solidFill>
                  <a:schemeClr val="bg2">
                    <a:lumMod val="25000"/>
                  </a:schemeClr>
                </a:solidFill>
                <a:latin typeface="Times New Roman" panose="02020603050405020304" pitchFamily="18" charset="0"/>
                <a:cs typeface="Times New Roman" panose="02020603050405020304" pitchFamily="18" charset="0"/>
              </a:rPr>
              <a:t>8</a:t>
            </a:r>
            <a:r>
              <a:rPr lang="en-US" altLang="zh-TW" sz="1200" kern="1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[R];</a:t>
            </a:r>
          </a:p>
          <a:p>
            <a:pPr marL="228600" indent="-228600">
              <a:spcAft>
                <a:spcPts val="60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Return</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 [</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0 ].</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4906400" y="1982095"/>
                <a:ext cx="3633301" cy="2308324"/>
              </a:xfrm>
              <a:prstGeom prst="rect">
                <a:avLst/>
              </a:prstGeom>
              <a:solidFill>
                <a:srgbClr val="FFF7E1"/>
              </a:solidFill>
              <a:ln>
                <a:solidFill>
                  <a:srgbClr val="FFC000"/>
                </a:solidFill>
                <a:prstDash val="lgDash"/>
              </a:ln>
            </p:spPr>
            <p:txBody>
              <a:bodyPr wrap="square">
                <a:spAutoFit/>
              </a:bodyPr>
              <a:lstStyle/>
              <a:p>
                <a:pPr>
                  <a:lnSpc>
                    <a:spcPct val="150000"/>
                  </a:lnSpc>
                  <a:spcAft>
                    <a:spcPts val="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Algorithm 2:</a:t>
                </a:r>
                <a14:m>
                  <m:oMath xmlns:m="http://schemas.openxmlformats.org/officeDocument/2006/math">
                    <m:r>
                      <a:rPr lang="zh-TW" altLang="en-US" sz="1200" b="1" i="1" kern="100" dirty="0" smtClean="0">
                        <a:solidFill>
                          <a:schemeClr val="bg2">
                            <a:lumMod val="10000"/>
                          </a:schemeClr>
                        </a:solidFill>
                        <a:latin typeface="Cambria Math" panose="02040503050406030204" pitchFamily="18" charset="0"/>
                      </a:rPr>
                      <m:t> </m:t>
                    </m:r>
                    <m:r>
                      <a:rPr lang="zh-TW" altLang="en-US" sz="1200" b="1" i="1">
                        <a:solidFill>
                          <a:schemeClr val="bg2">
                            <a:lumMod val="25000"/>
                          </a:schemeClr>
                        </a:solidFill>
                        <a:latin typeface="Cambria Math" panose="02040503050406030204" pitchFamily="18" charset="0"/>
                      </a:rPr>
                      <m:t>𝜾</m:t>
                    </m:r>
                  </m:oMath>
                </a14:m>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 A , </a:t>
                </a:r>
                <a:r>
                  <a:rPr lang="en-US" altLang="zh-TW" sz="1200" i="1" dirty="0" err="1">
                    <a:solidFill>
                      <a:schemeClr val="bg2">
                        <a:lumMod val="10000"/>
                      </a:schemeClr>
                    </a:solidFill>
                    <a:latin typeface="Times New Roman" panose="02020603050405020304" pitchFamily="18" charset="0"/>
                    <a:cs typeface="Times New Roman" panose="02020603050405020304" pitchFamily="18" charset="0"/>
                  </a:rPr>
                  <a:t>i</a:t>
                </a:r>
                <a:r>
                  <a:rPr lang="en-US" altLang="zh-TW" sz="1200" i="1" baseline="-25000" dirty="0" err="1">
                    <a:solidFill>
                      <a:schemeClr val="bg2">
                        <a:lumMod val="10000"/>
                      </a:schemeClr>
                    </a:solidFill>
                    <a:latin typeface="Times New Roman" panose="02020603050405020304" pitchFamily="18" charset="0"/>
                    <a:cs typeface="Times New Roman" panose="02020603050405020304" pitchFamily="18" charset="0"/>
                  </a:rPr>
                  <a:t>r</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a:lnSpc>
                    <a:spcPct val="150000"/>
                  </a:lnSpc>
                  <a:spcAft>
                    <a:spcPts val="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state matrix A, round constant RC [</a:t>
                </a:r>
                <a:r>
                  <a:rPr lang="en-US" altLang="zh-TW" sz="1200" i="1" dirty="0">
                    <a:solidFill>
                      <a:schemeClr val="bg2">
                        <a:lumMod val="10000"/>
                      </a:schemeClr>
                    </a:solidFill>
                    <a:latin typeface="Times New Roman" panose="02020603050405020304" pitchFamily="18" charset="0"/>
                    <a:cs typeface="Times New Roman" panose="02020603050405020304" pitchFamily="18" charset="0"/>
                  </a:rPr>
                  <a:t>i</a:t>
                </a:r>
                <a:r>
                  <a:rPr lang="en-US" altLang="zh-TW" sz="1200" i="1" baseline="-25000" dirty="0">
                    <a:solidFill>
                      <a:schemeClr val="bg2">
                        <a:lumMod val="10000"/>
                      </a:schemeClr>
                    </a:solidFill>
                    <a:latin typeface="Times New Roman" panose="02020603050405020304" pitchFamily="18" charset="0"/>
                    <a:cs typeface="Times New Roman" panose="02020603050405020304" pitchFamily="18" charset="0"/>
                  </a:rPr>
                  <a:t>r</a:t>
                </a:r>
                <a:r>
                  <a:rPr lang="en-US" altLang="zh-TW" sz="12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a:lnSpc>
                    <a:spcPct val="150000"/>
                  </a:lnSpc>
                  <a:spcAft>
                    <a:spcPts val="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Output:</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state matrix A’</a:t>
                </a:r>
              </a:p>
              <a:p>
                <a:pPr>
                  <a:lnSpc>
                    <a:spcPct val="150000"/>
                  </a:lnSpc>
                  <a:spcAft>
                    <a:spcPts val="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Step:</a:t>
                </a:r>
              </a:p>
              <a:p>
                <a:pPr marL="342900" indent="-342900">
                  <a:lnSpc>
                    <a:spcPct val="150000"/>
                  </a:lnSpc>
                  <a:spcAft>
                    <a:spcPts val="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RC = </a:t>
                </a:r>
                <a:r>
                  <a:rPr lang="en-US" altLang="zh-TW" sz="1200" dirty="0">
                    <a:solidFill>
                      <a:schemeClr val="bg2">
                        <a:lumMod val="10000"/>
                      </a:schemeClr>
                    </a:solidFill>
                    <a:latin typeface="Times New Roman" panose="02020603050405020304" pitchFamily="18" charset="0"/>
                    <a:cs typeface="Times New Roman" panose="02020603050405020304" pitchFamily="18" charset="0"/>
                  </a:rPr>
                  <a:t>0</a:t>
                </a:r>
                <a:r>
                  <a:rPr lang="en-US" altLang="zh-TW" sz="1200" i="1" baseline="30000" dirty="0">
                    <a:solidFill>
                      <a:schemeClr val="bg2">
                        <a:lumMod val="10000"/>
                      </a:schemeClr>
                    </a:solidFill>
                    <a:latin typeface="Times New Roman" panose="02020603050405020304" pitchFamily="18" charset="0"/>
                    <a:cs typeface="Times New Roman" panose="02020603050405020304" pitchFamily="18" charset="0"/>
                  </a:rPr>
                  <a:t>W</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342900" indent="-342900">
                  <a:lnSpc>
                    <a:spcPct val="150000"/>
                  </a:lnSpc>
                  <a:spcAft>
                    <a:spcPts val="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Let</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j</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from 0 to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l</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let RC [</a:t>
                </a:r>
                <a:r>
                  <a:rPr lang="en-US" altLang="zh-TW" sz="1200" dirty="0">
                    <a:solidFill>
                      <a:schemeClr val="bg2">
                        <a:lumMod val="10000"/>
                      </a:schemeClr>
                    </a:solidFill>
                    <a:latin typeface="Times New Roman" panose="02020603050405020304" pitchFamily="18" charset="0"/>
                    <a:cs typeface="Times New Roman" panose="02020603050405020304" pitchFamily="18" charset="0"/>
                  </a:rPr>
                  <a:t>2</a:t>
                </a:r>
                <a:r>
                  <a:rPr lang="en-US" altLang="zh-TW" sz="1200" i="1" baseline="30000" dirty="0">
                    <a:solidFill>
                      <a:schemeClr val="bg2">
                        <a:lumMod val="10000"/>
                      </a:schemeClr>
                    </a:solidFill>
                    <a:latin typeface="Times New Roman" panose="02020603050405020304" pitchFamily="18" charset="0"/>
                    <a:cs typeface="Times New Roman" panose="02020603050405020304" pitchFamily="18" charset="0"/>
                  </a:rPr>
                  <a:t>j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 rc (</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j</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200" dirty="0">
                    <a:solidFill>
                      <a:schemeClr val="bg2">
                        <a:lumMod val="10000"/>
                      </a:schemeClr>
                    </a:solidFill>
                    <a:latin typeface="Times New Roman" panose="02020603050405020304" pitchFamily="18" charset="0"/>
                    <a:cs typeface="Times New Roman" panose="02020603050405020304" pitchFamily="18" charset="0"/>
                  </a:rPr>
                  <a:t>7</a:t>
                </a:r>
                <a:r>
                  <a:rPr lang="en-US" altLang="zh-TW" sz="1200" i="1" dirty="0">
                    <a:solidFill>
                      <a:schemeClr val="bg2">
                        <a:lumMod val="10000"/>
                      </a:schemeClr>
                    </a:solidFill>
                    <a:latin typeface="Times New Roman" panose="02020603050405020304" pitchFamily="18" charset="0"/>
                    <a:cs typeface="Times New Roman" panose="02020603050405020304" pitchFamily="18" charset="0"/>
                  </a:rPr>
                  <a:t>i</a:t>
                </a:r>
                <a:r>
                  <a:rPr lang="en-US" altLang="zh-TW" sz="1200" i="1" baseline="-25000" dirty="0">
                    <a:solidFill>
                      <a:schemeClr val="bg2">
                        <a:lumMod val="10000"/>
                      </a:schemeClr>
                    </a:solidFill>
                    <a:latin typeface="Times New Roman" panose="02020603050405020304" pitchFamily="18" charset="0"/>
                    <a:cs typeface="Times New Roman" panose="02020603050405020304" pitchFamily="18" charset="0"/>
                  </a:rPr>
                  <a:t>r</a:t>
                </a:r>
                <a:r>
                  <a:rPr lang="en-US" altLang="zh-TW" sz="12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342900" indent="-342900">
                  <a:lnSpc>
                    <a:spcPct val="150000"/>
                  </a:lnSpc>
                  <a:spcAft>
                    <a:spcPts val="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Let A’ [</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0, 0,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z</a:t>
                </a:r>
                <a:r>
                  <a:rPr lang="zh-TW" altLang="en-US"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 A [</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0, 0,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z</a:t>
                </a:r>
                <a:r>
                  <a:rPr lang="zh-TW" altLang="en-US"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 RC [</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z</a:t>
                </a:r>
                <a:r>
                  <a:rPr lang="zh-TW" altLang="en-US"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marL="342900" indent="-342900">
                  <a:lnSpc>
                    <a:spcPct val="150000"/>
                  </a:lnSpc>
                  <a:spcAft>
                    <a:spcPts val="0"/>
                  </a:spcAft>
                  <a:buFont typeface="+mj-lt"/>
                  <a:buAutoNum type="arabicPeriod"/>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Return</a:t>
                </a:r>
                <a:r>
                  <a:rPr lang="zh-TW" altLang="en-US"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4906400" y="1982095"/>
                <a:ext cx="3633301" cy="2308324"/>
              </a:xfrm>
              <a:prstGeom prst="rect">
                <a:avLst/>
              </a:prstGeom>
              <a:blipFill>
                <a:blip r:embed="rId4"/>
                <a:stretch>
                  <a:fillRect/>
                </a:stretch>
              </a:blipFill>
              <a:ln>
                <a:solidFill>
                  <a:srgbClr val="FFC000"/>
                </a:solidFill>
                <a:prstDash val="lgDash"/>
              </a:ln>
            </p:spPr>
            <p:txBody>
              <a:bodyPr/>
              <a:lstStyle/>
              <a:p>
                <a:r>
                  <a:rPr lang="zh-TW" altLang="en-US">
                    <a:noFill/>
                  </a:rPr>
                  <a:t> </a:t>
                </a:r>
              </a:p>
            </p:txBody>
          </p:sp>
        </mc:Fallback>
      </mc:AlternateContent>
      <p:grpSp>
        <p:nvGrpSpPr>
          <p:cNvPr id="16" name="群組 15"/>
          <p:cNvGrpSpPr/>
          <p:nvPr/>
        </p:nvGrpSpPr>
        <p:grpSpPr>
          <a:xfrm>
            <a:off x="0" y="176463"/>
            <a:ext cx="1730869" cy="509690"/>
            <a:chOff x="0" y="176463"/>
            <a:chExt cx="1730869" cy="509690"/>
          </a:xfrm>
        </p:grpSpPr>
        <p:sp>
          <p:nvSpPr>
            <p:cNvPr id="17" name="五邊形 1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p:cNvGrpSpPr/>
            <p:nvPr/>
          </p:nvGrpSpPr>
          <p:grpSpPr>
            <a:xfrm>
              <a:off x="3581" y="199370"/>
              <a:ext cx="1677107" cy="486783"/>
              <a:chOff x="4124" y="156549"/>
              <a:chExt cx="1677107" cy="486783"/>
            </a:xfrm>
          </p:grpSpPr>
          <p:sp>
            <p:nvSpPr>
              <p:cNvPr id="19"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20" name="组合 2"/>
              <p:cNvGrpSpPr/>
              <p:nvPr/>
            </p:nvGrpSpPr>
            <p:grpSpPr>
              <a:xfrm>
                <a:off x="4124" y="218992"/>
                <a:ext cx="428395" cy="308512"/>
                <a:chOff x="1489166" y="2322031"/>
                <a:chExt cx="566993" cy="408324"/>
              </a:xfrm>
            </p:grpSpPr>
            <p:sp>
              <p:nvSpPr>
                <p:cNvPr id="2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1" name="直線接點 2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2"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25" name="TextBox 6"/>
          <p:cNvSpPr txBox="1">
            <a:spLocks noChangeArrowheads="1"/>
          </p:cNvSpPr>
          <p:nvPr/>
        </p:nvSpPr>
        <p:spPr bwMode="auto">
          <a:xfrm>
            <a:off x="3648814" y="240588"/>
            <a:ext cx="2428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Function  </a:t>
            </a:r>
            <a:r>
              <a:rPr lang="en-US" altLang="zh-TW" sz="2000" b="1" i="1" dirty="0">
                <a:solidFill>
                  <a:schemeClr val="bg2">
                    <a:lumMod val="25000"/>
                  </a:schemeClr>
                </a:solidFill>
                <a:latin typeface="Times New Roman" panose="02020603050405020304" pitchFamily="18" charset="0"/>
                <a:cs typeface="Times New Roman" panose="02020603050405020304" pitchFamily="18" charset="0"/>
              </a:rPr>
              <a:t>f</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 </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998606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6" name="群組 5"/>
          <p:cNvGrpSpPr/>
          <p:nvPr/>
        </p:nvGrpSpPr>
        <p:grpSpPr>
          <a:xfrm>
            <a:off x="397006" y="1400900"/>
            <a:ext cx="1147393" cy="1330977"/>
            <a:chOff x="5872674" y="2133076"/>
            <a:chExt cx="1147393" cy="1330977"/>
          </a:xfrm>
        </p:grpSpPr>
        <p:sp>
          <p:nvSpPr>
            <p:cNvPr id="18" name="六边形 21"/>
            <p:cNvSpPr/>
            <p:nvPr/>
          </p:nvSpPr>
          <p:spPr>
            <a:xfrm rot="5400000">
              <a:off x="5780882" y="2224868"/>
              <a:ext cx="1330977" cy="1147393"/>
            </a:xfrm>
            <a:prstGeom prst="hexagon">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字方塊 4"/>
            <p:cNvSpPr txBox="1"/>
            <p:nvPr/>
          </p:nvSpPr>
          <p:spPr>
            <a:xfrm>
              <a:off x="6055207" y="2567731"/>
              <a:ext cx="732893" cy="461665"/>
            </a:xfrm>
            <a:prstGeom prst="rect">
              <a:avLst/>
            </a:prstGeom>
            <a:noFill/>
          </p:spPr>
          <p:txBody>
            <a:bodyPr wrap="none" rtlCol="0">
              <a:spAutoFit/>
            </a:bodyPr>
            <a:lstStyle/>
            <a:p>
              <a:r>
                <a:rPr lang="en-US" altLang="zh-TW" sz="2400" b="1" dirty="0">
                  <a:solidFill>
                    <a:schemeClr val="bg1"/>
                  </a:solidFill>
                  <a:latin typeface="Microsoft YaHei" panose="020B0503020204020204" pitchFamily="34" charset="-122"/>
                  <a:ea typeface="Microsoft YaHei" panose="020B0503020204020204" pitchFamily="34" charset="-122"/>
                </a:rPr>
                <a:t>AXI</a:t>
              </a:r>
              <a:endParaRPr lang="zh-TW" altLang="en-US" sz="2400" b="1" dirty="0">
                <a:solidFill>
                  <a:schemeClr val="bg1"/>
                </a:solidFill>
                <a:latin typeface="Microsoft YaHei" panose="020B0503020204020204" pitchFamily="34" charset="-122"/>
                <a:ea typeface="Microsoft YaHei" panose="020B0503020204020204" pitchFamily="34" charset="-122"/>
              </a:endParaRPr>
            </a:p>
          </p:txBody>
        </p:sp>
      </p:grpSp>
      <p:sp>
        <p:nvSpPr>
          <p:cNvPr id="15" name="TextBox 6"/>
          <p:cNvSpPr txBox="1">
            <a:spLocks noChangeArrowheads="1"/>
          </p:cNvSpPr>
          <p:nvPr/>
        </p:nvSpPr>
        <p:spPr bwMode="auto">
          <a:xfrm>
            <a:off x="2804264" y="240588"/>
            <a:ext cx="3856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Advanced eXtensible Interface</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矩形 7"/>
          <p:cNvSpPr/>
          <p:nvPr/>
        </p:nvSpPr>
        <p:spPr>
          <a:xfrm>
            <a:off x="5624349" y="3254531"/>
            <a:ext cx="1908261" cy="923330"/>
          </a:xfrm>
          <a:prstGeom prst="rect">
            <a:avLst/>
          </a:prstGeom>
        </p:spPr>
        <p:txBody>
          <a:bodyPr wrap="square">
            <a:spAutoFit/>
          </a:bodyPr>
          <a:lstStyle/>
          <a:p>
            <a:pPr>
              <a:lnSpc>
                <a:spcPct val="150000"/>
              </a:lnSpc>
            </a:pPr>
            <a:r>
              <a:rPr lang="zh-TW" altLang="en-US" sz="1200" dirty="0">
                <a:latin typeface="Times New Roman" panose="02020603050405020304" pitchFamily="18" charset="0"/>
                <a:cs typeface="Times New Roman" panose="02020603050405020304" pitchFamily="18" charset="0"/>
              </a:rPr>
              <a:t>The address (control) channel and data channel of the bus are independent.</a:t>
            </a:r>
            <a:endParaRPr lang="en-US" altLang="zh-TW" sz="1200" dirty="0">
              <a:latin typeface="Times New Roman" panose="02020603050405020304" pitchFamily="18" charset="0"/>
              <a:cs typeface="Times New Roman" panose="02020603050405020304" pitchFamily="18" charset="0"/>
            </a:endParaRPr>
          </a:p>
        </p:txBody>
      </p:sp>
      <p:sp>
        <p:nvSpPr>
          <p:cNvPr id="10" name="矩形 9"/>
          <p:cNvSpPr/>
          <p:nvPr/>
        </p:nvSpPr>
        <p:spPr>
          <a:xfrm>
            <a:off x="3565516" y="3202939"/>
            <a:ext cx="1564194" cy="1200329"/>
          </a:xfrm>
          <a:prstGeom prst="rect">
            <a:avLst/>
          </a:prstGeom>
        </p:spPr>
        <p:txBody>
          <a:bodyPr wrap="square">
            <a:spAutoFit/>
          </a:bodyPr>
          <a:lstStyle/>
          <a:p>
            <a:pPr>
              <a:lnSpc>
                <a:spcPct val="150000"/>
              </a:lnSpc>
            </a:pPr>
            <a:r>
              <a:rPr lang="zh-TW" altLang="en-US" sz="1200" dirty="0">
                <a:latin typeface="Times New Roman" panose="02020603050405020304" pitchFamily="18" charset="0"/>
                <a:cs typeface="Times New Roman" panose="02020603050405020304" pitchFamily="18" charset="0"/>
              </a:rPr>
              <a:t>Only the first address is needed in the transmission of burst data</a:t>
            </a:r>
            <a:r>
              <a:rPr lang="en-US" altLang="zh-TW" sz="1200" dirty="0">
                <a:latin typeface="Times New Roman" panose="02020603050405020304" pitchFamily="18" charset="0"/>
                <a:cs typeface="Times New Roman" panose="02020603050405020304" pitchFamily="18" charset="0"/>
              </a:rPr>
              <a:t>.</a:t>
            </a:r>
          </a:p>
        </p:txBody>
      </p:sp>
      <p:sp>
        <p:nvSpPr>
          <p:cNvPr id="11" name="矩形 10"/>
          <p:cNvSpPr/>
          <p:nvPr/>
        </p:nvSpPr>
        <p:spPr>
          <a:xfrm>
            <a:off x="2662753" y="2087339"/>
            <a:ext cx="1610798" cy="646331"/>
          </a:xfrm>
          <a:prstGeom prst="rect">
            <a:avLst/>
          </a:prstGeom>
        </p:spPr>
        <p:txBody>
          <a:bodyPr wrap="square">
            <a:spAutoFit/>
          </a:bodyPr>
          <a:lstStyle/>
          <a:p>
            <a:pPr>
              <a:lnSpc>
                <a:spcPct val="150000"/>
              </a:lnSpc>
            </a:pPr>
            <a:r>
              <a:rPr lang="en-US" altLang="zh-TW" sz="1200" dirty="0">
                <a:latin typeface="Times New Roman" panose="02020603050405020304" pitchFamily="18" charset="0"/>
                <a:cs typeface="Times New Roman" panose="02020603050405020304" pitchFamily="18" charset="0"/>
              </a:rPr>
              <a:t>It s</a:t>
            </a:r>
            <a:r>
              <a:rPr lang="zh-TW" altLang="en-US" sz="1200" dirty="0">
                <a:latin typeface="Times New Roman" panose="02020603050405020304" pitchFamily="18" charset="0"/>
                <a:cs typeface="Times New Roman" panose="02020603050405020304" pitchFamily="18" charset="0"/>
              </a:rPr>
              <a:t>up</a:t>
            </a:r>
            <a:r>
              <a:rPr lang="en-US" altLang="zh-TW" sz="1200" dirty="0">
                <a:latin typeface="Times New Roman" panose="02020603050405020304" pitchFamily="18" charset="0"/>
                <a:cs typeface="Times New Roman" panose="02020603050405020304" pitchFamily="18" charset="0"/>
              </a:rPr>
              <a:t>p</a:t>
            </a:r>
            <a:r>
              <a:rPr lang="zh-TW" altLang="en-US" sz="1200" dirty="0">
                <a:latin typeface="Times New Roman" panose="02020603050405020304" pitchFamily="18" charset="0"/>
                <a:cs typeface="Times New Roman" panose="02020603050405020304" pitchFamily="18" charset="0"/>
              </a:rPr>
              <a:t>ort</a:t>
            </a:r>
            <a:r>
              <a:rPr lang="en-US" altLang="zh-TW" sz="1200" dirty="0">
                <a:latin typeface="Times New Roman" panose="02020603050405020304" pitchFamily="18" charset="0"/>
                <a:cs typeface="Times New Roman" panose="02020603050405020304" pitchFamily="18" charset="0"/>
              </a:rPr>
              <a:t>s</a:t>
            </a:r>
            <a:r>
              <a:rPr lang="zh-TW" altLang="en-US" sz="1200" dirty="0">
                <a:latin typeface="Times New Roman" panose="02020603050405020304" pitchFamily="18" charset="0"/>
                <a:cs typeface="Times New Roman" panose="02020603050405020304" pitchFamily="18" charset="0"/>
              </a:rPr>
              <a:t> unaligned data transmission.</a:t>
            </a:r>
            <a:endParaRPr lang="en-US" altLang="zh-TW" sz="1200" dirty="0">
              <a:latin typeface="Times New Roman" panose="02020603050405020304" pitchFamily="18" charset="0"/>
              <a:cs typeface="Times New Roman" panose="02020603050405020304" pitchFamily="18" charset="0"/>
            </a:endParaRPr>
          </a:p>
        </p:txBody>
      </p:sp>
      <p:sp>
        <p:nvSpPr>
          <p:cNvPr id="12" name="矩形 11"/>
          <p:cNvSpPr/>
          <p:nvPr/>
        </p:nvSpPr>
        <p:spPr>
          <a:xfrm>
            <a:off x="4691470" y="2085546"/>
            <a:ext cx="1488246" cy="613117"/>
          </a:xfrm>
          <a:prstGeom prst="rect">
            <a:avLst/>
          </a:prstGeom>
        </p:spPr>
        <p:txBody>
          <a:bodyPr wrap="square">
            <a:spAutoFit/>
          </a:bodyPr>
          <a:lstStyle/>
          <a:p>
            <a:pPr>
              <a:lnSpc>
                <a:spcPct val="150000"/>
              </a:lnSpc>
            </a:pPr>
            <a:r>
              <a:rPr lang="en-US" altLang="zh-TW" sz="1200" dirty="0">
                <a:latin typeface="Times New Roman" panose="02020603050405020304" pitchFamily="18" charset="0"/>
                <a:cs typeface="Times New Roman" panose="02020603050405020304" pitchFamily="18" charset="0"/>
              </a:rPr>
              <a:t>It s</a:t>
            </a:r>
            <a:r>
              <a:rPr lang="zh-TW" altLang="en-US" sz="1200" dirty="0">
                <a:latin typeface="Times New Roman" panose="02020603050405020304" pitchFamily="18" charset="0"/>
                <a:cs typeface="Times New Roman" panose="02020603050405020304" pitchFamily="18" charset="0"/>
              </a:rPr>
              <a:t>upport</a:t>
            </a:r>
            <a:r>
              <a:rPr lang="en-US" altLang="zh-TW" sz="1200" dirty="0">
                <a:latin typeface="Times New Roman" panose="02020603050405020304" pitchFamily="18" charset="0"/>
                <a:cs typeface="Times New Roman" panose="02020603050405020304" pitchFamily="18" charset="0"/>
              </a:rPr>
              <a:t>s</a:t>
            </a:r>
            <a:r>
              <a:rPr lang="zh-TW" altLang="en-US" sz="1200" dirty="0">
                <a:latin typeface="Times New Roman" panose="02020603050405020304" pitchFamily="18" charset="0"/>
                <a:cs typeface="Times New Roman" panose="02020603050405020304" pitchFamily="18" charset="0"/>
              </a:rPr>
              <a:t> out-of-order transactions.</a:t>
            </a:r>
            <a:endParaRPr lang="en-US" altLang="zh-TW" sz="1200" dirty="0">
              <a:latin typeface="Times New Roman" panose="02020603050405020304" pitchFamily="18" charset="0"/>
              <a:cs typeface="Times New Roman" panose="02020603050405020304" pitchFamily="18" charset="0"/>
            </a:endParaRPr>
          </a:p>
        </p:txBody>
      </p:sp>
      <p:sp>
        <p:nvSpPr>
          <p:cNvPr id="13" name="矩形 12"/>
          <p:cNvSpPr/>
          <p:nvPr/>
        </p:nvSpPr>
        <p:spPr>
          <a:xfrm>
            <a:off x="6710878" y="2147570"/>
            <a:ext cx="1696046" cy="646331"/>
          </a:xfrm>
          <a:prstGeom prst="rect">
            <a:avLst/>
          </a:prstGeom>
        </p:spPr>
        <p:txBody>
          <a:bodyPr wrap="square">
            <a:spAutoFit/>
          </a:bodyPr>
          <a:lstStyle/>
          <a:p>
            <a:pPr>
              <a:lnSpc>
                <a:spcPct val="150000"/>
              </a:lnSpc>
            </a:pPr>
            <a:r>
              <a:rPr lang="en-US" altLang="zh-TW" sz="1200" dirty="0">
                <a:latin typeface="Times New Roman" panose="02020603050405020304" pitchFamily="18" charset="0"/>
                <a:cs typeface="Times New Roman" panose="02020603050405020304" pitchFamily="18" charset="0"/>
              </a:rPr>
              <a:t>It is o</a:t>
            </a:r>
            <a:r>
              <a:rPr lang="zh-TW" altLang="en-US" sz="1200" dirty="0">
                <a:latin typeface="Times New Roman" panose="02020603050405020304" pitchFamily="18" charset="0"/>
                <a:cs typeface="Times New Roman" panose="02020603050405020304" pitchFamily="18" charset="0"/>
              </a:rPr>
              <a:t>ne-way channel structure.</a:t>
            </a:r>
          </a:p>
        </p:txBody>
      </p:sp>
      <p:sp>
        <p:nvSpPr>
          <p:cNvPr id="70" name="TextBox 6"/>
          <p:cNvSpPr txBox="1">
            <a:spLocks noChangeArrowheads="1"/>
          </p:cNvSpPr>
          <p:nvPr/>
        </p:nvSpPr>
        <p:spPr bwMode="auto">
          <a:xfrm>
            <a:off x="1519653" y="3202940"/>
            <a:ext cx="1614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ct val="150000"/>
              </a:lnSpc>
            </a:pPr>
            <a:r>
              <a:rPr lang="en-US" altLang="zh-TW" sz="1200" dirty="0">
                <a:latin typeface="Times New Roman" panose="02020603050405020304" pitchFamily="18" charset="0"/>
                <a:cs typeface="Times New Roman" panose="02020603050405020304" pitchFamily="18" charset="0"/>
              </a:rPr>
              <a:t>It can rea</a:t>
            </a:r>
            <a:r>
              <a:rPr lang="zh-TW" altLang="en-US" sz="1200" dirty="0">
                <a:latin typeface="Times New Roman" panose="02020603050405020304" pitchFamily="18" charset="0"/>
                <a:cs typeface="Times New Roman" panose="02020603050405020304" pitchFamily="18" charset="0"/>
              </a:rPr>
              <a:t>d and write at the same time, and support</a:t>
            </a:r>
            <a:r>
              <a:rPr lang="en-US" altLang="zh-TW" sz="1200" dirty="0">
                <a:latin typeface="Times New Roman" panose="02020603050405020304" pitchFamily="18" charset="0"/>
                <a:cs typeface="Times New Roman" panose="02020603050405020304" pitchFamily="18" charset="0"/>
              </a:rPr>
              <a:t>s</a:t>
            </a:r>
            <a:r>
              <a:rPr lang="zh-TW" altLang="en-US" sz="1200" dirty="0">
                <a:latin typeface="Times New Roman" panose="02020603050405020304" pitchFamily="18" charset="0"/>
                <a:cs typeface="Times New Roman" panose="02020603050405020304" pitchFamily="18" charset="0"/>
              </a:rPr>
              <a:t> multiple data exchanges.</a:t>
            </a:r>
            <a:endParaRPr lang="en-US" altLang="zh-TW" sz="1200" dirty="0">
              <a:latin typeface="Times New Roman" panose="02020603050405020304" pitchFamily="18" charset="0"/>
              <a:cs typeface="Times New Roman" panose="02020603050405020304" pitchFamily="18" charset="0"/>
            </a:endParaRPr>
          </a:p>
        </p:txBody>
      </p:sp>
      <p:cxnSp>
        <p:nvCxnSpPr>
          <p:cNvPr id="74" name="直接连接符 21"/>
          <p:cNvCxnSpPr/>
          <p:nvPr/>
        </p:nvCxnSpPr>
        <p:spPr>
          <a:xfrm>
            <a:off x="1550097" y="3205977"/>
            <a:ext cx="89745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23"/>
          <p:cNvCxnSpPr/>
          <p:nvPr/>
        </p:nvCxnSpPr>
        <p:spPr>
          <a:xfrm>
            <a:off x="1550097" y="3205977"/>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6" name="直接连接符 29"/>
          <p:cNvCxnSpPr/>
          <p:nvPr/>
        </p:nvCxnSpPr>
        <p:spPr>
          <a:xfrm flipV="1">
            <a:off x="2447551" y="2974926"/>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7" name="直接连接符 34"/>
          <p:cNvCxnSpPr/>
          <p:nvPr/>
        </p:nvCxnSpPr>
        <p:spPr>
          <a:xfrm flipH="1" flipV="1">
            <a:off x="2447551" y="2743874"/>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8" name="直接连接符 37"/>
          <p:cNvCxnSpPr/>
          <p:nvPr/>
        </p:nvCxnSpPr>
        <p:spPr>
          <a:xfrm>
            <a:off x="2672062" y="2745706"/>
            <a:ext cx="79372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9" name="直接连接符 38"/>
          <p:cNvCxnSpPr/>
          <p:nvPr/>
        </p:nvCxnSpPr>
        <p:spPr>
          <a:xfrm flipV="1">
            <a:off x="3465791" y="2974926"/>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39"/>
          <p:cNvCxnSpPr/>
          <p:nvPr/>
        </p:nvCxnSpPr>
        <p:spPr>
          <a:xfrm flipH="1" flipV="1">
            <a:off x="3465791" y="2743874"/>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直接连接符 40"/>
          <p:cNvCxnSpPr/>
          <p:nvPr/>
        </p:nvCxnSpPr>
        <p:spPr>
          <a:xfrm>
            <a:off x="2672062" y="1914624"/>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82" name="直接连接符 44"/>
          <p:cNvCxnSpPr/>
          <p:nvPr/>
        </p:nvCxnSpPr>
        <p:spPr>
          <a:xfrm>
            <a:off x="3578041" y="3205977"/>
            <a:ext cx="89745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45"/>
          <p:cNvCxnSpPr/>
          <p:nvPr/>
        </p:nvCxnSpPr>
        <p:spPr>
          <a:xfrm>
            <a:off x="3578041" y="3205977"/>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4" name="直接连接符 46"/>
          <p:cNvCxnSpPr/>
          <p:nvPr/>
        </p:nvCxnSpPr>
        <p:spPr>
          <a:xfrm flipV="1">
            <a:off x="4475495" y="2974926"/>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5" name="直接连接符 47"/>
          <p:cNvCxnSpPr/>
          <p:nvPr/>
        </p:nvCxnSpPr>
        <p:spPr>
          <a:xfrm flipH="1" flipV="1">
            <a:off x="4475495" y="2743874"/>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直接连接符 48"/>
          <p:cNvCxnSpPr/>
          <p:nvPr/>
        </p:nvCxnSpPr>
        <p:spPr>
          <a:xfrm>
            <a:off x="4691470" y="2745706"/>
            <a:ext cx="79372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7" name="直接连接符 51"/>
          <p:cNvCxnSpPr/>
          <p:nvPr/>
        </p:nvCxnSpPr>
        <p:spPr>
          <a:xfrm>
            <a:off x="4691470" y="1914624"/>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88" name="组合 3"/>
          <p:cNvGrpSpPr/>
          <p:nvPr/>
        </p:nvGrpSpPr>
        <p:grpSpPr>
          <a:xfrm>
            <a:off x="3108454" y="2787497"/>
            <a:ext cx="442757" cy="400110"/>
            <a:chOff x="2502600" y="2433232"/>
            <a:chExt cx="442757" cy="400110"/>
          </a:xfrm>
        </p:grpSpPr>
        <p:sp>
          <p:nvSpPr>
            <p:cNvPr id="89" name="任意多边形 11"/>
            <p:cNvSpPr/>
            <p:nvPr/>
          </p:nvSpPr>
          <p:spPr>
            <a:xfrm>
              <a:off x="2528050"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0" name="TextBox 6"/>
            <p:cNvSpPr txBox="1">
              <a:spLocks noChangeArrowheads="1"/>
            </p:cNvSpPr>
            <p:nvPr/>
          </p:nvSpPr>
          <p:spPr bwMode="auto">
            <a:xfrm>
              <a:off x="2502600"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02</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91" name="组合 2"/>
          <p:cNvGrpSpPr/>
          <p:nvPr/>
        </p:nvGrpSpPr>
        <p:grpSpPr>
          <a:xfrm>
            <a:off x="2080648" y="2787497"/>
            <a:ext cx="442757" cy="400110"/>
            <a:chOff x="1474794" y="2433232"/>
            <a:chExt cx="442757" cy="400110"/>
          </a:xfrm>
        </p:grpSpPr>
        <p:sp>
          <p:nvSpPr>
            <p:cNvPr id="92"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3"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94" name="组合 4"/>
          <p:cNvGrpSpPr/>
          <p:nvPr/>
        </p:nvGrpSpPr>
        <p:grpSpPr>
          <a:xfrm>
            <a:off x="4105458" y="2787497"/>
            <a:ext cx="442757" cy="400110"/>
            <a:chOff x="3499604" y="2433232"/>
            <a:chExt cx="442757" cy="400110"/>
          </a:xfrm>
        </p:grpSpPr>
        <p:sp>
          <p:nvSpPr>
            <p:cNvPr id="95" name="任意多边形 12"/>
            <p:cNvSpPr/>
            <p:nvPr/>
          </p:nvSpPr>
          <p:spPr>
            <a:xfrm>
              <a:off x="354279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6" name="TextBox 6"/>
            <p:cNvSpPr txBox="1">
              <a:spLocks noChangeArrowheads="1"/>
            </p:cNvSpPr>
            <p:nvPr/>
          </p:nvSpPr>
          <p:spPr bwMode="auto">
            <a:xfrm>
              <a:off x="349960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03</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97" name="组合 6"/>
          <p:cNvGrpSpPr/>
          <p:nvPr/>
        </p:nvGrpSpPr>
        <p:grpSpPr>
          <a:xfrm>
            <a:off x="5128515" y="2787497"/>
            <a:ext cx="442757" cy="400110"/>
            <a:chOff x="4535361" y="2433232"/>
            <a:chExt cx="442757" cy="400110"/>
          </a:xfrm>
        </p:grpSpPr>
        <p:sp>
          <p:nvSpPr>
            <p:cNvPr id="98" name="任意多边形 13"/>
            <p:cNvSpPr/>
            <p:nvPr/>
          </p:nvSpPr>
          <p:spPr>
            <a:xfrm>
              <a:off x="455754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9" name="TextBox 6"/>
            <p:cNvSpPr txBox="1">
              <a:spLocks noChangeArrowheads="1"/>
            </p:cNvSpPr>
            <p:nvPr/>
          </p:nvSpPr>
          <p:spPr bwMode="auto">
            <a:xfrm>
              <a:off x="4535361"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04</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102" name="直接连接符 44"/>
          <p:cNvCxnSpPr/>
          <p:nvPr/>
        </p:nvCxnSpPr>
        <p:spPr>
          <a:xfrm>
            <a:off x="5625452" y="3245127"/>
            <a:ext cx="89745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3" name="直接连接符 45"/>
          <p:cNvCxnSpPr/>
          <p:nvPr/>
        </p:nvCxnSpPr>
        <p:spPr>
          <a:xfrm>
            <a:off x="5625452" y="3245127"/>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46"/>
          <p:cNvCxnSpPr/>
          <p:nvPr/>
        </p:nvCxnSpPr>
        <p:spPr>
          <a:xfrm flipV="1">
            <a:off x="6522906" y="3014076"/>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47"/>
          <p:cNvCxnSpPr/>
          <p:nvPr/>
        </p:nvCxnSpPr>
        <p:spPr>
          <a:xfrm flipH="1" flipV="1">
            <a:off x="6522906" y="2783024"/>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直接连接符 48"/>
          <p:cNvCxnSpPr/>
          <p:nvPr/>
        </p:nvCxnSpPr>
        <p:spPr>
          <a:xfrm>
            <a:off x="6738881" y="2784856"/>
            <a:ext cx="79372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51"/>
          <p:cNvCxnSpPr/>
          <p:nvPr/>
        </p:nvCxnSpPr>
        <p:spPr>
          <a:xfrm>
            <a:off x="6738881" y="1953774"/>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108" name="组合 4"/>
          <p:cNvGrpSpPr/>
          <p:nvPr/>
        </p:nvGrpSpPr>
        <p:grpSpPr>
          <a:xfrm>
            <a:off x="6152869" y="2826647"/>
            <a:ext cx="442757" cy="400110"/>
            <a:chOff x="3499604" y="2433232"/>
            <a:chExt cx="442757" cy="400110"/>
          </a:xfrm>
        </p:grpSpPr>
        <p:sp>
          <p:nvSpPr>
            <p:cNvPr id="109" name="任意多边形 12"/>
            <p:cNvSpPr/>
            <p:nvPr/>
          </p:nvSpPr>
          <p:spPr>
            <a:xfrm>
              <a:off x="354279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0" name="TextBox 6"/>
            <p:cNvSpPr txBox="1">
              <a:spLocks noChangeArrowheads="1"/>
            </p:cNvSpPr>
            <p:nvPr/>
          </p:nvSpPr>
          <p:spPr bwMode="auto">
            <a:xfrm>
              <a:off x="349960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05</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111" name="组合 6"/>
          <p:cNvGrpSpPr/>
          <p:nvPr/>
        </p:nvGrpSpPr>
        <p:grpSpPr>
          <a:xfrm>
            <a:off x="7168492" y="2826647"/>
            <a:ext cx="442757" cy="400110"/>
            <a:chOff x="4527927" y="2433232"/>
            <a:chExt cx="442757" cy="400110"/>
          </a:xfrm>
        </p:grpSpPr>
        <p:sp>
          <p:nvSpPr>
            <p:cNvPr id="112" name="任意多边形 13"/>
            <p:cNvSpPr/>
            <p:nvPr/>
          </p:nvSpPr>
          <p:spPr>
            <a:xfrm>
              <a:off x="455754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3" name="TextBox 6"/>
            <p:cNvSpPr txBox="1">
              <a:spLocks noChangeArrowheads="1"/>
            </p:cNvSpPr>
            <p:nvPr/>
          </p:nvSpPr>
          <p:spPr bwMode="auto">
            <a:xfrm>
              <a:off x="4527927"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06</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114" name="直接连接符 46"/>
          <p:cNvCxnSpPr/>
          <p:nvPr/>
        </p:nvCxnSpPr>
        <p:spPr>
          <a:xfrm flipV="1">
            <a:off x="5490574" y="2969448"/>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47"/>
          <p:cNvCxnSpPr/>
          <p:nvPr/>
        </p:nvCxnSpPr>
        <p:spPr>
          <a:xfrm flipH="1" flipV="1">
            <a:off x="5490574" y="2738396"/>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直接连接符 46"/>
          <p:cNvCxnSpPr/>
          <p:nvPr/>
        </p:nvCxnSpPr>
        <p:spPr>
          <a:xfrm flipV="1">
            <a:off x="7520813" y="3009362"/>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直接连接符 47"/>
          <p:cNvCxnSpPr/>
          <p:nvPr/>
        </p:nvCxnSpPr>
        <p:spPr>
          <a:xfrm flipH="1" flipV="1">
            <a:off x="7520813" y="2778310"/>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3" name="群組 62"/>
          <p:cNvGrpSpPr/>
          <p:nvPr/>
        </p:nvGrpSpPr>
        <p:grpSpPr>
          <a:xfrm>
            <a:off x="0" y="176463"/>
            <a:ext cx="1730869" cy="501583"/>
            <a:chOff x="0" y="176463"/>
            <a:chExt cx="1730869" cy="501583"/>
          </a:xfrm>
        </p:grpSpPr>
        <p:sp>
          <p:nvSpPr>
            <p:cNvPr id="64" name="五邊形 63"/>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5" name="群組 64"/>
            <p:cNvGrpSpPr/>
            <p:nvPr/>
          </p:nvGrpSpPr>
          <p:grpSpPr>
            <a:xfrm>
              <a:off x="3581" y="199370"/>
              <a:ext cx="1677107" cy="478676"/>
              <a:chOff x="4124" y="156549"/>
              <a:chExt cx="1677107" cy="478676"/>
            </a:xfrm>
          </p:grpSpPr>
          <p:sp>
            <p:nvSpPr>
              <p:cNvPr id="66"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67" name="组合 2"/>
              <p:cNvGrpSpPr/>
              <p:nvPr/>
            </p:nvGrpSpPr>
            <p:grpSpPr>
              <a:xfrm>
                <a:off x="4124" y="218992"/>
                <a:ext cx="428395" cy="308512"/>
                <a:chOff x="1489166" y="2322031"/>
                <a:chExt cx="566993" cy="408324"/>
              </a:xfrm>
            </p:grpSpPr>
            <p:sp>
              <p:nvSpPr>
                <p:cNvPr id="7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68" name="直線接點 6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71" name="TextBox 6"/>
              <p:cNvSpPr txBox="1">
                <a:spLocks noChangeArrowheads="1"/>
              </p:cNvSpPr>
              <p:nvPr/>
            </p:nvSpPr>
            <p:spPr bwMode="auto">
              <a:xfrm>
                <a:off x="718329" y="373615"/>
                <a:ext cx="456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a:t>
                </a:r>
              </a:p>
            </p:txBody>
          </p:sp>
        </p:grpSp>
      </p:grpSp>
      <p:sp>
        <p:nvSpPr>
          <p:cNvPr id="69"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29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5249186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14:bounceEnd="40000">
                                          <p:cBhvr additive="base">
                                            <p:cTn id="7" dur="500" fill="hold"/>
                                            <p:tgtEl>
                                              <p:spTgt spid="97"/>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9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14:bounceEnd="40000">
                                          <p:cBhvr additive="base">
                                            <p:cTn id="11" dur="500" fill="hold"/>
                                            <p:tgtEl>
                                              <p:spTgt spid="94"/>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9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0000">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14:bounceEnd="40000">
                                          <p:cBhvr additive="base">
                                            <p:cTn id="15" dur="50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8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14:bounceEnd="40000">
                                          <p:cBhvr additive="base">
                                            <p:cTn id="19" dur="500" fill="hold"/>
                                            <p:tgtEl>
                                              <p:spTgt spid="91"/>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9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40000">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14:bounceEnd="40000">
                                          <p:cBhvr additive="base">
                                            <p:cTn id="23" dur="500" fill="hold"/>
                                            <p:tgtEl>
                                              <p:spTgt spid="111"/>
                                            </p:tgtEl>
                                            <p:attrNameLst>
                                              <p:attrName>ppt_x</p:attrName>
                                            </p:attrNameLst>
                                          </p:cBhvr>
                                          <p:tavLst>
                                            <p:tav tm="0">
                                              <p:val>
                                                <p:strVal val="1+#ppt_w/2"/>
                                              </p:val>
                                            </p:tav>
                                            <p:tav tm="100000">
                                              <p:val>
                                                <p:strVal val="#ppt_x"/>
                                              </p:val>
                                            </p:tav>
                                          </p:tavLst>
                                        </p:anim>
                                        <p:anim calcmode="lin" valueType="num" p14:bounceEnd="40000">
                                          <p:cBhvr additive="base">
                                            <p:cTn id="24" dur="500" fill="hold"/>
                                            <p:tgtEl>
                                              <p:spTgt spid="1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40000">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14:bounceEnd="40000">
                                          <p:cBhvr additive="base">
                                            <p:cTn id="27" dur="500" fill="hold"/>
                                            <p:tgtEl>
                                              <p:spTgt spid="108"/>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200"/>
                                            <p:tgtEl>
                                              <p:spTgt spid="77"/>
                                            </p:tgtEl>
                                          </p:cBhvr>
                                        </p:animEffect>
                                      </p:childTnLst>
                                    </p:cTn>
                                  </p:par>
                                </p:childTnLst>
                              </p:cTn>
                            </p:par>
                            <p:par>
                              <p:cTn id="34" fill="hold">
                                <p:stCondLst>
                                  <p:cond delay="2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200"/>
                                            <p:tgtEl>
                                              <p:spTgt spid="76"/>
                                            </p:tgtEl>
                                          </p:cBhvr>
                                        </p:animEffect>
                                      </p:childTnLst>
                                    </p:cTn>
                                  </p:par>
                                </p:childTnLst>
                              </p:cTn>
                            </p:par>
                            <p:par>
                              <p:cTn id="38" fill="hold">
                                <p:stCondLst>
                                  <p:cond delay="400"/>
                                </p:stCondLst>
                                <p:childTnLst>
                                  <p:par>
                                    <p:cTn id="39" presetID="22" presetClass="entr" presetSubtype="2"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right)">
                                          <p:cBhvr>
                                            <p:cTn id="41" dur="200"/>
                                            <p:tgtEl>
                                              <p:spTgt spid="74"/>
                                            </p:tgtEl>
                                          </p:cBhvr>
                                        </p:animEffect>
                                      </p:childTnLst>
                                    </p:cTn>
                                  </p:par>
                                </p:childTnLst>
                              </p:cTn>
                            </p:par>
                            <p:par>
                              <p:cTn id="42" fill="hold">
                                <p:stCondLst>
                                  <p:cond delay="600"/>
                                </p:stCondLst>
                                <p:childTnLst>
                                  <p:par>
                                    <p:cTn id="43" presetID="22" presetClass="entr" presetSubtype="1" fill="hold" nodeType="after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up)">
                                          <p:cBhvr>
                                            <p:cTn id="45" dur="200"/>
                                            <p:tgtEl>
                                              <p:spTgt spid="75"/>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anim calcmode="lin" valueType="num">
                                          <p:cBhvr>
                                            <p:cTn id="49" dur="500" fill="hold"/>
                                            <p:tgtEl>
                                              <p:spTgt spid="70"/>
                                            </p:tgtEl>
                                            <p:attrNameLst>
                                              <p:attrName>ppt_x</p:attrName>
                                            </p:attrNameLst>
                                          </p:cBhvr>
                                          <p:tavLst>
                                            <p:tav tm="0">
                                              <p:val>
                                                <p:strVal val="#ppt_x"/>
                                              </p:val>
                                            </p:tav>
                                            <p:tav tm="100000">
                                              <p:val>
                                                <p:strVal val="#ppt_x"/>
                                              </p:val>
                                            </p:tav>
                                          </p:tavLst>
                                        </p:anim>
                                        <p:anim calcmode="lin" valueType="num">
                                          <p:cBhvr>
                                            <p:cTn id="50" dur="5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down)">
                                          <p:cBhvr>
                                            <p:cTn id="55" dur="200"/>
                                            <p:tgtEl>
                                              <p:spTgt spid="79"/>
                                            </p:tgtEl>
                                          </p:cBhvr>
                                        </p:animEffect>
                                      </p:childTnLst>
                                    </p:cTn>
                                  </p:par>
                                </p:childTnLst>
                              </p:cTn>
                            </p:par>
                            <p:par>
                              <p:cTn id="56" fill="hold">
                                <p:stCondLst>
                                  <p:cond delay="200"/>
                                </p:stCondLst>
                                <p:childTnLst>
                                  <p:par>
                                    <p:cTn id="57" presetID="22" presetClass="entr" presetSubtype="4"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down)">
                                          <p:cBhvr>
                                            <p:cTn id="59" dur="200"/>
                                            <p:tgtEl>
                                              <p:spTgt spid="80"/>
                                            </p:tgtEl>
                                          </p:cBhvr>
                                        </p:animEffect>
                                      </p:childTnLst>
                                    </p:cTn>
                                  </p:par>
                                </p:childTnLst>
                              </p:cTn>
                            </p:par>
                            <p:par>
                              <p:cTn id="60" fill="hold">
                                <p:stCondLst>
                                  <p:cond delay="400"/>
                                </p:stCondLst>
                                <p:childTnLst>
                                  <p:par>
                                    <p:cTn id="61" presetID="22" presetClass="entr" presetSubtype="2" fill="hold" nodeType="after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right)">
                                          <p:cBhvr>
                                            <p:cTn id="63" dur="200"/>
                                            <p:tgtEl>
                                              <p:spTgt spid="78"/>
                                            </p:tgtEl>
                                          </p:cBhvr>
                                        </p:animEffect>
                                      </p:childTnLst>
                                    </p:cTn>
                                  </p:par>
                                </p:childTnLst>
                              </p:cTn>
                            </p:par>
                            <p:par>
                              <p:cTn id="64" fill="hold">
                                <p:stCondLst>
                                  <p:cond delay="600"/>
                                </p:stCondLst>
                                <p:childTnLst>
                                  <p:par>
                                    <p:cTn id="65" presetID="22" presetClass="entr" presetSubtype="4" fill="hold" nodeType="after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200"/>
                                            <p:tgtEl>
                                              <p:spTgt spid="81"/>
                                            </p:tgtEl>
                                          </p:cBhvr>
                                        </p:animEffect>
                                      </p:childTnLst>
                                    </p:cTn>
                                  </p:par>
                                </p:childTnLst>
                              </p:cTn>
                            </p:par>
                            <p:par>
                              <p:cTn id="68" fill="hold">
                                <p:stCondLst>
                                  <p:cond delay="800"/>
                                </p:stCondLst>
                                <p:childTnLst>
                                  <p:par>
                                    <p:cTn id="69" presetID="47"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anim calcmode="lin" valueType="num">
                                          <p:cBhvr>
                                            <p:cTn id="72" dur="500" fill="hold"/>
                                            <p:tgtEl>
                                              <p:spTgt spid="11"/>
                                            </p:tgtEl>
                                            <p:attrNameLst>
                                              <p:attrName>ppt_x</p:attrName>
                                            </p:attrNameLst>
                                          </p:cBhvr>
                                          <p:tavLst>
                                            <p:tav tm="0">
                                              <p:val>
                                                <p:strVal val="#ppt_x"/>
                                              </p:val>
                                            </p:tav>
                                            <p:tav tm="100000">
                                              <p:val>
                                                <p:strVal val="#ppt_x"/>
                                              </p:val>
                                            </p:tav>
                                          </p:tavLst>
                                        </p:anim>
                                        <p:anim calcmode="lin" valueType="num">
                                          <p:cBhvr>
                                            <p:cTn id="7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up)">
                                          <p:cBhvr>
                                            <p:cTn id="78" dur="200"/>
                                            <p:tgtEl>
                                              <p:spTgt spid="85"/>
                                            </p:tgtEl>
                                          </p:cBhvr>
                                        </p:animEffect>
                                      </p:childTnLst>
                                    </p:cTn>
                                  </p:par>
                                </p:childTnLst>
                              </p:cTn>
                            </p:par>
                            <p:par>
                              <p:cTn id="79" fill="hold">
                                <p:stCondLst>
                                  <p:cond delay="200"/>
                                </p:stCondLst>
                                <p:childTnLst>
                                  <p:par>
                                    <p:cTn id="80" presetID="22" presetClass="entr" presetSubtype="1" fill="hold" nodeType="after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up)">
                                          <p:cBhvr>
                                            <p:cTn id="82" dur="200"/>
                                            <p:tgtEl>
                                              <p:spTgt spid="84"/>
                                            </p:tgtEl>
                                          </p:cBhvr>
                                        </p:animEffect>
                                      </p:childTnLst>
                                    </p:cTn>
                                  </p:par>
                                </p:childTnLst>
                              </p:cTn>
                            </p:par>
                            <p:par>
                              <p:cTn id="83" fill="hold">
                                <p:stCondLst>
                                  <p:cond delay="400"/>
                                </p:stCondLst>
                                <p:childTnLst>
                                  <p:par>
                                    <p:cTn id="84" presetID="22" presetClass="entr" presetSubtype="2" fill="hold"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wipe(right)">
                                          <p:cBhvr>
                                            <p:cTn id="86" dur="200"/>
                                            <p:tgtEl>
                                              <p:spTgt spid="82"/>
                                            </p:tgtEl>
                                          </p:cBhvr>
                                        </p:animEffect>
                                      </p:childTnLst>
                                    </p:cTn>
                                  </p:par>
                                </p:childTnLst>
                              </p:cTn>
                            </p:par>
                            <p:par>
                              <p:cTn id="87" fill="hold">
                                <p:stCondLst>
                                  <p:cond delay="600"/>
                                </p:stCondLst>
                                <p:childTnLst>
                                  <p:par>
                                    <p:cTn id="88" presetID="22" presetClass="entr" presetSubtype="1" fill="hold" nodeType="after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up)">
                                          <p:cBhvr>
                                            <p:cTn id="90" dur="200"/>
                                            <p:tgtEl>
                                              <p:spTgt spid="83"/>
                                            </p:tgtEl>
                                          </p:cBhvr>
                                        </p:animEffect>
                                      </p:childTnLst>
                                    </p:cTn>
                                  </p:par>
                                </p:childTnLst>
                              </p:cTn>
                            </p:par>
                            <p:par>
                              <p:cTn id="91" fill="hold">
                                <p:stCondLst>
                                  <p:cond delay="800"/>
                                </p:stCondLst>
                                <p:childTnLst>
                                  <p:par>
                                    <p:cTn id="92" presetID="42" presetClass="entr" presetSubtype="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anim calcmode="lin" valueType="num">
                                          <p:cBhvr>
                                            <p:cTn id="95" dur="500" fill="hold"/>
                                            <p:tgtEl>
                                              <p:spTgt spid="10"/>
                                            </p:tgtEl>
                                            <p:attrNameLst>
                                              <p:attrName>ppt_x</p:attrName>
                                            </p:attrNameLst>
                                          </p:cBhvr>
                                          <p:tavLst>
                                            <p:tav tm="0">
                                              <p:val>
                                                <p:strVal val="#ppt_x"/>
                                              </p:val>
                                            </p:tav>
                                            <p:tav tm="100000">
                                              <p:val>
                                                <p:strVal val="#ppt_x"/>
                                              </p:val>
                                            </p:tav>
                                          </p:tavLst>
                                        </p:anim>
                                        <p:anim calcmode="lin" valueType="num">
                                          <p:cBhvr>
                                            <p:cTn id="9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115"/>
                                            </p:tgtEl>
                                            <p:attrNameLst>
                                              <p:attrName>style.visibility</p:attrName>
                                            </p:attrNameLst>
                                          </p:cBhvr>
                                          <p:to>
                                            <p:strVal val="visible"/>
                                          </p:to>
                                        </p:set>
                                        <p:animEffect transition="in" filter="wipe(up)">
                                          <p:cBhvr>
                                            <p:cTn id="101" dur="200"/>
                                            <p:tgtEl>
                                              <p:spTgt spid="115"/>
                                            </p:tgtEl>
                                          </p:cBhvr>
                                        </p:animEffect>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wipe(up)">
                                          <p:cBhvr>
                                            <p:cTn id="105" dur="200"/>
                                            <p:tgtEl>
                                              <p:spTgt spid="114"/>
                                            </p:tgtEl>
                                          </p:cBhvr>
                                        </p:animEffect>
                                      </p:childTnLst>
                                    </p:cTn>
                                  </p:par>
                                </p:childTnLst>
                              </p:cTn>
                            </p:par>
                            <p:par>
                              <p:cTn id="106" fill="hold">
                                <p:stCondLst>
                                  <p:cond delay="400"/>
                                </p:stCondLst>
                                <p:childTnLst>
                                  <p:par>
                                    <p:cTn id="107" presetID="22" presetClass="entr" presetSubtype="2" fill="hold" nodeType="after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right)">
                                          <p:cBhvr>
                                            <p:cTn id="109" dur="200"/>
                                            <p:tgtEl>
                                              <p:spTgt spid="86"/>
                                            </p:tgtEl>
                                          </p:cBhvr>
                                        </p:animEffect>
                                      </p:childTnLst>
                                    </p:cTn>
                                  </p:par>
                                </p:childTnLst>
                              </p:cTn>
                            </p:par>
                            <p:par>
                              <p:cTn id="110" fill="hold">
                                <p:stCondLst>
                                  <p:cond delay="600"/>
                                </p:stCondLst>
                                <p:childTnLst>
                                  <p:par>
                                    <p:cTn id="111" presetID="22" presetClass="entr" presetSubtype="4" fill="hold" nodeType="after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wipe(down)">
                                          <p:cBhvr>
                                            <p:cTn id="113" dur="200"/>
                                            <p:tgtEl>
                                              <p:spTgt spid="87"/>
                                            </p:tgtEl>
                                          </p:cBhvr>
                                        </p:animEffect>
                                      </p:childTnLst>
                                    </p:cTn>
                                  </p:par>
                                </p:childTnLst>
                              </p:cTn>
                            </p:par>
                            <p:par>
                              <p:cTn id="114" fill="hold">
                                <p:stCondLst>
                                  <p:cond delay="800"/>
                                </p:stCondLst>
                                <p:childTnLst>
                                  <p:par>
                                    <p:cTn id="115" presetID="47" presetClass="entr" presetSubtype="0" fill="hold" grpId="0" nodeType="after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500"/>
                                            <p:tgtEl>
                                              <p:spTgt spid="12"/>
                                            </p:tgtEl>
                                          </p:cBhvr>
                                        </p:animEffect>
                                        <p:anim calcmode="lin" valueType="num">
                                          <p:cBhvr>
                                            <p:cTn id="118" dur="500" fill="hold"/>
                                            <p:tgtEl>
                                              <p:spTgt spid="12"/>
                                            </p:tgtEl>
                                            <p:attrNameLst>
                                              <p:attrName>ppt_x</p:attrName>
                                            </p:attrNameLst>
                                          </p:cBhvr>
                                          <p:tavLst>
                                            <p:tav tm="0">
                                              <p:val>
                                                <p:strVal val="#ppt_x"/>
                                              </p:val>
                                            </p:tav>
                                            <p:tav tm="100000">
                                              <p:val>
                                                <p:strVal val="#ppt_x"/>
                                              </p:val>
                                            </p:tav>
                                          </p:tavLst>
                                        </p:anim>
                                        <p:anim calcmode="lin" valueType="num">
                                          <p:cBhvr>
                                            <p:cTn id="11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05"/>
                                            </p:tgtEl>
                                            <p:attrNameLst>
                                              <p:attrName>style.visibility</p:attrName>
                                            </p:attrNameLst>
                                          </p:cBhvr>
                                          <p:to>
                                            <p:strVal val="visible"/>
                                          </p:to>
                                        </p:set>
                                        <p:animEffect transition="in" filter="wipe(up)">
                                          <p:cBhvr>
                                            <p:cTn id="124" dur="200"/>
                                            <p:tgtEl>
                                              <p:spTgt spid="105"/>
                                            </p:tgtEl>
                                          </p:cBhvr>
                                        </p:animEffect>
                                      </p:childTnLst>
                                    </p:cTn>
                                  </p:par>
                                </p:childTnLst>
                              </p:cTn>
                            </p:par>
                            <p:par>
                              <p:cTn id="125" fill="hold">
                                <p:stCondLst>
                                  <p:cond delay="200"/>
                                </p:stCondLst>
                                <p:childTnLst>
                                  <p:par>
                                    <p:cTn id="126" presetID="22" presetClass="entr" presetSubtype="1" fill="hold" nodeType="afterEffect">
                                      <p:stCondLst>
                                        <p:cond delay="0"/>
                                      </p:stCondLst>
                                      <p:childTnLst>
                                        <p:set>
                                          <p:cBhvr>
                                            <p:cTn id="127" dur="1" fill="hold">
                                              <p:stCondLst>
                                                <p:cond delay="0"/>
                                              </p:stCondLst>
                                            </p:cTn>
                                            <p:tgtEl>
                                              <p:spTgt spid="104"/>
                                            </p:tgtEl>
                                            <p:attrNameLst>
                                              <p:attrName>style.visibility</p:attrName>
                                            </p:attrNameLst>
                                          </p:cBhvr>
                                          <p:to>
                                            <p:strVal val="visible"/>
                                          </p:to>
                                        </p:set>
                                        <p:animEffect transition="in" filter="wipe(up)">
                                          <p:cBhvr>
                                            <p:cTn id="128" dur="200"/>
                                            <p:tgtEl>
                                              <p:spTgt spid="104"/>
                                            </p:tgtEl>
                                          </p:cBhvr>
                                        </p:animEffect>
                                      </p:childTnLst>
                                    </p:cTn>
                                  </p:par>
                                </p:childTnLst>
                              </p:cTn>
                            </p:par>
                            <p:par>
                              <p:cTn id="129" fill="hold">
                                <p:stCondLst>
                                  <p:cond delay="400"/>
                                </p:stCondLst>
                                <p:childTnLst>
                                  <p:par>
                                    <p:cTn id="130" presetID="22" presetClass="entr" presetSubtype="2" fill="hold" nodeType="afterEffect">
                                      <p:stCondLst>
                                        <p:cond delay="0"/>
                                      </p:stCondLst>
                                      <p:childTnLst>
                                        <p:set>
                                          <p:cBhvr>
                                            <p:cTn id="131" dur="1" fill="hold">
                                              <p:stCondLst>
                                                <p:cond delay="0"/>
                                              </p:stCondLst>
                                            </p:cTn>
                                            <p:tgtEl>
                                              <p:spTgt spid="102"/>
                                            </p:tgtEl>
                                            <p:attrNameLst>
                                              <p:attrName>style.visibility</p:attrName>
                                            </p:attrNameLst>
                                          </p:cBhvr>
                                          <p:to>
                                            <p:strVal val="visible"/>
                                          </p:to>
                                        </p:set>
                                        <p:animEffect transition="in" filter="wipe(right)">
                                          <p:cBhvr>
                                            <p:cTn id="132" dur="200"/>
                                            <p:tgtEl>
                                              <p:spTgt spid="102"/>
                                            </p:tgtEl>
                                          </p:cBhvr>
                                        </p:animEffect>
                                      </p:childTnLst>
                                    </p:cTn>
                                  </p:par>
                                </p:childTnLst>
                              </p:cTn>
                            </p:par>
                            <p:par>
                              <p:cTn id="133" fill="hold">
                                <p:stCondLst>
                                  <p:cond delay="600"/>
                                </p:stCondLst>
                                <p:childTnLst>
                                  <p:par>
                                    <p:cTn id="134" presetID="22" presetClass="entr" presetSubtype="1" fill="hold" nodeType="afterEffect">
                                      <p:stCondLst>
                                        <p:cond delay="0"/>
                                      </p:stCondLst>
                                      <p:childTnLst>
                                        <p:set>
                                          <p:cBhvr>
                                            <p:cTn id="135" dur="1" fill="hold">
                                              <p:stCondLst>
                                                <p:cond delay="0"/>
                                              </p:stCondLst>
                                            </p:cTn>
                                            <p:tgtEl>
                                              <p:spTgt spid="103"/>
                                            </p:tgtEl>
                                            <p:attrNameLst>
                                              <p:attrName>style.visibility</p:attrName>
                                            </p:attrNameLst>
                                          </p:cBhvr>
                                          <p:to>
                                            <p:strVal val="visible"/>
                                          </p:to>
                                        </p:set>
                                        <p:animEffect transition="in" filter="wipe(up)">
                                          <p:cBhvr>
                                            <p:cTn id="136" dur="200"/>
                                            <p:tgtEl>
                                              <p:spTgt spid="103"/>
                                            </p:tgtEl>
                                          </p:cBhvr>
                                        </p:animEffect>
                                      </p:childTnLst>
                                    </p:cTn>
                                  </p:par>
                                </p:childTnLst>
                              </p:cTn>
                            </p:par>
                            <p:par>
                              <p:cTn id="137" fill="hold">
                                <p:stCondLst>
                                  <p:cond delay="800"/>
                                </p:stCondLst>
                                <p:childTnLst>
                                  <p:par>
                                    <p:cTn id="138" presetID="42" presetClass="entr" presetSubtype="0" fill="hold" grpId="0" nodeType="afterEffect">
                                      <p:stCondLst>
                                        <p:cond delay="0"/>
                                      </p:stCondLst>
                                      <p:childTnLst>
                                        <p:set>
                                          <p:cBhvr>
                                            <p:cTn id="139" dur="1" fill="hold">
                                              <p:stCondLst>
                                                <p:cond delay="0"/>
                                              </p:stCondLst>
                                            </p:cTn>
                                            <p:tgtEl>
                                              <p:spTgt spid="8"/>
                                            </p:tgtEl>
                                            <p:attrNameLst>
                                              <p:attrName>style.visibility</p:attrName>
                                            </p:attrNameLst>
                                          </p:cBhvr>
                                          <p:to>
                                            <p:strVal val="visible"/>
                                          </p:to>
                                        </p:set>
                                        <p:animEffect transition="in" filter="fade">
                                          <p:cBhvr>
                                            <p:cTn id="140" dur="500"/>
                                            <p:tgtEl>
                                              <p:spTgt spid="8"/>
                                            </p:tgtEl>
                                          </p:cBhvr>
                                        </p:animEffect>
                                        <p:anim calcmode="lin" valueType="num">
                                          <p:cBhvr>
                                            <p:cTn id="141" dur="500" fill="hold"/>
                                            <p:tgtEl>
                                              <p:spTgt spid="8"/>
                                            </p:tgtEl>
                                            <p:attrNameLst>
                                              <p:attrName>ppt_x</p:attrName>
                                            </p:attrNameLst>
                                          </p:cBhvr>
                                          <p:tavLst>
                                            <p:tav tm="0">
                                              <p:val>
                                                <p:strVal val="#ppt_x"/>
                                              </p:val>
                                            </p:tav>
                                            <p:tav tm="100000">
                                              <p:val>
                                                <p:strVal val="#ppt_x"/>
                                              </p:val>
                                            </p:tav>
                                          </p:tavLst>
                                        </p:anim>
                                        <p:anim calcmode="lin" valueType="num">
                                          <p:cBhvr>
                                            <p:cTn id="142"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wipe(up)">
                                          <p:cBhvr>
                                            <p:cTn id="147" dur="200"/>
                                            <p:tgtEl>
                                              <p:spTgt spid="117"/>
                                            </p:tgtEl>
                                          </p:cBhvr>
                                        </p:animEffect>
                                      </p:childTnLst>
                                    </p:cTn>
                                  </p:par>
                                </p:childTnLst>
                              </p:cTn>
                            </p:par>
                            <p:par>
                              <p:cTn id="148" fill="hold">
                                <p:stCondLst>
                                  <p:cond delay="200"/>
                                </p:stCondLst>
                                <p:childTnLst>
                                  <p:par>
                                    <p:cTn id="149" presetID="22" presetClass="entr" presetSubtype="1" fill="hold" nodeType="afterEffect">
                                      <p:stCondLst>
                                        <p:cond delay="0"/>
                                      </p:stCondLst>
                                      <p:childTnLst>
                                        <p:set>
                                          <p:cBhvr>
                                            <p:cTn id="150" dur="1" fill="hold">
                                              <p:stCondLst>
                                                <p:cond delay="0"/>
                                              </p:stCondLst>
                                            </p:cTn>
                                            <p:tgtEl>
                                              <p:spTgt spid="116"/>
                                            </p:tgtEl>
                                            <p:attrNameLst>
                                              <p:attrName>style.visibility</p:attrName>
                                            </p:attrNameLst>
                                          </p:cBhvr>
                                          <p:to>
                                            <p:strVal val="visible"/>
                                          </p:to>
                                        </p:set>
                                        <p:animEffect transition="in" filter="wipe(up)">
                                          <p:cBhvr>
                                            <p:cTn id="151" dur="200"/>
                                            <p:tgtEl>
                                              <p:spTgt spid="116"/>
                                            </p:tgtEl>
                                          </p:cBhvr>
                                        </p:animEffect>
                                      </p:childTnLst>
                                    </p:cTn>
                                  </p:par>
                                </p:childTnLst>
                              </p:cTn>
                            </p:par>
                            <p:par>
                              <p:cTn id="152" fill="hold">
                                <p:stCondLst>
                                  <p:cond delay="400"/>
                                </p:stCondLst>
                                <p:childTnLst>
                                  <p:par>
                                    <p:cTn id="153" presetID="22" presetClass="entr" presetSubtype="2" fill="hold" nodeType="afterEffect">
                                      <p:stCondLst>
                                        <p:cond delay="0"/>
                                      </p:stCondLst>
                                      <p:childTnLst>
                                        <p:set>
                                          <p:cBhvr>
                                            <p:cTn id="154" dur="1" fill="hold">
                                              <p:stCondLst>
                                                <p:cond delay="0"/>
                                              </p:stCondLst>
                                            </p:cTn>
                                            <p:tgtEl>
                                              <p:spTgt spid="106"/>
                                            </p:tgtEl>
                                            <p:attrNameLst>
                                              <p:attrName>style.visibility</p:attrName>
                                            </p:attrNameLst>
                                          </p:cBhvr>
                                          <p:to>
                                            <p:strVal val="visible"/>
                                          </p:to>
                                        </p:set>
                                        <p:animEffect transition="in" filter="wipe(right)">
                                          <p:cBhvr>
                                            <p:cTn id="155" dur="200"/>
                                            <p:tgtEl>
                                              <p:spTgt spid="106"/>
                                            </p:tgtEl>
                                          </p:cBhvr>
                                        </p:animEffect>
                                      </p:childTnLst>
                                    </p:cTn>
                                  </p:par>
                                </p:childTnLst>
                              </p:cTn>
                            </p:par>
                            <p:par>
                              <p:cTn id="156" fill="hold">
                                <p:stCondLst>
                                  <p:cond delay="600"/>
                                </p:stCondLst>
                                <p:childTnLst>
                                  <p:par>
                                    <p:cTn id="157" presetID="22" presetClass="entr" presetSubtype="4" fill="hold" nodeType="afterEffect">
                                      <p:stCondLst>
                                        <p:cond delay="0"/>
                                      </p:stCondLst>
                                      <p:childTnLst>
                                        <p:set>
                                          <p:cBhvr>
                                            <p:cTn id="158" dur="1" fill="hold">
                                              <p:stCondLst>
                                                <p:cond delay="0"/>
                                              </p:stCondLst>
                                            </p:cTn>
                                            <p:tgtEl>
                                              <p:spTgt spid="107"/>
                                            </p:tgtEl>
                                            <p:attrNameLst>
                                              <p:attrName>style.visibility</p:attrName>
                                            </p:attrNameLst>
                                          </p:cBhvr>
                                          <p:to>
                                            <p:strVal val="visible"/>
                                          </p:to>
                                        </p:set>
                                        <p:animEffect transition="in" filter="wipe(down)">
                                          <p:cBhvr>
                                            <p:cTn id="159" dur="200"/>
                                            <p:tgtEl>
                                              <p:spTgt spid="107"/>
                                            </p:tgtEl>
                                          </p:cBhvr>
                                        </p:animEffect>
                                      </p:childTnLst>
                                    </p:cTn>
                                  </p:par>
                                </p:childTnLst>
                              </p:cTn>
                            </p:par>
                            <p:par>
                              <p:cTn id="160" fill="hold">
                                <p:stCondLst>
                                  <p:cond delay="800"/>
                                </p:stCondLst>
                                <p:childTnLst>
                                  <p:par>
                                    <p:cTn id="161" presetID="47" presetClass="entr" presetSubtype="0" fill="hold" grpId="0" nodeType="afterEffect">
                                      <p:stCondLst>
                                        <p:cond delay="0"/>
                                      </p:stCondLst>
                                      <p:childTnLst>
                                        <p:set>
                                          <p:cBhvr>
                                            <p:cTn id="162" dur="1" fill="hold">
                                              <p:stCondLst>
                                                <p:cond delay="0"/>
                                              </p:stCondLst>
                                            </p:cTn>
                                            <p:tgtEl>
                                              <p:spTgt spid="13"/>
                                            </p:tgtEl>
                                            <p:attrNameLst>
                                              <p:attrName>style.visibility</p:attrName>
                                            </p:attrNameLst>
                                          </p:cBhvr>
                                          <p:to>
                                            <p:strVal val="visible"/>
                                          </p:to>
                                        </p:set>
                                        <p:animEffect transition="in" filter="fade">
                                          <p:cBhvr>
                                            <p:cTn id="163" dur="500"/>
                                            <p:tgtEl>
                                              <p:spTgt spid="13"/>
                                            </p:tgtEl>
                                          </p:cBhvr>
                                        </p:animEffect>
                                        <p:anim calcmode="lin" valueType="num">
                                          <p:cBhvr>
                                            <p:cTn id="164" dur="500" fill="hold"/>
                                            <p:tgtEl>
                                              <p:spTgt spid="13"/>
                                            </p:tgtEl>
                                            <p:attrNameLst>
                                              <p:attrName>ppt_x</p:attrName>
                                            </p:attrNameLst>
                                          </p:cBhvr>
                                          <p:tavLst>
                                            <p:tav tm="0">
                                              <p:val>
                                                <p:strVal val="#ppt_x"/>
                                              </p:val>
                                            </p:tav>
                                            <p:tav tm="100000">
                                              <p:val>
                                                <p:strVal val="#ppt_x"/>
                                              </p:val>
                                            </p:tav>
                                          </p:tavLst>
                                        </p:anim>
                                        <p:anim calcmode="lin" valueType="num">
                                          <p:cBhvr>
                                            <p:cTn id="16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1+#ppt_w/2"/>
                                              </p:val>
                                            </p:tav>
                                            <p:tav tm="100000">
                                              <p:val>
                                                <p:strVal val="#ppt_x"/>
                                              </p:val>
                                            </p:tav>
                                          </p:tavLst>
                                        </p:anim>
                                        <p:anim calcmode="lin" valueType="num">
                                          <p:cBhvr additive="base">
                                            <p:cTn id="8" dur="500" fill="hold"/>
                                            <p:tgtEl>
                                              <p:spTgt spid="9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fill="hold"/>
                                            <p:tgtEl>
                                              <p:spTgt spid="94"/>
                                            </p:tgtEl>
                                            <p:attrNameLst>
                                              <p:attrName>ppt_x</p:attrName>
                                            </p:attrNameLst>
                                          </p:cBhvr>
                                          <p:tavLst>
                                            <p:tav tm="0">
                                              <p:val>
                                                <p:strVal val="1+#ppt_w/2"/>
                                              </p:val>
                                            </p:tav>
                                            <p:tav tm="100000">
                                              <p:val>
                                                <p:strVal val="#ppt_x"/>
                                              </p:val>
                                            </p:tav>
                                          </p:tavLst>
                                        </p:anim>
                                        <p:anim calcmode="lin" valueType="num">
                                          <p:cBhvr additive="base">
                                            <p:cTn id="12" dur="500" fill="hold"/>
                                            <p:tgtEl>
                                              <p:spTgt spid="9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500" fill="hold"/>
                                            <p:tgtEl>
                                              <p:spTgt spid="88"/>
                                            </p:tgtEl>
                                            <p:attrNameLst>
                                              <p:attrName>ppt_x</p:attrName>
                                            </p:attrNameLst>
                                          </p:cBhvr>
                                          <p:tavLst>
                                            <p:tav tm="0">
                                              <p:val>
                                                <p:strVal val="1+#ppt_w/2"/>
                                              </p:val>
                                            </p:tav>
                                            <p:tav tm="100000">
                                              <p:val>
                                                <p:strVal val="#ppt_x"/>
                                              </p:val>
                                            </p:tav>
                                          </p:tavLst>
                                        </p:anim>
                                        <p:anim calcmode="lin" valueType="num">
                                          <p:cBhvr additive="base">
                                            <p:cTn id="16" dur="500" fill="hold"/>
                                            <p:tgtEl>
                                              <p:spTgt spid="8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1+#ppt_w/2"/>
                                              </p:val>
                                            </p:tav>
                                            <p:tav tm="100000">
                                              <p:val>
                                                <p:strVal val="#ppt_x"/>
                                              </p:val>
                                            </p:tav>
                                          </p:tavLst>
                                        </p:anim>
                                        <p:anim calcmode="lin" valueType="num">
                                          <p:cBhvr additive="base">
                                            <p:cTn id="20" dur="500" fill="hold"/>
                                            <p:tgtEl>
                                              <p:spTgt spid="9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fill="hold"/>
                                            <p:tgtEl>
                                              <p:spTgt spid="111"/>
                                            </p:tgtEl>
                                            <p:attrNameLst>
                                              <p:attrName>ppt_x</p:attrName>
                                            </p:attrNameLst>
                                          </p:cBhvr>
                                          <p:tavLst>
                                            <p:tav tm="0">
                                              <p:val>
                                                <p:strVal val="1+#ppt_w/2"/>
                                              </p:val>
                                            </p:tav>
                                            <p:tav tm="100000">
                                              <p:val>
                                                <p:strVal val="#ppt_x"/>
                                              </p:val>
                                            </p:tav>
                                          </p:tavLst>
                                        </p:anim>
                                        <p:anim calcmode="lin" valueType="num">
                                          <p:cBhvr additive="base">
                                            <p:cTn id="24" dur="500" fill="hold"/>
                                            <p:tgtEl>
                                              <p:spTgt spid="1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500" fill="hold"/>
                                            <p:tgtEl>
                                              <p:spTgt spid="108"/>
                                            </p:tgtEl>
                                            <p:attrNameLst>
                                              <p:attrName>ppt_x</p:attrName>
                                            </p:attrNameLst>
                                          </p:cBhvr>
                                          <p:tavLst>
                                            <p:tav tm="0">
                                              <p:val>
                                                <p:strVal val="1+#ppt_w/2"/>
                                              </p:val>
                                            </p:tav>
                                            <p:tav tm="100000">
                                              <p:val>
                                                <p:strVal val="#ppt_x"/>
                                              </p:val>
                                            </p:tav>
                                          </p:tavLst>
                                        </p:anim>
                                        <p:anim calcmode="lin" valueType="num">
                                          <p:cBhvr additive="base">
                                            <p:cTn id="28"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200"/>
                                            <p:tgtEl>
                                              <p:spTgt spid="77"/>
                                            </p:tgtEl>
                                          </p:cBhvr>
                                        </p:animEffect>
                                      </p:childTnLst>
                                    </p:cTn>
                                  </p:par>
                                </p:childTnLst>
                              </p:cTn>
                            </p:par>
                            <p:par>
                              <p:cTn id="34" fill="hold">
                                <p:stCondLst>
                                  <p:cond delay="2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200"/>
                                            <p:tgtEl>
                                              <p:spTgt spid="76"/>
                                            </p:tgtEl>
                                          </p:cBhvr>
                                        </p:animEffect>
                                      </p:childTnLst>
                                    </p:cTn>
                                  </p:par>
                                </p:childTnLst>
                              </p:cTn>
                            </p:par>
                            <p:par>
                              <p:cTn id="38" fill="hold">
                                <p:stCondLst>
                                  <p:cond delay="400"/>
                                </p:stCondLst>
                                <p:childTnLst>
                                  <p:par>
                                    <p:cTn id="39" presetID="22" presetClass="entr" presetSubtype="2"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right)">
                                          <p:cBhvr>
                                            <p:cTn id="41" dur="200"/>
                                            <p:tgtEl>
                                              <p:spTgt spid="74"/>
                                            </p:tgtEl>
                                          </p:cBhvr>
                                        </p:animEffect>
                                      </p:childTnLst>
                                    </p:cTn>
                                  </p:par>
                                </p:childTnLst>
                              </p:cTn>
                            </p:par>
                            <p:par>
                              <p:cTn id="42" fill="hold">
                                <p:stCondLst>
                                  <p:cond delay="600"/>
                                </p:stCondLst>
                                <p:childTnLst>
                                  <p:par>
                                    <p:cTn id="43" presetID="22" presetClass="entr" presetSubtype="1" fill="hold" nodeType="after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up)">
                                          <p:cBhvr>
                                            <p:cTn id="45" dur="200"/>
                                            <p:tgtEl>
                                              <p:spTgt spid="75"/>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anim calcmode="lin" valueType="num">
                                          <p:cBhvr>
                                            <p:cTn id="49" dur="500" fill="hold"/>
                                            <p:tgtEl>
                                              <p:spTgt spid="70"/>
                                            </p:tgtEl>
                                            <p:attrNameLst>
                                              <p:attrName>ppt_x</p:attrName>
                                            </p:attrNameLst>
                                          </p:cBhvr>
                                          <p:tavLst>
                                            <p:tav tm="0">
                                              <p:val>
                                                <p:strVal val="#ppt_x"/>
                                              </p:val>
                                            </p:tav>
                                            <p:tav tm="100000">
                                              <p:val>
                                                <p:strVal val="#ppt_x"/>
                                              </p:val>
                                            </p:tav>
                                          </p:tavLst>
                                        </p:anim>
                                        <p:anim calcmode="lin" valueType="num">
                                          <p:cBhvr>
                                            <p:cTn id="50" dur="5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down)">
                                          <p:cBhvr>
                                            <p:cTn id="55" dur="200"/>
                                            <p:tgtEl>
                                              <p:spTgt spid="79"/>
                                            </p:tgtEl>
                                          </p:cBhvr>
                                        </p:animEffect>
                                      </p:childTnLst>
                                    </p:cTn>
                                  </p:par>
                                </p:childTnLst>
                              </p:cTn>
                            </p:par>
                            <p:par>
                              <p:cTn id="56" fill="hold">
                                <p:stCondLst>
                                  <p:cond delay="200"/>
                                </p:stCondLst>
                                <p:childTnLst>
                                  <p:par>
                                    <p:cTn id="57" presetID="22" presetClass="entr" presetSubtype="4"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down)">
                                          <p:cBhvr>
                                            <p:cTn id="59" dur="200"/>
                                            <p:tgtEl>
                                              <p:spTgt spid="80"/>
                                            </p:tgtEl>
                                          </p:cBhvr>
                                        </p:animEffect>
                                      </p:childTnLst>
                                    </p:cTn>
                                  </p:par>
                                </p:childTnLst>
                              </p:cTn>
                            </p:par>
                            <p:par>
                              <p:cTn id="60" fill="hold">
                                <p:stCondLst>
                                  <p:cond delay="400"/>
                                </p:stCondLst>
                                <p:childTnLst>
                                  <p:par>
                                    <p:cTn id="61" presetID="22" presetClass="entr" presetSubtype="2" fill="hold" nodeType="after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right)">
                                          <p:cBhvr>
                                            <p:cTn id="63" dur="200"/>
                                            <p:tgtEl>
                                              <p:spTgt spid="78"/>
                                            </p:tgtEl>
                                          </p:cBhvr>
                                        </p:animEffect>
                                      </p:childTnLst>
                                    </p:cTn>
                                  </p:par>
                                </p:childTnLst>
                              </p:cTn>
                            </p:par>
                            <p:par>
                              <p:cTn id="64" fill="hold">
                                <p:stCondLst>
                                  <p:cond delay="600"/>
                                </p:stCondLst>
                                <p:childTnLst>
                                  <p:par>
                                    <p:cTn id="65" presetID="22" presetClass="entr" presetSubtype="4" fill="hold" nodeType="after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200"/>
                                            <p:tgtEl>
                                              <p:spTgt spid="81"/>
                                            </p:tgtEl>
                                          </p:cBhvr>
                                        </p:animEffect>
                                      </p:childTnLst>
                                    </p:cTn>
                                  </p:par>
                                </p:childTnLst>
                              </p:cTn>
                            </p:par>
                            <p:par>
                              <p:cTn id="68" fill="hold">
                                <p:stCondLst>
                                  <p:cond delay="800"/>
                                </p:stCondLst>
                                <p:childTnLst>
                                  <p:par>
                                    <p:cTn id="69" presetID="47"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anim calcmode="lin" valueType="num">
                                          <p:cBhvr>
                                            <p:cTn id="72" dur="500" fill="hold"/>
                                            <p:tgtEl>
                                              <p:spTgt spid="11"/>
                                            </p:tgtEl>
                                            <p:attrNameLst>
                                              <p:attrName>ppt_x</p:attrName>
                                            </p:attrNameLst>
                                          </p:cBhvr>
                                          <p:tavLst>
                                            <p:tav tm="0">
                                              <p:val>
                                                <p:strVal val="#ppt_x"/>
                                              </p:val>
                                            </p:tav>
                                            <p:tav tm="100000">
                                              <p:val>
                                                <p:strVal val="#ppt_x"/>
                                              </p:val>
                                            </p:tav>
                                          </p:tavLst>
                                        </p:anim>
                                        <p:anim calcmode="lin" valueType="num">
                                          <p:cBhvr>
                                            <p:cTn id="7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up)">
                                          <p:cBhvr>
                                            <p:cTn id="78" dur="200"/>
                                            <p:tgtEl>
                                              <p:spTgt spid="85"/>
                                            </p:tgtEl>
                                          </p:cBhvr>
                                        </p:animEffect>
                                      </p:childTnLst>
                                    </p:cTn>
                                  </p:par>
                                </p:childTnLst>
                              </p:cTn>
                            </p:par>
                            <p:par>
                              <p:cTn id="79" fill="hold">
                                <p:stCondLst>
                                  <p:cond delay="200"/>
                                </p:stCondLst>
                                <p:childTnLst>
                                  <p:par>
                                    <p:cTn id="80" presetID="22" presetClass="entr" presetSubtype="1" fill="hold" nodeType="after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up)">
                                          <p:cBhvr>
                                            <p:cTn id="82" dur="200"/>
                                            <p:tgtEl>
                                              <p:spTgt spid="84"/>
                                            </p:tgtEl>
                                          </p:cBhvr>
                                        </p:animEffect>
                                      </p:childTnLst>
                                    </p:cTn>
                                  </p:par>
                                </p:childTnLst>
                              </p:cTn>
                            </p:par>
                            <p:par>
                              <p:cTn id="83" fill="hold">
                                <p:stCondLst>
                                  <p:cond delay="400"/>
                                </p:stCondLst>
                                <p:childTnLst>
                                  <p:par>
                                    <p:cTn id="84" presetID="22" presetClass="entr" presetSubtype="2" fill="hold"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wipe(right)">
                                          <p:cBhvr>
                                            <p:cTn id="86" dur="200"/>
                                            <p:tgtEl>
                                              <p:spTgt spid="82"/>
                                            </p:tgtEl>
                                          </p:cBhvr>
                                        </p:animEffect>
                                      </p:childTnLst>
                                    </p:cTn>
                                  </p:par>
                                </p:childTnLst>
                              </p:cTn>
                            </p:par>
                            <p:par>
                              <p:cTn id="87" fill="hold">
                                <p:stCondLst>
                                  <p:cond delay="600"/>
                                </p:stCondLst>
                                <p:childTnLst>
                                  <p:par>
                                    <p:cTn id="88" presetID="22" presetClass="entr" presetSubtype="1" fill="hold" nodeType="after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up)">
                                          <p:cBhvr>
                                            <p:cTn id="90" dur="200"/>
                                            <p:tgtEl>
                                              <p:spTgt spid="83"/>
                                            </p:tgtEl>
                                          </p:cBhvr>
                                        </p:animEffect>
                                      </p:childTnLst>
                                    </p:cTn>
                                  </p:par>
                                </p:childTnLst>
                              </p:cTn>
                            </p:par>
                            <p:par>
                              <p:cTn id="91" fill="hold">
                                <p:stCondLst>
                                  <p:cond delay="800"/>
                                </p:stCondLst>
                                <p:childTnLst>
                                  <p:par>
                                    <p:cTn id="92" presetID="42" presetClass="entr" presetSubtype="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anim calcmode="lin" valueType="num">
                                          <p:cBhvr>
                                            <p:cTn id="95" dur="500" fill="hold"/>
                                            <p:tgtEl>
                                              <p:spTgt spid="10"/>
                                            </p:tgtEl>
                                            <p:attrNameLst>
                                              <p:attrName>ppt_x</p:attrName>
                                            </p:attrNameLst>
                                          </p:cBhvr>
                                          <p:tavLst>
                                            <p:tav tm="0">
                                              <p:val>
                                                <p:strVal val="#ppt_x"/>
                                              </p:val>
                                            </p:tav>
                                            <p:tav tm="100000">
                                              <p:val>
                                                <p:strVal val="#ppt_x"/>
                                              </p:val>
                                            </p:tav>
                                          </p:tavLst>
                                        </p:anim>
                                        <p:anim calcmode="lin" valueType="num">
                                          <p:cBhvr>
                                            <p:cTn id="9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115"/>
                                            </p:tgtEl>
                                            <p:attrNameLst>
                                              <p:attrName>style.visibility</p:attrName>
                                            </p:attrNameLst>
                                          </p:cBhvr>
                                          <p:to>
                                            <p:strVal val="visible"/>
                                          </p:to>
                                        </p:set>
                                        <p:animEffect transition="in" filter="wipe(up)">
                                          <p:cBhvr>
                                            <p:cTn id="101" dur="200"/>
                                            <p:tgtEl>
                                              <p:spTgt spid="115"/>
                                            </p:tgtEl>
                                          </p:cBhvr>
                                        </p:animEffect>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wipe(up)">
                                          <p:cBhvr>
                                            <p:cTn id="105" dur="200"/>
                                            <p:tgtEl>
                                              <p:spTgt spid="114"/>
                                            </p:tgtEl>
                                          </p:cBhvr>
                                        </p:animEffect>
                                      </p:childTnLst>
                                    </p:cTn>
                                  </p:par>
                                </p:childTnLst>
                              </p:cTn>
                            </p:par>
                            <p:par>
                              <p:cTn id="106" fill="hold">
                                <p:stCondLst>
                                  <p:cond delay="400"/>
                                </p:stCondLst>
                                <p:childTnLst>
                                  <p:par>
                                    <p:cTn id="107" presetID="22" presetClass="entr" presetSubtype="2" fill="hold" nodeType="after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right)">
                                          <p:cBhvr>
                                            <p:cTn id="109" dur="200"/>
                                            <p:tgtEl>
                                              <p:spTgt spid="86"/>
                                            </p:tgtEl>
                                          </p:cBhvr>
                                        </p:animEffect>
                                      </p:childTnLst>
                                    </p:cTn>
                                  </p:par>
                                </p:childTnLst>
                              </p:cTn>
                            </p:par>
                            <p:par>
                              <p:cTn id="110" fill="hold">
                                <p:stCondLst>
                                  <p:cond delay="600"/>
                                </p:stCondLst>
                                <p:childTnLst>
                                  <p:par>
                                    <p:cTn id="111" presetID="22" presetClass="entr" presetSubtype="4" fill="hold" nodeType="after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wipe(down)">
                                          <p:cBhvr>
                                            <p:cTn id="113" dur="200"/>
                                            <p:tgtEl>
                                              <p:spTgt spid="87"/>
                                            </p:tgtEl>
                                          </p:cBhvr>
                                        </p:animEffect>
                                      </p:childTnLst>
                                    </p:cTn>
                                  </p:par>
                                </p:childTnLst>
                              </p:cTn>
                            </p:par>
                            <p:par>
                              <p:cTn id="114" fill="hold">
                                <p:stCondLst>
                                  <p:cond delay="800"/>
                                </p:stCondLst>
                                <p:childTnLst>
                                  <p:par>
                                    <p:cTn id="115" presetID="47" presetClass="entr" presetSubtype="0" fill="hold" grpId="0" nodeType="after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500"/>
                                            <p:tgtEl>
                                              <p:spTgt spid="12"/>
                                            </p:tgtEl>
                                          </p:cBhvr>
                                        </p:animEffect>
                                        <p:anim calcmode="lin" valueType="num">
                                          <p:cBhvr>
                                            <p:cTn id="118" dur="500" fill="hold"/>
                                            <p:tgtEl>
                                              <p:spTgt spid="12"/>
                                            </p:tgtEl>
                                            <p:attrNameLst>
                                              <p:attrName>ppt_x</p:attrName>
                                            </p:attrNameLst>
                                          </p:cBhvr>
                                          <p:tavLst>
                                            <p:tav tm="0">
                                              <p:val>
                                                <p:strVal val="#ppt_x"/>
                                              </p:val>
                                            </p:tav>
                                            <p:tav tm="100000">
                                              <p:val>
                                                <p:strVal val="#ppt_x"/>
                                              </p:val>
                                            </p:tav>
                                          </p:tavLst>
                                        </p:anim>
                                        <p:anim calcmode="lin" valueType="num">
                                          <p:cBhvr>
                                            <p:cTn id="11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05"/>
                                            </p:tgtEl>
                                            <p:attrNameLst>
                                              <p:attrName>style.visibility</p:attrName>
                                            </p:attrNameLst>
                                          </p:cBhvr>
                                          <p:to>
                                            <p:strVal val="visible"/>
                                          </p:to>
                                        </p:set>
                                        <p:animEffect transition="in" filter="wipe(up)">
                                          <p:cBhvr>
                                            <p:cTn id="124" dur="200"/>
                                            <p:tgtEl>
                                              <p:spTgt spid="105"/>
                                            </p:tgtEl>
                                          </p:cBhvr>
                                        </p:animEffect>
                                      </p:childTnLst>
                                    </p:cTn>
                                  </p:par>
                                </p:childTnLst>
                              </p:cTn>
                            </p:par>
                            <p:par>
                              <p:cTn id="125" fill="hold">
                                <p:stCondLst>
                                  <p:cond delay="200"/>
                                </p:stCondLst>
                                <p:childTnLst>
                                  <p:par>
                                    <p:cTn id="126" presetID="22" presetClass="entr" presetSubtype="1" fill="hold" nodeType="afterEffect">
                                      <p:stCondLst>
                                        <p:cond delay="0"/>
                                      </p:stCondLst>
                                      <p:childTnLst>
                                        <p:set>
                                          <p:cBhvr>
                                            <p:cTn id="127" dur="1" fill="hold">
                                              <p:stCondLst>
                                                <p:cond delay="0"/>
                                              </p:stCondLst>
                                            </p:cTn>
                                            <p:tgtEl>
                                              <p:spTgt spid="104"/>
                                            </p:tgtEl>
                                            <p:attrNameLst>
                                              <p:attrName>style.visibility</p:attrName>
                                            </p:attrNameLst>
                                          </p:cBhvr>
                                          <p:to>
                                            <p:strVal val="visible"/>
                                          </p:to>
                                        </p:set>
                                        <p:animEffect transition="in" filter="wipe(up)">
                                          <p:cBhvr>
                                            <p:cTn id="128" dur="200"/>
                                            <p:tgtEl>
                                              <p:spTgt spid="104"/>
                                            </p:tgtEl>
                                          </p:cBhvr>
                                        </p:animEffect>
                                      </p:childTnLst>
                                    </p:cTn>
                                  </p:par>
                                </p:childTnLst>
                              </p:cTn>
                            </p:par>
                            <p:par>
                              <p:cTn id="129" fill="hold">
                                <p:stCondLst>
                                  <p:cond delay="400"/>
                                </p:stCondLst>
                                <p:childTnLst>
                                  <p:par>
                                    <p:cTn id="130" presetID="22" presetClass="entr" presetSubtype="2" fill="hold" nodeType="afterEffect">
                                      <p:stCondLst>
                                        <p:cond delay="0"/>
                                      </p:stCondLst>
                                      <p:childTnLst>
                                        <p:set>
                                          <p:cBhvr>
                                            <p:cTn id="131" dur="1" fill="hold">
                                              <p:stCondLst>
                                                <p:cond delay="0"/>
                                              </p:stCondLst>
                                            </p:cTn>
                                            <p:tgtEl>
                                              <p:spTgt spid="102"/>
                                            </p:tgtEl>
                                            <p:attrNameLst>
                                              <p:attrName>style.visibility</p:attrName>
                                            </p:attrNameLst>
                                          </p:cBhvr>
                                          <p:to>
                                            <p:strVal val="visible"/>
                                          </p:to>
                                        </p:set>
                                        <p:animEffect transition="in" filter="wipe(right)">
                                          <p:cBhvr>
                                            <p:cTn id="132" dur="200"/>
                                            <p:tgtEl>
                                              <p:spTgt spid="102"/>
                                            </p:tgtEl>
                                          </p:cBhvr>
                                        </p:animEffect>
                                      </p:childTnLst>
                                    </p:cTn>
                                  </p:par>
                                </p:childTnLst>
                              </p:cTn>
                            </p:par>
                            <p:par>
                              <p:cTn id="133" fill="hold">
                                <p:stCondLst>
                                  <p:cond delay="600"/>
                                </p:stCondLst>
                                <p:childTnLst>
                                  <p:par>
                                    <p:cTn id="134" presetID="22" presetClass="entr" presetSubtype="1" fill="hold" nodeType="afterEffect">
                                      <p:stCondLst>
                                        <p:cond delay="0"/>
                                      </p:stCondLst>
                                      <p:childTnLst>
                                        <p:set>
                                          <p:cBhvr>
                                            <p:cTn id="135" dur="1" fill="hold">
                                              <p:stCondLst>
                                                <p:cond delay="0"/>
                                              </p:stCondLst>
                                            </p:cTn>
                                            <p:tgtEl>
                                              <p:spTgt spid="103"/>
                                            </p:tgtEl>
                                            <p:attrNameLst>
                                              <p:attrName>style.visibility</p:attrName>
                                            </p:attrNameLst>
                                          </p:cBhvr>
                                          <p:to>
                                            <p:strVal val="visible"/>
                                          </p:to>
                                        </p:set>
                                        <p:animEffect transition="in" filter="wipe(up)">
                                          <p:cBhvr>
                                            <p:cTn id="136" dur="200"/>
                                            <p:tgtEl>
                                              <p:spTgt spid="103"/>
                                            </p:tgtEl>
                                          </p:cBhvr>
                                        </p:animEffect>
                                      </p:childTnLst>
                                    </p:cTn>
                                  </p:par>
                                </p:childTnLst>
                              </p:cTn>
                            </p:par>
                            <p:par>
                              <p:cTn id="137" fill="hold">
                                <p:stCondLst>
                                  <p:cond delay="800"/>
                                </p:stCondLst>
                                <p:childTnLst>
                                  <p:par>
                                    <p:cTn id="138" presetID="42" presetClass="entr" presetSubtype="0" fill="hold" grpId="0" nodeType="afterEffect">
                                      <p:stCondLst>
                                        <p:cond delay="0"/>
                                      </p:stCondLst>
                                      <p:childTnLst>
                                        <p:set>
                                          <p:cBhvr>
                                            <p:cTn id="139" dur="1" fill="hold">
                                              <p:stCondLst>
                                                <p:cond delay="0"/>
                                              </p:stCondLst>
                                            </p:cTn>
                                            <p:tgtEl>
                                              <p:spTgt spid="8"/>
                                            </p:tgtEl>
                                            <p:attrNameLst>
                                              <p:attrName>style.visibility</p:attrName>
                                            </p:attrNameLst>
                                          </p:cBhvr>
                                          <p:to>
                                            <p:strVal val="visible"/>
                                          </p:to>
                                        </p:set>
                                        <p:animEffect transition="in" filter="fade">
                                          <p:cBhvr>
                                            <p:cTn id="140" dur="500"/>
                                            <p:tgtEl>
                                              <p:spTgt spid="8"/>
                                            </p:tgtEl>
                                          </p:cBhvr>
                                        </p:animEffect>
                                        <p:anim calcmode="lin" valueType="num">
                                          <p:cBhvr>
                                            <p:cTn id="141" dur="500" fill="hold"/>
                                            <p:tgtEl>
                                              <p:spTgt spid="8"/>
                                            </p:tgtEl>
                                            <p:attrNameLst>
                                              <p:attrName>ppt_x</p:attrName>
                                            </p:attrNameLst>
                                          </p:cBhvr>
                                          <p:tavLst>
                                            <p:tav tm="0">
                                              <p:val>
                                                <p:strVal val="#ppt_x"/>
                                              </p:val>
                                            </p:tav>
                                            <p:tav tm="100000">
                                              <p:val>
                                                <p:strVal val="#ppt_x"/>
                                              </p:val>
                                            </p:tav>
                                          </p:tavLst>
                                        </p:anim>
                                        <p:anim calcmode="lin" valueType="num">
                                          <p:cBhvr>
                                            <p:cTn id="142"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wipe(up)">
                                          <p:cBhvr>
                                            <p:cTn id="147" dur="200"/>
                                            <p:tgtEl>
                                              <p:spTgt spid="117"/>
                                            </p:tgtEl>
                                          </p:cBhvr>
                                        </p:animEffect>
                                      </p:childTnLst>
                                    </p:cTn>
                                  </p:par>
                                </p:childTnLst>
                              </p:cTn>
                            </p:par>
                            <p:par>
                              <p:cTn id="148" fill="hold">
                                <p:stCondLst>
                                  <p:cond delay="200"/>
                                </p:stCondLst>
                                <p:childTnLst>
                                  <p:par>
                                    <p:cTn id="149" presetID="22" presetClass="entr" presetSubtype="1" fill="hold" nodeType="afterEffect">
                                      <p:stCondLst>
                                        <p:cond delay="0"/>
                                      </p:stCondLst>
                                      <p:childTnLst>
                                        <p:set>
                                          <p:cBhvr>
                                            <p:cTn id="150" dur="1" fill="hold">
                                              <p:stCondLst>
                                                <p:cond delay="0"/>
                                              </p:stCondLst>
                                            </p:cTn>
                                            <p:tgtEl>
                                              <p:spTgt spid="116"/>
                                            </p:tgtEl>
                                            <p:attrNameLst>
                                              <p:attrName>style.visibility</p:attrName>
                                            </p:attrNameLst>
                                          </p:cBhvr>
                                          <p:to>
                                            <p:strVal val="visible"/>
                                          </p:to>
                                        </p:set>
                                        <p:animEffect transition="in" filter="wipe(up)">
                                          <p:cBhvr>
                                            <p:cTn id="151" dur="200"/>
                                            <p:tgtEl>
                                              <p:spTgt spid="116"/>
                                            </p:tgtEl>
                                          </p:cBhvr>
                                        </p:animEffect>
                                      </p:childTnLst>
                                    </p:cTn>
                                  </p:par>
                                </p:childTnLst>
                              </p:cTn>
                            </p:par>
                            <p:par>
                              <p:cTn id="152" fill="hold">
                                <p:stCondLst>
                                  <p:cond delay="400"/>
                                </p:stCondLst>
                                <p:childTnLst>
                                  <p:par>
                                    <p:cTn id="153" presetID="22" presetClass="entr" presetSubtype="2" fill="hold" nodeType="afterEffect">
                                      <p:stCondLst>
                                        <p:cond delay="0"/>
                                      </p:stCondLst>
                                      <p:childTnLst>
                                        <p:set>
                                          <p:cBhvr>
                                            <p:cTn id="154" dur="1" fill="hold">
                                              <p:stCondLst>
                                                <p:cond delay="0"/>
                                              </p:stCondLst>
                                            </p:cTn>
                                            <p:tgtEl>
                                              <p:spTgt spid="106"/>
                                            </p:tgtEl>
                                            <p:attrNameLst>
                                              <p:attrName>style.visibility</p:attrName>
                                            </p:attrNameLst>
                                          </p:cBhvr>
                                          <p:to>
                                            <p:strVal val="visible"/>
                                          </p:to>
                                        </p:set>
                                        <p:animEffect transition="in" filter="wipe(right)">
                                          <p:cBhvr>
                                            <p:cTn id="155" dur="200"/>
                                            <p:tgtEl>
                                              <p:spTgt spid="106"/>
                                            </p:tgtEl>
                                          </p:cBhvr>
                                        </p:animEffect>
                                      </p:childTnLst>
                                    </p:cTn>
                                  </p:par>
                                </p:childTnLst>
                              </p:cTn>
                            </p:par>
                            <p:par>
                              <p:cTn id="156" fill="hold">
                                <p:stCondLst>
                                  <p:cond delay="600"/>
                                </p:stCondLst>
                                <p:childTnLst>
                                  <p:par>
                                    <p:cTn id="157" presetID="22" presetClass="entr" presetSubtype="4" fill="hold" nodeType="afterEffect">
                                      <p:stCondLst>
                                        <p:cond delay="0"/>
                                      </p:stCondLst>
                                      <p:childTnLst>
                                        <p:set>
                                          <p:cBhvr>
                                            <p:cTn id="158" dur="1" fill="hold">
                                              <p:stCondLst>
                                                <p:cond delay="0"/>
                                              </p:stCondLst>
                                            </p:cTn>
                                            <p:tgtEl>
                                              <p:spTgt spid="107"/>
                                            </p:tgtEl>
                                            <p:attrNameLst>
                                              <p:attrName>style.visibility</p:attrName>
                                            </p:attrNameLst>
                                          </p:cBhvr>
                                          <p:to>
                                            <p:strVal val="visible"/>
                                          </p:to>
                                        </p:set>
                                        <p:animEffect transition="in" filter="wipe(down)">
                                          <p:cBhvr>
                                            <p:cTn id="159" dur="200"/>
                                            <p:tgtEl>
                                              <p:spTgt spid="107"/>
                                            </p:tgtEl>
                                          </p:cBhvr>
                                        </p:animEffect>
                                      </p:childTnLst>
                                    </p:cTn>
                                  </p:par>
                                </p:childTnLst>
                              </p:cTn>
                            </p:par>
                            <p:par>
                              <p:cTn id="160" fill="hold">
                                <p:stCondLst>
                                  <p:cond delay="800"/>
                                </p:stCondLst>
                                <p:childTnLst>
                                  <p:par>
                                    <p:cTn id="161" presetID="47" presetClass="entr" presetSubtype="0" fill="hold" grpId="0" nodeType="afterEffect">
                                      <p:stCondLst>
                                        <p:cond delay="0"/>
                                      </p:stCondLst>
                                      <p:childTnLst>
                                        <p:set>
                                          <p:cBhvr>
                                            <p:cTn id="162" dur="1" fill="hold">
                                              <p:stCondLst>
                                                <p:cond delay="0"/>
                                              </p:stCondLst>
                                            </p:cTn>
                                            <p:tgtEl>
                                              <p:spTgt spid="13"/>
                                            </p:tgtEl>
                                            <p:attrNameLst>
                                              <p:attrName>style.visibility</p:attrName>
                                            </p:attrNameLst>
                                          </p:cBhvr>
                                          <p:to>
                                            <p:strVal val="visible"/>
                                          </p:to>
                                        </p:set>
                                        <p:animEffect transition="in" filter="fade">
                                          <p:cBhvr>
                                            <p:cTn id="163" dur="500"/>
                                            <p:tgtEl>
                                              <p:spTgt spid="13"/>
                                            </p:tgtEl>
                                          </p:cBhvr>
                                        </p:animEffect>
                                        <p:anim calcmode="lin" valueType="num">
                                          <p:cBhvr>
                                            <p:cTn id="164" dur="500" fill="hold"/>
                                            <p:tgtEl>
                                              <p:spTgt spid="13"/>
                                            </p:tgtEl>
                                            <p:attrNameLst>
                                              <p:attrName>ppt_x</p:attrName>
                                            </p:attrNameLst>
                                          </p:cBhvr>
                                          <p:tavLst>
                                            <p:tav tm="0">
                                              <p:val>
                                                <p:strVal val="#ppt_x"/>
                                              </p:val>
                                            </p:tav>
                                            <p:tav tm="100000">
                                              <p:val>
                                                <p:strVal val="#ppt_x"/>
                                              </p:val>
                                            </p:tav>
                                          </p:tavLst>
                                        </p:anim>
                                        <p:anim calcmode="lin" valueType="num">
                                          <p:cBhvr>
                                            <p:cTn id="16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7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2584647" y="2149164"/>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01</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6" name="TextBox 6"/>
          <p:cNvSpPr txBox="1">
            <a:spLocks noChangeArrowheads="1"/>
          </p:cNvSpPr>
          <p:nvPr/>
        </p:nvSpPr>
        <p:spPr bwMode="auto">
          <a:xfrm>
            <a:off x="3302835" y="2337048"/>
            <a:ext cx="3045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2400" b="1" dirty="0">
                <a:solidFill>
                  <a:schemeClr val="tx1">
                    <a:lumMod val="75000"/>
                    <a:lumOff val="25000"/>
                  </a:schemeClr>
                </a:solidFill>
                <a:latin typeface="微软雅黑" pitchFamily="34" charset="-122"/>
                <a:ea typeface="微软雅黑" pitchFamily="34" charset="-122"/>
              </a:rPr>
              <a:t>Motivation</a:t>
            </a:r>
            <a:endParaRPr lang="zh-CN" altLang="zh-TW" sz="2000" b="1" dirty="0">
              <a:solidFill>
                <a:schemeClr val="tx1">
                  <a:lumMod val="75000"/>
                  <a:lumOff val="25000"/>
                </a:schemeClr>
              </a:solidFill>
              <a:latin typeface="Arial" pitchFamily="34" charset="0"/>
            </a:endParaRPr>
          </a:p>
        </p:txBody>
      </p:sp>
      <p:sp>
        <p:nvSpPr>
          <p:cNvPr id="38" name="TextBox 6"/>
          <p:cNvSpPr txBox="1">
            <a:spLocks noChangeArrowheads="1"/>
          </p:cNvSpPr>
          <p:nvPr/>
        </p:nvSpPr>
        <p:spPr bwMode="auto">
          <a:xfrm>
            <a:off x="2651444" y="1902972"/>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25636650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8"/>
                                        </p:tgtEl>
                                        <p:attrNameLst>
                                          <p:attrName>style.visibility</p:attrName>
                                        </p:attrNameLst>
                                      </p:cBhvr>
                                      <p:to>
                                        <p:strVal val="visible"/>
                                      </p:to>
                                    </p:set>
                                    <p:animEffect transition="in" filter="fade">
                                      <p:cBhvr>
                                        <p:cTn id="257" dur="200"/>
                                        <p:tgtEl>
                                          <p:spTgt spid="38"/>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5"/>
                                        </p:tgtEl>
                                        <p:attrNameLst>
                                          <p:attrName>style.visibility</p:attrName>
                                        </p:attrNameLst>
                                      </p:cBhvr>
                                      <p:to>
                                        <p:strVal val="visible"/>
                                      </p:to>
                                    </p:set>
                                    <p:animEffect transition="in" filter="fade">
                                      <p:cBhvr>
                                        <p:cTn id="260" dur="200"/>
                                        <p:tgtEl>
                                          <p:spTgt spid="35"/>
                                        </p:tgtEl>
                                      </p:cBhvr>
                                    </p:animEffect>
                                  </p:childTnLst>
                                </p:cTn>
                              </p:par>
                            </p:childTnLst>
                          </p:cTn>
                        </p:par>
                        <p:par>
                          <p:cTn id="261" fill="hold">
                            <p:stCondLst>
                              <p:cond delay="800"/>
                            </p:stCondLst>
                            <p:childTnLst>
                              <p:par>
                                <p:cTn id="262" presetID="53" presetClass="entr" presetSubtype="16" fill="hold" grpId="0" nodeType="afterEffect">
                                  <p:stCondLst>
                                    <p:cond delay="0"/>
                                  </p:stCondLst>
                                  <p:childTnLst>
                                    <p:set>
                                      <p:cBhvr>
                                        <p:cTn id="263" dur="1" fill="hold">
                                          <p:stCondLst>
                                            <p:cond delay="0"/>
                                          </p:stCondLst>
                                        </p:cTn>
                                        <p:tgtEl>
                                          <p:spTgt spid="36"/>
                                        </p:tgtEl>
                                        <p:attrNameLst>
                                          <p:attrName>style.visibility</p:attrName>
                                        </p:attrNameLst>
                                      </p:cBhvr>
                                      <p:to>
                                        <p:strVal val="visible"/>
                                      </p:to>
                                    </p:set>
                                    <p:anim calcmode="lin" valueType="num">
                                      <p:cBhvr>
                                        <p:cTn id="264" dur="200" fill="hold"/>
                                        <p:tgtEl>
                                          <p:spTgt spid="36"/>
                                        </p:tgtEl>
                                        <p:attrNameLst>
                                          <p:attrName>ppt_w</p:attrName>
                                        </p:attrNameLst>
                                      </p:cBhvr>
                                      <p:tavLst>
                                        <p:tav tm="0">
                                          <p:val>
                                            <p:fltVal val="0"/>
                                          </p:val>
                                        </p:tav>
                                        <p:tav tm="100000">
                                          <p:val>
                                            <p:strVal val="#ppt_w"/>
                                          </p:val>
                                        </p:tav>
                                      </p:tavLst>
                                    </p:anim>
                                    <p:anim calcmode="lin" valueType="num">
                                      <p:cBhvr>
                                        <p:cTn id="265" dur="200" fill="hold"/>
                                        <p:tgtEl>
                                          <p:spTgt spid="36"/>
                                        </p:tgtEl>
                                        <p:attrNameLst>
                                          <p:attrName>ppt_h</p:attrName>
                                        </p:attrNameLst>
                                      </p:cBhvr>
                                      <p:tavLst>
                                        <p:tav tm="0">
                                          <p:val>
                                            <p:fltVal val="0"/>
                                          </p:val>
                                        </p:tav>
                                        <p:tav tm="100000">
                                          <p:val>
                                            <p:strVal val="#ppt_h"/>
                                          </p:val>
                                        </p:tav>
                                      </p:tavLst>
                                    </p:anim>
                                    <p:animEffect transition="in" filter="fade">
                                      <p:cBhvr>
                                        <p:cTn id="266" dur="2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2796920" y="234912"/>
            <a:ext cx="3856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Advanced eXtensible Interface</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7" name="组合 2"/>
          <p:cNvGrpSpPr/>
          <p:nvPr/>
        </p:nvGrpSpPr>
        <p:grpSpPr>
          <a:xfrm>
            <a:off x="5627843" y="1305538"/>
            <a:ext cx="442757" cy="400110"/>
            <a:chOff x="1474794" y="2433232"/>
            <a:chExt cx="442757" cy="400110"/>
          </a:xfrm>
        </p:grpSpPr>
        <p:sp>
          <p:nvSpPr>
            <p:cNvPr id="38"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9"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40" name="直接连接符 29"/>
          <p:cNvCxnSpPr/>
          <p:nvPr/>
        </p:nvCxnSpPr>
        <p:spPr>
          <a:xfrm flipH="1" flipV="1">
            <a:off x="5575300" y="1494156"/>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34"/>
          <p:cNvCxnSpPr/>
          <p:nvPr/>
        </p:nvCxnSpPr>
        <p:spPr>
          <a:xfrm flipV="1">
            <a:off x="5573748" y="1264404"/>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8616"/>
            <a:ext cx="5619861" cy="1756878"/>
          </a:xfrm>
          <a:prstGeom prst="rect">
            <a:avLst/>
          </a:prstGeom>
        </p:spPr>
      </p:pic>
      <p:cxnSp>
        <p:nvCxnSpPr>
          <p:cNvPr id="63" name="直接连接符 44"/>
          <p:cNvCxnSpPr/>
          <p:nvPr/>
        </p:nvCxnSpPr>
        <p:spPr>
          <a:xfrm>
            <a:off x="5728108" y="1705648"/>
            <a:ext cx="325079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4" name="组合 2"/>
          <p:cNvGrpSpPr/>
          <p:nvPr/>
        </p:nvGrpSpPr>
        <p:grpSpPr>
          <a:xfrm>
            <a:off x="5627843" y="1914992"/>
            <a:ext cx="442757" cy="400110"/>
            <a:chOff x="1474794" y="2433232"/>
            <a:chExt cx="442757" cy="400110"/>
          </a:xfrm>
        </p:grpSpPr>
        <p:sp>
          <p:nvSpPr>
            <p:cNvPr id="65"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02</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67" name="直接连接符 29"/>
          <p:cNvCxnSpPr/>
          <p:nvPr/>
        </p:nvCxnSpPr>
        <p:spPr>
          <a:xfrm flipH="1" flipV="1">
            <a:off x="5575300" y="2103610"/>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接连接符 34"/>
          <p:cNvCxnSpPr/>
          <p:nvPr/>
        </p:nvCxnSpPr>
        <p:spPr>
          <a:xfrm flipV="1">
            <a:off x="5573748" y="1873858"/>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直接连接符 44"/>
          <p:cNvCxnSpPr/>
          <p:nvPr/>
        </p:nvCxnSpPr>
        <p:spPr>
          <a:xfrm>
            <a:off x="5728108" y="2315102"/>
            <a:ext cx="325079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1" name="组合 2"/>
          <p:cNvGrpSpPr/>
          <p:nvPr/>
        </p:nvGrpSpPr>
        <p:grpSpPr>
          <a:xfrm>
            <a:off x="5627843" y="2524446"/>
            <a:ext cx="442757" cy="400110"/>
            <a:chOff x="1474794" y="2433232"/>
            <a:chExt cx="442757" cy="400110"/>
          </a:xfrm>
        </p:grpSpPr>
        <p:sp>
          <p:nvSpPr>
            <p:cNvPr id="72"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3"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03</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74" name="直接连接符 29"/>
          <p:cNvCxnSpPr/>
          <p:nvPr/>
        </p:nvCxnSpPr>
        <p:spPr>
          <a:xfrm flipH="1" flipV="1">
            <a:off x="5575300" y="2713064"/>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34"/>
          <p:cNvCxnSpPr/>
          <p:nvPr/>
        </p:nvCxnSpPr>
        <p:spPr>
          <a:xfrm flipV="1">
            <a:off x="5573748" y="2483312"/>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接连接符 44"/>
          <p:cNvCxnSpPr/>
          <p:nvPr/>
        </p:nvCxnSpPr>
        <p:spPr>
          <a:xfrm>
            <a:off x="5728108" y="2924556"/>
            <a:ext cx="325079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7" name="组合 2"/>
          <p:cNvGrpSpPr/>
          <p:nvPr/>
        </p:nvGrpSpPr>
        <p:grpSpPr>
          <a:xfrm>
            <a:off x="5627843" y="3133900"/>
            <a:ext cx="442757" cy="400110"/>
            <a:chOff x="1474794" y="2433232"/>
            <a:chExt cx="442757" cy="400110"/>
          </a:xfrm>
        </p:grpSpPr>
        <p:sp>
          <p:nvSpPr>
            <p:cNvPr id="78"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9"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04</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80" name="直接连接符 29"/>
          <p:cNvCxnSpPr/>
          <p:nvPr/>
        </p:nvCxnSpPr>
        <p:spPr>
          <a:xfrm flipH="1" flipV="1">
            <a:off x="5575300" y="3322518"/>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直接连接符 34"/>
          <p:cNvCxnSpPr/>
          <p:nvPr/>
        </p:nvCxnSpPr>
        <p:spPr>
          <a:xfrm flipV="1">
            <a:off x="5573748" y="3092766"/>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44"/>
          <p:cNvCxnSpPr/>
          <p:nvPr/>
        </p:nvCxnSpPr>
        <p:spPr>
          <a:xfrm>
            <a:off x="5728108" y="3534010"/>
            <a:ext cx="325079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3" name="组合 2"/>
          <p:cNvGrpSpPr/>
          <p:nvPr/>
        </p:nvGrpSpPr>
        <p:grpSpPr>
          <a:xfrm>
            <a:off x="5612422" y="3747049"/>
            <a:ext cx="442757" cy="400110"/>
            <a:chOff x="1474794" y="2433232"/>
            <a:chExt cx="442757" cy="400110"/>
          </a:xfrm>
        </p:grpSpPr>
        <p:sp>
          <p:nvSpPr>
            <p:cNvPr id="84"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5"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05</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86" name="直接连接符 29"/>
          <p:cNvCxnSpPr/>
          <p:nvPr/>
        </p:nvCxnSpPr>
        <p:spPr>
          <a:xfrm flipH="1" flipV="1">
            <a:off x="5559879" y="3935667"/>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7" name="直接连接符 34"/>
          <p:cNvCxnSpPr/>
          <p:nvPr/>
        </p:nvCxnSpPr>
        <p:spPr>
          <a:xfrm flipV="1">
            <a:off x="5558327" y="3705915"/>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直接连接符 44"/>
          <p:cNvCxnSpPr/>
          <p:nvPr/>
        </p:nvCxnSpPr>
        <p:spPr>
          <a:xfrm>
            <a:off x="5712687" y="4147159"/>
            <a:ext cx="326621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022371" y="1244743"/>
            <a:ext cx="2657021" cy="461665"/>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Write address channel:</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AWVALID</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AWADDR</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AWREADY</a:t>
            </a:r>
            <a:endParaRPr lang="zh-TW"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5" name="矩形 54"/>
          <p:cNvSpPr/>
          <p:nvPr/>
        </p:nvSpPr>
        <p:spPr>
          <a:xfrm>
            <a:off x="6055179" y="1854167"/>
            <a:ext cx="2991908" cy="461665"/>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rPr>
              <a:t>Write data channel</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200" dirty="0">
                <a:solidFill>
                  <a:schemeClr val="bg2">
                    <a:lumMod val="50000"/>
                  </a:schemeClr>
                </a:solidFill>
                <a:latin typeface="Times New Roman" panose="02020603050405020304" pitchFamily="18" charset="0"/>
                <a:ea typeface="標楷體" panose="03000509000000000000" pitchFamily="65" charset="-120"/>
              </a:rPr>
              <a:t>WVALID</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rPr>
              <a:t>WDATA</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rPr>
              <a:t>WSTRB</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rPr>
              <a:t>WREADY</a:t>
            </a:r>
            <a:endParaRPr lang="zh-TW" altLang="en-US" sz="1200" dirty="0">
              <a:solidFill>
                <a:schemeClr val="bg2">
                  <a:lumMod val="50000"/>
                </a:schemeClr>
              </a:solidFill>
            </a:endParaRPr>
          </a:p>
        </p:txBody>
      </p:sp>
      <p:sp>
        <p:nvSpPr>
          <p:cNvPr id="56" name="矩形 55"/>
          <p:cNvSpPr/>
          <p:nvPr/>
        </p:nvSpPr>
        <p:spPr>
          <a:xfrm>
            <a:off x="6055179" y="2450935"/>
            <a:ext cx="2154179" cy="461665"/>
          </a:xfrm>
          <a:prstGeom prst="rect">
            <a:avLst/>
          </a:prstGeom>
        </p:spPr>
        <p:txBody>
          <a:bodyPr wrap="non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rPr>
              <a:t>Write response channel</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200" dirty="0">
                <a:solidFill>
                  <a:schemeClr val="bg2">
                    <a:lumMod val="50000"/>
                  </a:schemeClr>
                </a:solidFill>
                <a:latin typeface="Times New Roman" panose="02020603050405020304" pitchFamily="18" charset="0"/>
                <a:ea typeface="標楷體" panose="03000509000000000000" pitchFamily="65" charset="-120"/>
              </a:rPr>
              <a:t>BVALID</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rPr>
              <a:t>BRESP</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rPr>
              <a:t>BREADY</a:t>
            </a:r>
            <a:endParaRPr lang="zh-TW" altLang="en-US" sz="1200" dirty="0">
              <a:solidFill>
                <a:schemeClr val="bg2">
                  <a:lumMod val="50000"/>
                </a:schemeClr>
              </a:solidFill>
            </a:endParaRPr>
          </a:p>
        </p:txBody>
      </p:sp>
      <p:sp>
        <p:nvSpPr>
          <p:cNvPr id="95" name="矩形 94"/>
          <p:cNvSpPr/>
          <p:nvPr/>
        </p:nvSpPr>
        <p:spPr>
          <a:xfrm>
            <a:off x="6055179" y="3072345"/>
            <a:ext cx="2616200" cy="461665"/>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Read address channel:</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ARVALID</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ARADDR</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ARREADY</a:t>
            </a:r>
            <a:endParaRPr lang="zh-TW"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6" name="矩形 95"/>
          <p:cNvSpPr/>
          <p:nvPr/>
        </p:nvSpPr>
        <p:spPr>
          <a:xfrm>
            <a:off x="6022371" y="3685494"/>
            <a:ext cx="2956529" cy="461665"/>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Read data channel:</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RVALID</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RDATA</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RREADY</a:t>
            </a:r>
            <a:r>
              <a:rPr lang="zh-TW"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RRESP</a:t>
            </a:r>
            <a:endParaRPr lang="zh-TW"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48" name="群組 47"/>
          <p:cNvGrpSpPr/>
          <p:nvPr/>
        </p:nvGrpSpPr>
        <p:grpSpPr>
          <a:xfrm>
            <a:off x="0" y="176463"/>
            <a:ext cx="1730869" cy="501583"/>
            <a:chOff x="0" y="176463"/>
            <a:chExt cx="1730869" cy="501583"/>
          </a:xfrm>
        </p:grpSpPr>
        <p:sp>
          <p:nvSpPr>
            <p:cNvPr id="50" name="五邊形 49"/>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1" name="群組 50"/>
            <p:cNvGrpSpPr/>
            <p:nvPr/>
          </p:nvGrpSpPr>
          <p:grpSpPr>
            <a:xfrm>
              <a:off x="3581" y="199370"/>
              <a:ext cx="1677107" cy="478676"/>
              <a:chOff x="4124" y="156549"/>
              <a:chExt cx="1677107" cy="478676"/>
            </a:xfrm>
          </p:grpSpPr>
          <p:sp>
            <p:nvSpPr>
              <p:cNvPr id="52"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89" name="组合 2"/>
              <p:cNvGrpSpPr/>
              <p:nvPr/>
            </p:nvGrpSpPr>
            <p:grpSpPr>
              <a:xfrm>
                <a:off x="4124" y="218992"/>
                <a:ext cx="428395" cy="308512"/>
                <a:chOff x="1489166" y="2322031"/>
                <a:chExt cx="566993" cy="408324"/>
              </a:xfrm>
            </p:grpSpPr>
            <p:sp>
              <p:nvSpPr>
                <p:cNvPr id="9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90" name="直線接點 8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91" name="TextBox 6"/>
              <p:cNvSpPr txBox="1">
                <a:spLocks noChangeArrowheads="1"/>
              </p:cNvSpPr>
              <p:nvPr/>
            </p:nvSpPr>
            <p:spPr bwMode="auto">
              <a:xfrm>
                <a:off x="718329" y="373615"/>
                <a:ext cx="456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a:t>
                </a:r>
              </a:p>
            </p:txBody>
          </p:sp>
        </p:grpSp>
      </p:grpSp>
      <p:sp>
        <p:nvSpPr>
          <p:cNvPr id="49"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0679503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0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0000">
                                          <p:cBhvr additive="base">
                                            <p:cTn id="7"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300"/>
                                            <p:tgtEl>
                                              <p:spTgt spid="41"/>
                                            </p:tgtEl>
                                          </p:cBhvr>
                                        </p:animEffect>
                                      </p:childTnLst>
                                    </p:cTn>
                                  </p:par>
                                </p:childTnLst>
                              </p:cTn>
                            </p:par>
                            <p:par>
                              <p:cTn id="14" fill="hold">
                                <p:stCondLst>
                                  <p:cond delay="300"/>
                                </p:stCondLst>
                                <p:childTnLst>
                                  <p:par>
                                    <p:cTn id="15" presetID="2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300"/>
                                            <p:tgtEl>
                                              <p:spTgt spid="40"/>
                                            </p:tgtEl>
                                          </p:cBhvr>
                                        </p:animEffect>
                                      </p:childTnLst>
                                    </p:cTn>
                                  </p:par>
                                </p:childTnLst>
                              </p:cTn>
                            </p:par>
                            <p:par>
                              <p:cTn id="18" fill="hold">
                                <p:stCondLst>
                                  <p:cond delay="600"/>
                                </p:stCondLst>
                                <p:childTnLst>
                                  <p:par>
                                    <p:cTn id="19" presetID="22" presetClass="entr" presetSubtype="2"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right)">
                                          <p:cBhvr>
                                            <p:cTn id="21" dur="300"/>
                                            <p:tgtEl>
                                              <p:spTgt spid="6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par>
                              <p:cTn id="25" fill="hold">
                                <p:stCondLst>
                                  <p:cond delay="1100"/>
                                </p:stCondLst>
                                <p:childTnLst>
                                  <p:par>
                                    <p:cTn id="26" presetID="2" presetClass="entr" presetSubtype="2" fill="hold" nodeType="afterEffect" p14:presetBounceEnd="40000">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14:bounceEnd="40000">
                                          <p:cBhvr additive="base">
                                            <p:cTn id="28" dur="500" fill="hold"/>
                                            <p:tgtEl>
                                              <p:spTgt spid="64"/>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64"/>
                                            </p:tgtEl>
                                            <p:attrNameLst>
                                              <p:attrName>ppt_y</p:attrName>
                                            </p:attrNameLst>
                                          </p:cBhvr>
                                          <p:tavLst>
                                            <p:tav tm="0">
                                              <p:val>
                                                <p:strVal val="#ppt_y"/>
                                              </p:val>
                                            </p:tav>
                                            <p:tav tm="100000">
                                              <p:val>
                                                <p:strVal val="#ppt_y"/>
                                              </p:val>
                                            </p:tav>
                                          </p:tavLst>
                                        </p:anim>
                                      </p:childTnLst>
                                    </p:cTn>
                                  </p:par>
                                </p:childTnLst>
                              </p:cTn>
                            </p:par>
                            <p:par>
                              <p:cTn id="30" fill="hold">
                                <p:stCondLst>
                                  <p:cond delay="1600"/>
                                </p:stCondLst>
                                <p:childTnLst>
                                  <p:par>
                                    <p:cTn id="31" presetID="22" presetClass="entr" presetSubtype="1" fill="hold"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wipe(up)">
                                          <p:cBhvr>
                                            <p:cTn id="33" dur="300"/>
                                            <p:tgtEl>
                                              <p:spTgt spid="68"/>
                                            </p:tgtEl>
                                          </p:cBhvr>
                                        </p:animEffect>
                                      </p:childTnLst>
                                    </p:cTn>
                                  </p:par>
                                </p:childTnLst>
                              </p:cTn>
                            </p:par>
                            <p:par>
                              <p:cTn id="34" fill="hold">
                                <p:stCondLst>
                                  <p:cond delay="1900"/>
                                </p:stCondLst>
                                <p:childTnLst>
                                  <p:par>
                                    <p:cTn id="35" presetID="22" presetClass="entr" presetSubtype="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300"/>
                                            <p:tgtEl>
                                              <p:spTgt spid="67"/>
                                            </p:tgtEl>
                                          </p:cBhvr>
                                        </p:animEffect>
                                      </p:childTnLst>
                                    </p:cTn>
                                  </p:par>
                                </p:childTnLst>
                              </p:cTn>
                            </p:par>
                            <p:par>
                              <p:cTn id="38" fill="hold">
                                <p:stCondLst>
                                  <p:cond delay="2200"/>
                                </p:stCondLst>
                                <p:childTnLst>
                                  <p:par>
                                    <p:cTn id="39" presetID="22" presetClass="entr" presetSubtype="2"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right)">
                                          <p:cBhvr>
                                            <p:cTn id="41" dur="300"/>
                                            <p:tgtEl>
                                              <p:spTgt spid="7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3000"/>
                                </p:stCondLst>
                                <p:childTnLst>
                                  <p:par>
                                    <p:cTn id="47" presetID="2" presetClass="entr" presetSubtype="2" fill="hold" nodeType="afterEffect" p14:presetBounceEnd="40000">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14:bounceEnd="40000">
                                          <p:cBhvr additive="base">
                                            <p:cTn id="49"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50" dur="500" fill="hold"/>
                                            <p:tgtEl>
                                              <p:spTgt spid="7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up)">
                                          <p:cBhvr>
                                            <p:cTn id="54" dur="300"/>
                                            <p:tgtEl>
                                              <p:spTgt spid="75"/>
                                            </p:tgtEl>
                                          </p:cBhvr>
                                        </p:animEffect>
                                      </p:childTnLst>
                                    </p:cTn>
                                  </p:par>
                                </p:childTnLst>
                              </p:cTn>
                            </p:par>
                            <p:par>
                              <p:cTn id="55" fill="hold">
                                <p:stCondLst>
                                  <p:cond delay="3800"/>
                                </p:stCondLst>
                                <p:childTnLst>
                                  <p:par>
                                    <p:cTn id="56" presetID="22" presetClass="entr" presetSubtype="1" fill="hold" nodeType="after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up)">
                                          <p:cBhvr>
                                            <p:cTn id="58" dur="300"/>
                                            <p:tgtEl>
                                              <p:spTgt spid="74"/>
                                            </p:tgtEl>
                                          </p:cBhvr>
                                        </p:animEffect>
                                      </p:childTnLst>
                                    </p:cTn>
                                  </p:par>
                                </p:childTnLst>
                              </p:cTn>
                            </p:par>
                            <p:par>
                              <p:cTn id="59" fill="hold">
                                <p:stCondLst>
                                  <p:cond delay="4100"/>
                                </p:stCondLst>
                                <p:childTnLst>
                                  <p:par>
                                    <p:cTn id="60" presetID="22" presetClass="entr" presetSubtype="2" fill="hold" nodeType="after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right)">
                                          <p:cBhvr>
                                            <p:cTn id="62" dur="300"/>
                                            <p:tgtEl>
                                              <p:spTgt spid="76"/>
                                            </p:tgtEl>
                                          </p:cBhvr>
                                        </p:animEffect>
                                      </p:childTnLst>
                                    </p:cTn>
                                  </p:par>
                                </p:childTnLst>
                              </p:cTn>
                            </p:par>
                            <p:par>
                              <p:cTn id="63" fill="hold">
                                <p:stCondLst>
                                  <p:cond delay="4400"/>
                                </p:stCondLst>
                                <p:childTnLst>
                                  <p:par>
                                    <p:cTn id="64" presetID="10" presetClass="entr" presetSubtype="0" fill="hold" grpId="0" nodeType="after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par>
                              <p:cTn id="67" fill="hold">
                                <p:stCondLst>
                                  <p:cond delay="4900"/>
                                </p:stCondLst>
                                <p:childTnLst>
                                  <p:par>
                                    <p:cTn id="68" presetID="2" presetClass="entr" presetSubtype="2" fill="hold" nodeType="afterEffect" p14:presetBounceEnd="40000">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14:bounceEnd="40000">
                                          <p:cBhvr additive="base">
                                            <p:cTn id="70" dur="500" fill="hold"/>
                                            <p:tgtEl>
                                              <p:spTgt spid="77"/>
                                            </p:tgtEl>
                                            <p:attrNameLst>
                                              <p:attrName>ppt_x</p:attrName>
                                            </p:attrNameLst>
                                          </p:cBhvr>
                                          <p:tavLst>
                                            <p:tav tm="0">
                                              <p:val>
                                                <p:strVal val="1+#ppt_w/2"/>
                                              </p:val>
                                            </p:tav>
                                            <p:tav tm="100000">
                                              <p:val>
                                                <p:strVal val="#ppt_x"/>
                                              </p:val>
                                            </p:tav>
                                          </p:tavLst>
                                        </p:anim>
                                        <p:anim calcmode="lin" valueType="num" p14:bounceEnd="40000">
                                          <p:cBhvr additive="base">
                                            <p:cTn id="71" dur="500" fill="hold"/>
                                            <p:tgtEl>
                                              <p:spTgt spid="77"/>
                                            </p:tgtEl>
                                            <p:attrNameLst>
                                              <p:attrName>ppt_y</p:attrName>
                                            </p:attrNameLst>
                                          </p:cBhvr>
                                          <p:tavLst>
                                            <p:tav tm="0">
                                              <p:val>
                                                <p:strVal val="#ppt_y"/>
                                              </p:val>
                                            </p:tav>
                                            <p:tav tm="100000">
                                              <p:val>
                                                <p:strVal val="#ppt_y"/>
                                              </p:val>
                                            </p:tav>
                                          </p:tavLst>
                                        </p:anim>
                                      </p:childTnLst>
                                    </p:cTn>
                                  </p:par>
                                </p:childTnLst>
                              </p:cTn>
                            </p:par>
                            <p:par>
                              <p:cTn id="72" fill="hold">
                                <p:stCondLst>
                                  <p:cond delay="5400"/>
                                </p:stCondLst>
                                <p:childTnLst>
                                  <p:par>
                                    <p:cTn id="73" presetID="22" presetClass="entr" presetSubtype="1" fill="hold" nodeType="after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wipe(up)">
                                          <p:cBhvr>
                                            <p:cTn id="75" dur="300"/>
                                            <p:tgtEl>
                                              <p:spTgt spid="81"/>
                                            </p:tgtEl>
                                          </p:cBhvr>
                                        </p:animEffect>
                                      </p:childTnLst>
                                    </p:cTn>
                                  </p:par>
                                </p:childTnLst>
                              </p:cTn>
                            </p:par>
                            <p:par>
                              <p:cTn id="76" fill="hold">
                                <p:stCondLst>
                                  <p:cond delay="5700"/>
                                </p:stCondLst>
                                <p:childTnLst>
                                  <p:par>
                                    <p:cTn id="77" presetID="22" presetClass="entr" presetSubtype="1" fill="hold" nodeType="after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wipe(up)">
                                          <p:cBhvr>
                                            <p:cTn id="79" dur="300"/>
                                            <p:tgtEl>
                                              <p:spTgt spid="80"/>
                                            </p:tgtEl>
                                          </p:cBhvr>
                                        </p:animEffect>
                                      </p:childTnLst>
                                    </p:cTn>
                                  </p:par>
                                </p:childTnLst>
                              </p:cTn>
                            </p:par>
                            <p:par>
                              <p:cTn id="80" fill="hold">
                                <p:stCondLst>
                                  <p:cond delay="6000"/>
                                </p:stCondLst>
                                <p:childTnLst>
                                  <p:par>
                                    <p:cTn id="81" presetID="22" presetClass="entr" presetSubtype="2" fill="hold" nodeType="after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right)">
                                          <p:cBhvr>
                                            <p:cTn id="83" dur="300"/>
                                            <p:tgtEl>
                                              <p:spTgt spid="82"/>
                                            </p:tgtEl>
                                          </p:cBhvr>
                                        </p:animEffect>
                                      </p:childTnLst>
                                    </p:cTn>
                                  </p:par>
                                </p:childTnLst>
                              </p:cTn>
                            </p:par>
                            <p:par>
                              <p:cTn id="84" fill="hold">
                                <p:stCondLst>
                                  <p:cond delay="6300"/>
                                </p:stCondLst>
                                <p:childTnLst>
                                  <p:par>
                                    <p:cTn id="85" presetID="10" presetClass="entr" presetSubtype="0" fill="hold" grpId="0" nodeType="after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childTnLst>
                              </p:cTn>
                            </p:par>
                            <p:par>
                              <p:cTn id="88" fill="hold">
                                <p:stCondLst>
                                  <p:cond delay="6800"/>
                                </p:stCondLst>
                                <p:childTnLst>
                                  <p:par>
                                    <p:cTn id="89" presetID="2" presetClass="entr" presetSubtype="2" fill="hold" nodeType="afterEffect" p14:presetBounceEnd="40000">
                                      <p:stCondLst>
                                        <p:cond delay="0"/>
                                      </p:stCondLst>
                                      <p:childTnLst>
                                        <p:set>
                                          <p:cBhvr>
                                            <p:cTn id="90" dur="1" fill="hold">
                                              <p:stCondLst>
                                                <p:cond delay="0"/>
                                              </p:stCondLst>
                                            </p:cTn>
                                            <p:tgtEl>
                                              <p:spTgt spid="83"/>
                                            </p:tgtEl>
                                            <p:attrNameLst>
                                              <p:attrName>style.visibility</p:attrName>
                                            </p:attrNameLst>
                                          </p:cBhvr>
                                          <p:to>
                                            <p:strVal val="visible"/>
                                          </p:to>
                                        </p:set>
                                        <p:anim calcmode="lin" valueType="num" p14:bounceEnd="40000">
                                          <p:cBhvr additive="base">
                                            <p:cTn id="91" dur="500" fill="hold"/>
                                            <p:tgtEl>
                                              <p:spTgt spid="83"/>
                                            </p:tgtEl>
                                            <p:attrNameLst>
                                              <p:attrName>ppt_x</p:attrName>
                                            </p:attrNameLst>
                                          </p:cBhvr>
                                          <p:tavLst>
                                            <p:tav tm="0">
                                              <p:val>
                                                <p:strVal val="1+#ppt_w/2"/>
                                              </p:val>
                                            </p:tav>
                                            <p:tav tm="100000">
                                              <p:val>
                                                <p:strVal val="#ppt_x"/>
                                              </p:val>
                                            </p:tav>
                                          </p:tavLst>
                                        </p:anim>
                                        <p:anim calcmode="lin" valueType="num" p14:bounceEnd="40000">
                                          <p:cBhvr additive="base">
                                            <p:cTn id="92" dur="500" fill="hold"/>
                                            <p:tgtEl>
                                              <p:spTgt spid="83"/>
                                            </p:tgtEl>
                                            <p:attrNameLst>
                                              <p:attrName>ppt_y</p:attrName>
                                            </p:attrNameLst>
                                          </p:cBhvr>
                                          <p:tavLst>
                                            <p:tav tm="0">
                                              <p:val>
                                                <p:strVal val="#ppt_y"/>
                                              </p:val>
                                            </p:tav>
                                            <p:tav tm="100000">
                                              <p:val>
                                                <p:strVal val="#ppt_y"/>
                                              </p:val>
                                            </p:tav>
                                          </p:tavLst>
                                        </p:anim>
                                      </p:childTnLst>
                                    </p:cTn>
                                  </p:par>
                                </p:childTnLst>
                              </p:cTn>
                            </p:par>
                            <p:par>
                              <p:cTn id="93" fill="hold">
                                <p:stCondLst>
                                  <p:cond delay="7300"/>
                                </p:stCondLst>
                                <p:childTnLst>
                                  <p:par>
                                    <p:cTn id="94" presetID="22" presetClass="entr" presetSubtype="1" fill="hold" nodeType="after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wipe(up)">
                                          <p:cBhvr>
                                            <p:cTn id="96" dur="300"/>
                                            <p:tgtEl>
                                              <p:spTgt spid="87"/>
                                            </p:tgtEl>
                                          </p:cBhvr>
                                        </p:animEffect>
                                      </p:childTnLst>
                                    </p:cTn>
                                  </p:par>
                                </p:childTnLst>
                              </p:cTn>
                            </p:par>
                            <p:par>
                              <p:cTn id="97" fill="hold">
                                <p:stCondLst>
                                  <p:cond delay="7600"/>
                                </p:stCondLst>
                                <p:childTnLst>
                                  <p:par>
                                    <p:cTn id="98" presetID="22" presetClass="entr" presetSubtype="1" fill="hold" nodeType="after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wipe(up)">
                                          <p:cBhvr>
                                            <p:cTn id="100" dur="300"/>
                                            <p:tgtEl>
                                              <p:spTgt spid="86"/>
                                            </p:tgtEl>
                                          </p:cBhvr>
                                        </p:animEffect>
                                      </p:childTnLst>
                                    </p:cTn>
                                  </p:par>
                                </p:childTnLst>
                              </p:cTn>
                            </p:par>
                            <p:par>
                              <p:cTn id="101" fill="hold">
                                <p:stCondLst>
                                  <p:cond delay="7900"/>
                                </p:stCondLst>
                                <p:childTnLst>
                                  <p:par>
                                    <p:cTn id="102" presetID="22" presetClass="entr" presetSubtype="2"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wipe(right)">
                                          <p:cBhvr>
                                            <p:cTn id="104" dur="300"/>
                                            <p:tgtEl>
                                              <p:spTgt spid="88"/>
                                            </p:tgtEl>
                                          </p:cBhvr>
                                        </p:animEffect>
                                      </p:childTnLst>
                                    </p:cTn>
                                  </p:par>
                                </p:childTnLst>
                              </p:cTn>
                            </p:par>
                            <p:par>
                              <p:cTn id="105" fill="hold">
                                <p:stCondLst>
                                  <p:cond delay="8200"/>
                                </p:stCondLst>
                                <p:childTnLst>
                                  <p:par>
                                    <p:cTn id="106" presetID="10" presetClass="entr" presetSubtype="0" fill="hold" grpId="0" nodeType="after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95" grpId="0"/>
          <p:bldP spid="9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300"/>
                                            <p:tgtEl>
                                              <p:spTgt spid="41"/>
                                            </p:tgtEl>
                                          </p:cBhvr>
                                        </p:animEffect>
                                      </p:childTnLst>
                                    </p:cTn>
                                  </p:par>
                                </p:childTnLst>
                              </p:cTn>
                            </p:par>
                            <p:par>
                              <p:cTn id="14" fill="hold">
                                <p:stCondLst>
                                  <p:cond delay="300"/>
                                </p:stCondLst>
                                <p:childTnLst>
                                  <p:par>
                                    <p:cTn id="15" presetID="2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300"/>
                                            <p:tgtEl>
                                              <p:spTgt spid="40"/>
                                            </p:tgtEl>
                                          </p:cBhvr>
                                        </p:animEffect>
                                      </p:childTnLst>
                                    </p:cTn>
                                  </p:par>
                                </p:childTnLst>
                              </p:cTn>
                            </p:par>
                            <p:par>
                              <p:cTn id="18" fill="hold">
                                <p:stCondLst>
                                  <p:cond delay="600"/>
                                </p:stCondLst>
                                <p:childTnLst>
                                  <p:par>
                                    <p:cTn id="19" presetID="22" presetClass="entr" presetSubtype="2"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right)">
                                          <p:cBhvr>
                                            <p:cTn id="21" dur="300"/>
                                            <p:tgtEl>
                                              <p:spTgt spid="6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par>
                              <p:cTn id="25" fill="hold">
                                <p:stCondLst>
                                  <p:cond delay="1100"/>
                                </p:stCondLst>
                                <p:childTnLst>
                                  <p:par>
                                    <p:cTn id="26" presetID="2" presetClass="entr" presetSubtype="2" fill="hold" nodeType="after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1+#ppt_w/2"/>
                                              </p:val>
                                            </p:tav>
                                            <p:tav tm="100000">
                                              <p:val>
                                                <p:strVal val="#ppt_x"/>
                                              </p:val>
                                            </p:tav>
                                          </p:tavLst>
                                        </p:anim>
                                        <p:anim calcmode="lin" valueType="num">
                                          <p:cBhvr additive="base">
                                            <p:cTn id="29" dur="500" fill="hold"/>
                                            <p:tgtEl>
                                              <p:spTgt spid="64"/>
                                            </p:tgtEl>
                                            <p:attrNameLst>
                                              <p:attrName>ppt_y</p:attrName>
                                            </p:attrNameLst>
                                          </p:cBhvr>
                                          <p:tavLst>
                                            <p:tav tm="0">
                                              <p:val>
                                                <p:strVal val="#ppt_y"/>
                                              </p:val>
                                            </p:tav>
                                            <p:tav tm="100000">
                                              <p:val>
                                                <p:strVal val="#ppt_y"/>
                                              </p:val>
                                            </p:tav>
                                          </p:tavLst>
                                        </p:anim>
                                      </p:childTnLst>
                                    </p:cTn>
                                  </p:par>
                                </p:childTnLst>
                              </p:cTn>
                            </p:par>
                            <p:par>
                              <p:cTn id="30" fill="hold">
                                <p:stCondLst>
                                  <p:cond delay="1600"/>
                                </p:stCondLst>
                                <p:childTnLst>
                                  <p:par>
                                    <p:cTn id="31" presetID="22" presetClass="entr" presetSubtype="1" fill="hold"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wipe(up)">
                                          <p:cBhvr>
                                            <p:cTn id="33" dur="300"/>
                                            <p:tgtEl>
                                              <p:spTgt spid="68"/>
                                            </p:tgtEl>
                                          </p:cBhvr>
                                        </p:animEffect>
                                      </p:childTnLst>
                                    </p:cTn>
                                  </p:par>
                                </p:childTnLst>
                              </p:cTn>
                            </p:par>
                            <p:par>
                              <p:cTn id="34" fill="hold">
                                <p:stCondLst>
                                  <p:cond delay="1900"/>
                                </p:stCondLst>
                                <p:childTnLst>
                                  <p:par>
                                    <p:cTn id="35" presetID="22" presetClass="entr" presetSubtype="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300"/>
                                            <p:tgtEl>
                                              <p:spTgt spid="67"/>
                                            </p:tgtEl>
                                          </p:cBhvr>
                                        </p:animEffect>
                                      </p:childTnLst>
                                    </p:cTn>
                                  </p:par>
                                </p:childTnLst>
                              </p:cTn>
                            </p:par>
                            <p:par>
                              <p:cTn id="38" fill="hold">
                                <p:stCondLst>
                                  <p:cond delay="2200"/>
                                </p:stCondLst>
                                <p:childTnLst>
                                  <p:par>
                                    <p:cTn id="39" presetID="22" presetClass="entr" presetSubtype="2"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right)">
                                          <p:cBhvr>
                                            <p:cTn id="41" dur="300"/>
                                            <p:tgtEl>
                                              <p:spTgt spid="7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3000"/>
                                </p:stCondLst>
                                <p:childTnLst>
                                  <p:par>
                                    <p:cTn id="47" presetID="2" presetClass="entr" presetSubtype="2"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1+#ppt_w/2"/>
                                              </p:val>
                                            </p:tav>
                                            <p:tav tm="100000">
                                              <p:val>
                                                <p:strVal val="#ppt_x"/>
                                              </p:val>
                                            </p:tav>
                                          </p:tavLst>
                                        </p:anim>
                                        <p:anim calcmode="lin" valueType="num">
                                          <p:cBhvr additive="base">
                                            <p:cTn id="50" dur="500" fill="hold"/>
                                            <p:tgtEl>
                                              <p:spTgt spid="7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up)">
                                          <p:cBhvr>
                                            <p:cTn id="54" dur="300"/>
                                            <p:tgtEl>
                                              <p:spTgt spid="75"/>
                                            </p:tgtEl>
                                          </p:cBhvr>
                                        </p:animEffect>
                                      </p:childTnLst>
                                    </p:cTn>
                                  </p:par>
                                </p:childTnLst>
                              </p:cTn>
                            </p:par>
                            <p:par>
                              <p:cTn id="55" fill="hold">
                                <p:stCondLst>
                                  <p:cond delay="3800"/>
                                </p:stCondLst>
                                <p:childTnLst>
                                  <p:par>
                                    <p:cTn id="56" presetID="22" presetClass="entr" presetSubtype="1" fill="hold" nodeType="after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up)">
                                          <p:cBhvr>
                                            <p:cTn id="58" dur="300"/>
                                            <p:tgtEl>
                                              <p:spTgt spid="74"/>
                                            </p:tgtEl>
                                          </p:cBhvr>
                                        </p:animEffect>
                                      </p:childTnLst>
                                    </p:cTn>
                                  </p:par>
                                </p:childTnLst>
                              </p:cTn>
                            </p:par>
                            <p:par>
                              <p:cTn id="59" fill="hold">
                                <p:stCondLst>
                                  <p:cond delay="4100"/>
                                </p:stCondLst>
                                <p:childTnLst>
                                  <p:par>
                                    <p:cTn id="60" presetID="22" presetClass="entr" presetSubtype="2" fill="hold" nodeType="after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right)">
                                          <p:cBhvr>
                                            <p:cTn id="62" dur="300"/>
                                            <p:tgtEl>
                                              <p:spTgt spid="76"/>
                                            </p:tgtEl>
                                          </p:cBhvr>
                                        </p:animEffect>
                                      </p:childTnLst>
                                    </p:cTn>
                                  </p:par>
                                </p:childTnLst>
                              </p:cTn>
                            </p:par>
                            <p:par>
                              <p:cTn id="63" fill="hold">
                                <p:stCondLst>
                                  <p:cond delay="4400"/>
                                </p:stCondLst>
                                <p:childTnLst>
                                  <p:par>
                                    <p:cTn id="64" presetID="10" presetClass="entr" presetSubtype="0" fill="hold" grpId="0" nodeType="after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par>
                              <p:cTn id="67" fill="hold">
                                <p:stCondLst>
                                  <p:cond delay="4900"/>
                                </p:stCondLst>
                                <p:childTnLst>
                                  <p:par>
                                    <p:cTn id="68" presetID="2" presetClass="entr" presetSubtype="2" fill="hold" nodeType="after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500" fill="hold"/>
                                            <p:tgtEl>
                                              <p:spTgt spid="77"/>
                                            </p:tgtEl>
                                            <p:attrNameLst>
                                              <p:attrName>ppt_x</p:attrName>
                                            </p:attrNameLst>
                                          </p:cBhvr>
                                          <p:tavLst>
                                            <p:tav tm="0">
                                              <p:val>
                                                <p:strVal val="1+#ppt_w/2"/>
                                              </p:val>
                                            </p:tav>
                                            <p:tav tm="100000">
                                              <p:val>
                                                <p:strVal val="#ppt_x"/>
                                              </p:val>
                                            </p:tav>
                                          </p:tavLst>
                                        </p:anim>
                                        <p:anim calcmode="lin" valueType="num">
                                          <p:cBhvr additive="base">
                                            <p:cTn id="71" dur="500" fill="hold"/>
                                            <p:tgtEl>
                                              <p:spTgt spid="77"/>
                                            </p:tgtEl>
                                            <p:attrNameLst>
                                              <p:attrName>ppt_y</p:attrName>
                                            </p:attrNameLst>
                                          </p:cBhvr>
                                          <p:tavLst>
                                            <p:tav tm="0">
                                              <p:val>
                                                <p:strVal val="#ppt_y"/>
                                              </p:val>
                                            </p:tav>
                                            <p:tav tm="100000">
                                              <p:val>
                                                <p:strVal val="#ppt_y"/>
                                              </p:val>
                                            </p:tav>
                                          </p:tavLst>
                                        </p:anim>
                                      </p:childTnLst>
                                    </p:cTn>
                                  </p:par>
                                </p:childTnLst>
                              </p:cTn>
                            </p:par>
                            <p:par>
                              <p:cTn id="72" fill="hold">
                                <p:stCondLst>
                                  <p:cond delay="5400"/>
                                </p:stCondLst>
                                <p:childTnLst>
                                  <p:par>
                                    <p:cTn id="73" presetID="22" presetClass="entr" presetSubtype="1" fill="hold" nodeType="after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wipe(up)">
                                          <p:cBhvr>
                                            <p:cTn id="75" dur="300"/>
                                            <p:tgtEl>
                                              <p:spTgt spid="81"/>
                                            </p:tgtEl>
                                          </p:cBhvr>
                                        </p:animEffect>
                                      </p:childTnLst>
                                    </p:cTn>
                                  </p:par>
                                </p:childTnLst>
                              </p:cTn>
                            </p:par>
                            <p:par>
                              <p:cTn id="76" fill="hold">
                                <p:stCondLst>
                                  <p:cond delay="5700"/>
                                </p:stCondLst>
                                <p:childTnLst>
                                  <p:par>
                                    <p:cTn id="77" presetID="22" presetClass="entr" presetSubtype="1" fill="hold" nodeType="after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wipe(up)">
                                          <p:cBhvr>
                                            <p:cTn id="79" dur="300"/>
                                            <p:tgtEl>
                                              <p:spTgt spid="80"/>
                                            </p:tgtEl>
                                          </p:cBhvr>
                                        </p:animEffect>
                                      </p:childTnLst>
                                    </p:cTn>
                                  </p:par>
                                </p:childTnLst>
                              </p:cTn>
                            </p:par>
                            <p:par>
                              <p:cTn id="80" fill="hold">
                                <p:stCondLst>
                                  <p:cond delay="6000"/>
                                </p:stCondLst>
                                <p:childTnLst>
                                  <p:par>
                                    <p:cTn id="81" presetID="22" presetClass="entr" presetSubtype="2" fill="hold" nodeType="after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right)">
                                          <p:cBhvr>
                                            <p:cTn id="83" dur="300"/>
                                            <p:tgtEl>
                                              <p:spTgt spid="82"/>
                                            </p:tgtEl>
                                          </p:cBhvr>
                                        </p:animEffect>
                                      </p:childTnLst>
                                    </p:cTn>
                                  </p:par>
                                </p:childTnLst>
                              </p:cTn>
                            </p:par>
                            <p:par>
                              <p:cTn id="84" fill="hold">
                                <p:stCondLst>
                                  <p:cond delay="6300"/>
                                </p:stCondLst>
                                <p:childTnLst>
                                  <p:par>
                                    <p:cTn id="85" presetID="10" presetClass="entr" presetSubtype="0" fill="hold" grpId="0" nodeType="after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childTnLst>
                              </p:cTn>
                            </p:par>
                            <p:par>
                              <p:cTn id="88" fill="hold">
                                <p:stCondLst>
                                  <p:cond delay="6800"/>
                                </p:stCondLst>
                                <p:childTnLst>
                                  <p:par>
                                    <p:cTn id="89" presetID="2" presetClass="entr" presetSubtype="2" fill="hold" nodeType="afterEffect">
                                      <p:stCondLst>
                                        <p:cond delay="0"/>
                                      </p:stCondLst>
                                      <p:childTnLst>
                                        <p:set>
                                          <p:cBhvr>
                                            <p:cTn id="90" dur="1" fill="hold">
                                              <p:stCondLst>
                                                <p:cond delay="0"/>
                                              </p:stCondLst>
                                            </p:cTn>
                                            <p:tgtEl>
                                              <p:spTgt spid="83"/>
                                            </p:tgtEl>
                                            <p:attrNameLst>
                                              <p:attrName>style.visibility</p:attrName>
                                            </p:attrNameLst>
                                          </p:cBhvr>
                                          <p:to>
                                            <p:strVal val="visible"/>
                                          </p:to>
                                        </p:set>
                                        <p:anim calcmode="lin" valueType="num">
                                          <p:cBhvr additive="base">
                                            <p:cTn id="91" dur="500" fill="hold"/>
                                            <p:tgtEl>
                                              <p:spTgt spid="83"/>
                                            </p:tgtEl>
                                            <p:attrNameLst>
                                              <p:attrName>ppt_x</p:attrName>
                                            </p:attrNameLst>
                                          </p:cBhvr>
                                          <p:tavLst>
                                            <p:tav tm="0">
                                              <p:val>
                                                <p:strVal val="1+#ppt_w/2"/>
                                              </p:val>
                                            </p:tav>
                                            <p:tav tm="100000">
                                              <p:val>
                                                <p:strVal val="#ppt_x"/>
                                              </p:val>
                                            </p:tav>
                                          </p:tavLst>
                                        </p:anim>
                                        <p:anim calcmode="lin" valueType="num">
                                          <p:cBhvr additive="base">
                                            <p:cTn id="92" dur="500" fill="hold"/>
                                            <p:tgtEl>
                                              <p:spTgt spid="83"/>
                                            </p:tgtEl>
                                            <p:attrNameLst>
                                              <p:attrName>ppt_y</p:attrName>
                                            </p:attrNameLst>
                                          </p:cBhvr>
                                          <p:tavLst>
                                            <p:tav tm="0">
                                              <p:val>
                                                <p:strVal val="#ppt_y"/>
                                              </p:val>
                                            </p:tav>
                                            <p:tav tm="100000">
                                              <p:val>
                                                <p:strVal val="#ppt_y"/>
                                              </p:val>
                                            </p:tav>
                                          </p:tavLst>
                                        </p:anim>
                                      </p:childTnLst>
                                    </p:cTn>
                                  </p:par>
                                </p:childTnLst>
                              </p:cTn>
                            </p:par>
                            <p:par>
                              <p:cTn id="93" fill="hold">
                                <p:stCondLst>
                                  <p:cond delay="7300"/>
                                </p:stCondLst>
                                <p:childTnLst>
                                  <p:par>
                                    <p:cTn id="94" presetID="22" presetClass="entr" presetSubtype="1" fill="hold" nodeType="after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wipe(up)">
                                          <p:cBhvr>
                                            <p:cTn id="96" dur="300"/>
                                            <p:tgtEl>
                                              <p:spTgt spid="87"/>
                                            </p:tgtEl>
                                          </p:cBhvr>
                                        </p:animEffect>
                                      </p:childTnLst>
                                    </p:cTn>
                                  </p:par>
                                </p:childTnLst>
                              </p:cTn>
                            </p:par>
                            <p:par>
                              <p:cTn id="97" fill="hold">
                                <p:stCondLst>
                                  <p:cond delay="7600"/>
                                </p:stCondLst>
                                <p:childTnLst>
                                  <p:par>
                                    <p:cTn id="98" presetID="22" presetClass="entr" presetSubtype="1" fill="hold" nodeType="after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wipe(up)">
                                          <p:cBhvr>
                                            <p:cTn id="100" dur="300"/>
                                            <p:tgtEl>
                                              <p:spTgt spid="86"/>
                                            </p:tgtEl>
                                          </p:cBhvr>
                                        </p:animEffect>
                                      </p:childTnLst>
                                    </p:cTn>
                                  </p:par>
                                </p:childTnLst>
                              </p:cTn>
                            </p:par>
                            <p:par>
                              <p:cTn id="101" fill="hold">
                                <p:stCondLst>
                                  <p:cond delay="7900"/>
                                </p:stCondLst>
                                <p:childTnLst>
                                  <p:par>
                                    <p:cTn id="102" presetID="22" presetClass="entr" presetSubtype="2"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wipe(right)">
                                          <p:cBhvr>
                                            <p:cTn id="104" dur="300"/>
                                            <p:tgtEl>
                                              <p:spTgt spid="88"/>
                                            </p:tgtEl>
                                          </p:cBhvr>
                                        </p:animEffect>
                                      </p:childTnLst>
                                    </p:cTn>
                                  </p:par>
                                </p:childTnLst>
                              </p:cTn>
                            </p:par>
                            <p:par>
                              <p:cTn id="105" fill="hold">
                                <p:stCondLst>
                                  <p:cond delay="8200"/>
                                </p:stCondLst>
                                <p:childTnLst>
                                  <p:par>
                                    <p:cTn id="106" presetID="10" presetClass="entr" presetSubtype="0" fill="hold" grpId="0" nodeType="after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95" grpId="0"/>
          <p:bldP spid="96"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2796920" y="234912"/>
            <a:ext cx="3856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Advanced eXtensible Interface</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 y="1225549"/>
            <a:ext cx="5474826" cy="320040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575" y="2445499"/>
            <a:ext cx="3682425" cy="760501"/>
          </a:xfrm>
          <a:prstGeom prst="rect">
            <a:avLst/>
          </a:prstGeom>
        </p:spPr>
      </p:pic>
      <p:grpSp>
        <p:nvGrpSpPr>
          <p:cNvPr id="14" name="群組 13"/>
          <p:cNvGrpSpPr/>
          <p:nvPr/>
        </p:nvGrpSpPr>
        <p:grpSpPr>
          <a:xfrm>
            <a:off x="0" y="176463"/>
            <a:ext cx="1730869" cy="501583"/>
            <a:chOff x="0" y="176463"/>
            <a:chExt cx="1730869" cy="501583"/>
          </a:xfrm>
        </p:grpSpPr>
        <p:sp>
          <p:nvSpPr>
            <p:cNvPr id="16" name="五邊形 15"/>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群組 16"/>
            <p:cNvGrpSpPr/>
            <p:nvPr/>
          </p:nvGrpSpPr>
          <p:grpSpPr>
            <a:xfrm>
              <a:off x="3581" y="199370"/>
              <a:ext cx="1677107" cy="478676"/>
              <a:chOff x="4124" y="156549"/>
              <a:chExt cx="1677107" cy="478676"/>
            </a:xfrm>
          </p:grpSpPr>
          <p:sp>
            <p:nvSpPr>
              <p:cNvPr id="18"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9" name="组合 2"/>
              <p:cNvGrpSpPr/>
              <p:nvPr/>
            </p:nvGrpSpPr>
            <p:grpSpPr>
              <a:xfrm>
                <a:off x="4124" y="218992"/>
                <a:ext cx="428395" cy="308512"/>
                <a:chOff x="1489166" y="2322031"/>
                <a:chExt cx="566993" cy="408324"/>
              </a:xfrm>
            </p:grpSpPr>
            <p:sp>
              <p:nvSpPr>
                <p:cNvPr id="2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0" name="直線接點 1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1" name="TextBox 6"/>
              <p:cNvSpPr txBox="1">
                <a:spLocks noChangeArrowheads="1"/>
              </p:cNvSpPr>
              <p:nvPr/>
            </p:nvSpPr>
            <p:spPr bwMode="auto">
              <a:xfrm>
                <a:off x="718329" y="373615"/>
                <a:ext cx="456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a:t>
                </a:r>
              </a:p>
            </p:txBody>
          </p:sp>
        </p:grpSp>
      </p:grpSp>
      <p:sp>
        <p:nvSpPr>
          <p:cNvPr id="2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31</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20401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2796920" y="234912"/>
            <a:ext cx="3856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Advanced eXtensible Interface</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78" y="1225549"/>
            <a:ext cx="5448709" cy="320040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505" y="2445498"/>
            <a:ext cx="2706664" cy="760501"/>
          </a:xfrm>
          <a:prstGeom prst="rect">
            <a:avLst/>
          </a:prstGeom>
        </p:spPr>
      </p:pic>
      <p:grpSp>
        <p:nvGrpSpPr>
          <p:cNvPr id="14" name="群組 13"/>
          <p:cNvGrpSpPr/>
          <p:nvPr/>
        </p:nvGrpSpPr>
        <p:grpSpPr>
          <a:xfrm>
            <a:off x="0" y="176463"/>
            <a:ext cx="1730869" cy="501583"/>
            <a:chOff x="0" y="176463"/>
            <a:chExt cx="1730869" cy="501583"/>
          </a:xfrm>
        </p:grpSpPr>
        <p:sp>
          <p:nvSpPr>
            <p:cNvPr id="16" name="五邊形 15"/>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群組 16"/>
            <p:cNvGrpSpPr/>
            <p:nvPr/>
          </p:nvGrpSpPr>
          <p:grpSpPr>
            <a:xfrm>
              <a:off x="3581" y="199370"/>
              <a:ext cx="1677107" cy="478676"/>
              <a:chOff x="4124" y="156549"/>
              <a:chExt cx="1677107" cy="478676"/>
            </a:xfrm>
          </p:grpSpPr>
          <p:sp>
            <p:nvSpPr>
              <p:cNvPr id="18"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19" name="组合 2"/>
              <p:cNvGrpSpPr/>
              <p:nvPr/>
            </p:nvGrpSpPr>
            <p:grpSpPr>
              <a:xfrm>
                <a:off x="4124" y="218992"/>
                <a:ext cx="428395" cy="308512"/>
                <a:chOff x="1489166" y="2322031"/>
                <a:chExt cx="566993" cy="408324"/>
              </a:xfrm>
            </p:grpSpPr>
            <p:sp>
              <p:nvSpPr>
                <p:cNvPr id="2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0" name="直線接點 1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1" name="TextBox 6"/>
              <p:cNvSpPr txBox="1">
                <a:spLocks noChangeArrowheads="1"/>
              </p:cNvSpPr>
              <p:nvPr/>
            </p:nvSpPr>
            <p:spPr bwMode="auto">
              <a:xfrm>
                <a:off x="718329" y="373615"/>
                <a:ext cx="456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a:t>
                </a:r>
              </a:p>
            </p:txBody>
          </p:sp>
        </p:grpSp>
      </p:grpSp>
      <p:sp>
        <p:nvSpPr>
          <p:cNvPr id="2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0400080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2796920" y="234912"/>
            <a:ext cx="3856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Advanced eXtensible Interface</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66" name="组合 2"/>
          <p:cNvGrpSpPr/>
          <p:nvPr/>
        </p:nvGrpSpPr>
        <p:grpSpPr>
          <a:xfrm>
            <a:off x="395303" y="2354981"/>
            <a:ext cx="442757" cy="400110"/>
            <a:chOff x="1474794" y="2433232"/>
            <a:chExt cx="442757" cy="400110"/>
          </a:xfrm>
        </p:grpSpPr>
        <p:sp>
          <p:nvSpPr>
            <p:cNvPr id="67"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8"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00</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70" name="直接连接符 29"/>
          <p:cNvCxnSpPr/>
          <p:nvPr/>
        </p:nvCxnSpPr>
        <p:spPr>
          <a:xfrm flipH="1" flipV="1">
            <a:off x="342760" y="2543599"/>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34"/>
          <p:cNvCxnSpPr/>
          <p:nvPr/>
        </p:nvCxnSpPr>
        <p:spPr>
          <a:xfrm flipV="1">
            <a:off x="341208" y="2313847"/>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接连接符 44"/>
          <p:cNvCxnSpPr/>
          <p:nvPr/>
        </p:nvCxnSpPr>
        <p:spPr>
          <a:xfrm flipV="1">
            <a:off x="495568" y="2751217"/>
            <a:ext cx="3678127" cy="38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3" name="组合 2"/>
          <p:cNvGrpSpPr/>
          <p:nvPr/>
        </p:nvGrpSpPr>
        <p:grpSpPr>
          <a:xfrm>
            <a:off x="395303" y="2964435"/>
            <a:ext cx="442757" cy="400110"/>
            <a:chOff x="1474794" y="2433232"/>
            <a:chExt cx="442757" cy="400110"/>
          </a:xfrm>
        </p:grpSpPr>
        <p:sp>
          <p:nvSpPr>
            <p:cNvPr id="74"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5"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01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76" name="直接连接符 29"/>
          <p:cNvCxnSpPr/>
          <p:nvPr/>
        </p:nvCxnSpPr>
        <p:spPr>
          <a:xfrm flipH="1" flipV="1">
            <a:off x="342760" y="3153053"/>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7" name="直接连接符 34"/>
          <p:cNvCxnSpPr/>
          <p:nvPr/>
        </p:nvCxnSpPr>
        <p:spPr>
          <a:xfrm flipV="1">
            <a:off x="341208" y="2923301"/>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8" name="直接连接符 44"/>
          <p:cNvCxnSpPr/>
          <p:nvPr/>
        </p:nvCxnSpPr>
        <p:spPr>
          <a:xfrm>
            <a:off x="495568" y="3364545"/>
            <a:ext cx="34519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9" name="组合 2"/>
          <p:cNvGrpSpPr/>
          <p:nvPr/>
        </p:nvGrpSpPr>
        <p:grpSpPr>
          <a:xfrm>
            <a:off x="395303" y="3573889"/>
            <a:ext cx="442757" cy="400110"/>
            <a:chOff x="1474794" y="2433232"/>
            <a:chExt cx="442757" cy="400110"/>
          </a:xfrm>
        </p:grpSpPr>
        <p:sp>
          <p:nvSpPr>
            <p:cNvPr id="80"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1"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577188"/>
                  </a:solidFill>
                  <a:latin typeface="Agency FB" panose="020B0503020202020204" pitchFamily="34" charset="0"/>
                  <a:cs typeface="+mn-ea"/>
                </a:rPr>
                <a:t>10</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82" name="直接连接符 29"/>
          <p:cNvCxnSpPr/>
          <p:nvPr/>
        </p:nvCxnSpPr>
        <p:spPr>
          <a:xfrm flipH="1" flipV="1">
            <a:off x="342760" y="3762507"/>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34"/>
          <p:cNvCxnSpPr/>
          <p:nvPr/>
        </p:nvCxnSpPr>
        <p:spPr>
          <a:xfrm flipV="1">
            <a:off x="341208" y="3532755"/>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44"/>
          <p:cNvCxnSpPr/>
          <p:nvPr/>
        </p:nvCxnSpPr>
        <p:spPr>
          <a:xfrm>
            <a:off x="495568" y="3973999"/>
            <a:ext cx="325079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810152" y="2289552"/>
            <a:ext cx="3417079" cy="461665"/>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FIXED: </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The addresses used in the burst process are all fixed.</a:t>
            </a:r>
            <a:endParaRPr lang="zh-TW"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8" name="矩形 97"/>
          <p:cNvSpPr/>
          <p:nvPr/>
        </p:nvSpPr>
        <p:spPr>
          <a:xfrm>
            <a:off x="822638" y="2903610"/>
            <a:ext cx="3351057" cy="461665"/>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rPr>
              <a:t>INCR</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200" dirty="0">
                <a:solidFill>
                  <a:schemeClr val="bg2">
                    <a:lumMod val="50000"/>
                  </a:schemeClr>
                </a:solidFill>
                <a:latin typeface="Times New Roman" panose="02020603050405020304" pitchFamily="18" charset="0"/>
                <a:ea typeface="標楷體" panose="03000509000000000000" pitchFamily="65" charset="-120"/>
              </a:rPr>
              <a:t>The addresses used in the burst process increase</a:t>
            </a:r>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200" dirty="0">
              <a:solidFill>
                <a:schemeClr val="bg2">
                  <a:lumMod val="50000"/>
                </a:schemeClr>
              </a:solidFill>
            </a:endParaRPr>
          </a:p>
        </p:txBody>
      </p:sp>
      <p:sp>
        <p:nvSpPr>
          <p:cNvPr id="99" name="矩形 98"/>
          <p:cNvSpPr/>
          <p:nvPr/>
        </p:nvSpPr>
        <p:spPr>
          <a:xfrm>
            <a:off x="822639" y="3504762"/>
            <a:ext cx="3020379" cy="461665"/>
          </a:xfrm>
          <a:prstGeom prst="rect">
            <a:avLst/>
          </a:prstGeom>
        </p:spPr>
        <p:txBody>
          <a:bodyPr wrap="non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rPr>
              <a:t>WRAP</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Loopback burst, operation is similar to INCR</a:t>
            </a:r>
            <a:r>
              <a:rPr lang="en-US" altLang="zh-TW" sz="1200" dirty="0">
                <a:solidFill>
                  <a:schemeClr val="bg2">
                    <a:lumMod val="50000"/>
                  </a:schemeClr>
                </a:solidFill>
                <a:latin typeface="Times New Roman" panose="02020603050405020304" pitchFamily="18" charset="0"/>
                <a:ea typeface="標楷體" panose="03000509000000000000" pitchFamily="65" charset="-120"/>
              </a:rPr>
              <a:t>.</a:t>
            </a:r>
            <a:endParaRPr lang="zh-TW" altLang="en-US" sz="1200" dirty="0">
              <a:solidFill>
                <a:schemeClr val="bg2">
                  <a:lumMod val="50000"/>
                </a:schemeClr>
              </a:solidFill>
            </a:endParaRPr>
          </a:p>
        </p:txBody>
      </p:sp>
      <p:grpSp>
        <p:nvGrpSpPr>
          <p:cNvPr id="102" name="组合 2"/>
          <p:cNvGrpSpPr/>
          <p:nvPr/>
        </p:nvGrpSpPr>
        <p:grpSpPr>
          <a:xfrm>
            <a:off x="4554861" y="2411198"/>
            <a:ext cx="442757" cy="400110"/>
            <a:chOff x="1474794" y="2433232"/>
            <a:chExt cx="442757" cy="400110"/>
          </a:xfrm>
        </p:grpSpPr>
        <p:sp>
          <p:nvSpPr>
            <p:cNvPr id="103"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04"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105" name="直接连接符 29"/>
          <p:cNvCxnSpPr/>
          <p:nvPr/>
        </p:nvCxnSpPr>
        <p:spPr>
          <a:xfrm flipH="1" flipV="1">
            <a:off x="4502318" y="2599816"/>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直接连接符 34"/>
          <p:cNvCxnSpPr/>
          <p:nvPr/>
        </p:nvCxnSpPr>
        <p:spPr>
          <a:xfrm flipV="1">
            <a:off x="4500766" y="2370064"/>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44"/>
          <p:cNvCxnSpPr/>
          <p:nvPr/>
        </p:nvCxnSpPr>
        <p:spPr>
          <a:xfrm>
            <a:off x="4647288" y="2811308"/>
            <a:ext cx="325079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8" name="组合 2"/>
          <p:cNvGrpSpPr/>
          <p:nvPr/>
        </p:nvGrpSpPr>
        <p:grpSpPr>
          <a:xfrm>
            <a:off x="4554860" y="3027491"/>
            <a:ext cx="442757" cy="400110"/>
            <a:chOff x="1474794" y="2433232"/>
            <a:chExt cx="442757" cy="400110"/>
          </a:xfrm>
        </p:grpSpPr>
        <p:sp>
          <p:nvSpPr>
            <p:cNvPr id="109"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0"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577188"/>
                  </a:solidFill>
                  <a:latin typeface="Agency FB" panose="020B0503020202020204" pitchFamily="34" charset="0"/>
                  <a:cs typeface="+mn-ea"/>
                </a:rPr>
                <a:t>2</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111" name="直接连接符 29"/>
          <p:cNvCxnSpPr/>
          <p:nvPr/>
        </p:nvCxnSpPr>
        <p:spPr>
          <a:xfrm flipH="1" flipV="1">
            <a:off x="4502317" y="3216109"/>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34"/>
          <p:cNvCxnSpPr/>
          <p:nvPr/>
        </p:nvCxnSpPr>
        <p:spPr>
          <a:xfrm flipV="1">
            <a:off x="4500765" y="2986357"/>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接连接符 44"/>
          <p:cNvCxnSpPr/>
          <p:nvPr/>
        </p:nvCxnSpPr>
        <p:spPr>
          <a:xfrm>
            <a:off x="4655125" y="3427601"/>
            <a:ext cx="341092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4" name="组合 2"/>
          <p:cNvGrpSpPr/>
          <p:nvPr/>
        </p:nvGrpSpPr>
        <p:grpSpPr>
          <a:xfrm>
            <a:off x="4554860" y="3688731"/>
            <a:ext cx="442757" cy="400110"/>
            <a:chOff x="1474794" y="2433232"/>
            <a:chExt cx="442757" cy="400110"/>
          </a:xfrm>
        </p:grpSpPr>
        <p:sp>
          <p:nvSpPr>
            <p:cNvPr id="115"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6"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3</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117" name="直接连接符 29"/>
          <p:cNvCxnSpPr/>
          <p:nvPr/>
        </p:nvCxnSpPr>
        <p:spPr>
          <a:xfrm flipH="1" flipV="1">
            <a:off x="4502317" y="3877349"/>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直接连接符 34"/>
          <p:cNvCxnSpPr/>
          <p:nvPr/>
        </p:nvCxnSpPr>
        <p:spPr>
          <a:xfrm flipV="1">
            <a:off x="4500765" y="3647597"/>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9" name="直接连接符 44"/>
          <p:cNvCxnSpPr/>
          <p:nvPr/>
        </p:nvCxnSpPr>
        <p:spPr>
          <a:xfrm>
            <a:off x="4655125" y="4088841"/>
            <a:ext cx="3860225"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组合 2"/>
          <p:cNvGrpSpPr/>
          <p:nvPr/>
        </p:nvGrpSpPr>
        <p:grpSpPr>
          <a:xfrm>
            <a:off x="4554861" y="4337391"/>
            <a:ext cx="442757" cy="400110"/>
            <a:chOff x="1474794" y="2433232"/>
            <a:chExt cx="442757" cy="400110"/>
          </a:xfrm>
        </p:grpSpPr>
        <p:sp>
          <p:nvSpPr>
            <p:cNvPr id="121"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22"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rgbClr val="577188"/>
                  </a:solidFill>
                  <a:effectLst/>
                  <a:latin typeface="Agency FB" panose="020B0503020202020204" pitchFamily="34" charset="0"/>
                  <a:cs typeface="+mn-ea"/>
                </a:rPr>
                <a:t>4</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cxnSp>
        <p:nvCxnSpPr>
          <p:cNvPr id="123" name="直接连接符 29"/>
          <p:cNvCxnSpPr/>
          <p:nvPr/>
        </p:nvCxnSpPr>
        <p:spPr>
          <a:xfrm flipH="1" flipV="1">
            <a:off x="4502318" y="4526009"/>
            <a:ext cx="152808" cy="2114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连接符 34"/>
          <p:cNvCxnSpPr/>
          <p:nvPr/>
        </p:nvCxnSpPr>
        <p:spPr>
          <a:xfrm flipV="1">
            <a:off x="4500766" y="4296257"/>
            <a:ext cx="154360" cy="23926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5" name="直接连接符 44"/>
          <p:cNvCxnSpPr/>
          <p:nvPr/>
        </p:nvCxnSpPr>
        <p:spPr>
          <a:xfrm>
            <a:off x="4655126" y="4737501"/>
            <a:ext cx="4372412"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4964810" y="2220433"/>
            <a:ext cx="3199129" cy="646331"/>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cs typeface="Times New Roman" panose="02020603050405020304" pitchFamily="18" charset="0"/>
              </a:rPr>
              <a:t>Normal</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Wait for an address transaction to complete before proceeding to the next transaction.</a:t>
            </a:r>
            <a:endParaRPr lang="zh-TW"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33" name="矩形 132"/>
          <p:cNvSpPr/>
          <p:nvPr/>
        </p:nvSpPr>
        <p:spPr>
          <a:xfrm>
            <a:off x="4951457" y="2831830"/>
            <a:ext cx="3326129" cy="646331"/>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rPr>
              <a:t>Outstanding</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200" dirty="0">
                <a:solidFill>
                  <a:schemeClr val="bg2">
                    <a:lumMod val="50000"/>
                  </a:schemeClr>
                </a:solidFill>
                <a:latin typeface="Times New Roman" panose="02020603050405020304" pitchFamily="18" charset="0"/>
                <a:ea typeface="標楷體" panose="03000509000000000000" pitchFamily="65" charset="-120"/>
              </a:rPr>
              <a:t>Multiple unfinished transaction addresses can be sent, which can improve system performance.</a:t>
            </a:r>
            <a:endParaRPr lang="zh-TW" altLang="en-US" sz="1200" dirty="0">
              <a:solidFill>
                <a:schemeClr val="bg2">
                  <a:lumMod val="50000"/>
                </a:schemeClr>
              </a:solidFill>
            </a:endParaRPr>
          </a:p>
        </p:txBody>
      </p:sp>
      <p:sp>
        <p:nvSpPr>
          <p:cNvPr id="134" name="矩形 133"/>
          <p:cNvSpPr/>
          <p:nvPr/>
        </p:nvSpPr>
        <p:spPr>
          <a:xfrm>
            <a:off x="4964809" y="3490856"/>
            <a:ext cx="3650608" cy="646331"/>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rPr>
              <a:t>Out of order</a:t>
            </a:r>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Can complete the faster address transaction first, without waiting for the previous transaction to complete.</a:t>
            </a:r>
            <a:endParaRPr lang="zh-TW" altLang="en-US" sz="1200" dirty="0">
              <a:solidFill>
                <a:schemeClr val="bg2">
                  <a:lumMod val="50000"/>
                </a:schemeClr>
              </a:solidFill>
            </a:endParaRPr>
          </a:p>
        </p:txBody>
      </p:sp>
      <p:sp>
        <p:nvSpPr>
          <p:cNvPr id="135" name="矩形 134"/>
          <p:cNvSpPr/>
          <p:nvPr/>
        </p:nvSpPr>
        <p:spPr>
          <a:xfrm>
            <a:off x="4964809" y="4137187"/>
            <a:ext cx="4062729" cy="646331"/>
          </a:xfrm>
          <a:prstGeom prst="rect">
            <a:avLst/>
          </a:prstGeom>
        </p:spPr>
        <p:txBody>
          <a:bodyPr wrap="square">
            <a:spAutoFit/>
          </a:bodyPr>
          <a:lstStyle/>
          <a:p>
            <a:r>
              <a:rPr lang="en-US" altLang="zh-TW" sz="1200" b="1"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Interleaving:</a:t>
            </a:r>
          </a:p>
          <a:p>
            <a:r>
              <a:rPr lang="en-US" altLang="zh-TW" sz="1200" dirty="0">
                <a:solidFill>
                  <a:schemeClr val="bg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The written data can be interleaved, and the interleaved written data from transactions with different ID values can be accepted.</a:t>
            </a:r>
            <a:endParaRPr lang="zh-TW"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41" name="六边形 21"/>
          <p:cNvSpPr/>
          <p:nvPr/>
        </p:nvSpPr>
        <p:spPr>
          <a:xfrm rot="5400000">
            <a:off x="5957934" y="1105260"/>
            <a:ext cx="1187479" cy="1023688"/>
          </a:xfrm>
          <a:prstGeom prst="hexagon">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43" name="群組 142"/>
          <p:cNvGrpSpPr/>
          <p:nvPr/>
        </p:nvGrpSpPr>
        <p:grpSpPr>
          <a:xfrm>
            <a:off x="1699018" y="1023364"/>
            <a:ext cx="863226" cy="1001343"/>
            <a:chOff x="5872677" y="2133076"/>
            <a:chExt cx="1147394" cy="1330977"/>
          </a:xfrm>
        </p:grpSpPr>
        <p:sp>
          <p:nvSpPr>
            <p:cNvPr id="144" name="六边形 21"/>
            <p:cNvSpPr/>
            <p:nvPr/>
          </p:nvSpPr>
          <p:spPr>
            <a:xfrm rot="5400000">
              <a:off x="5780885" y="2224868"/>
              <a:ext cx="1330977" cy="1147394"/>
            </a:xfrm>
            <a:prstGeom prst="hexagon">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5" name="文字方塊 144"/>
            <p:cNvSpPr txBox="1"/>
            <p:nvPr/>
          </p:nvSpPr>
          <p:spPr>
            <a:xfrm>
              <a:off x="6005506" y="2532652"/>
              <a:ext cx="860462" cy="398867"/>
            </a:xfrm>
            <a:prstGeom prst="rect">
              <a:avLst/>
            </a:prstGeom>
            <a:noFill/>
          </p:spPr>
          <p:txBody>
            <a:bodyPr wrap="none" rtlCol="0">
              <a:spAutoFit/>
            </a:bodyPr>
            <a:lstStyle/>
            <a:p>
              <a:r>
                <a:rPr lang="en-US" altLang="zh-TW" b="1" dirty="0">
                  <a:solidFill>
                    <a:schemeClr val="bg1"/>
                  </a:solidFill>
                  <a:latin typeface="Microsoft YaHei" panose="020B0503020204020204" pitchFamily="34" charset="-122"/>
                  <a:ea typeface="Microsoft YaHei" panose="020B0503020204020204" pitchFamily="34" charset="-122"/>
                </a:rPr>
                <a:t>Burst</a:t>
              </a:r>
              <a:endParaRPr lang="zh-TW" altLang="en-US" b="1" dirty="0">
                <a:solidFill>
                  <a:schemeClr val="bg1"/>
                </a:solidFill>
                <a:latin typeface="Microsoft YaHei" panose="020B0503020204020204" pitchFamily="34" charset="-122"/>
                <a:ea typeface="Microsoft YaHei" panose="020B0503020204020204" pitchFamily="34" charset="-122"/>
              </a:endParaRPr>
            </a:p>
          </p:txBody>
        </p:sp>
      </p:grpSp>
      <p:sp>
        <p:nvSpPr>
          <p:cNvPr id="146" name="文字方塊 145"/>
          <p:cNvSpPr txBox="1"/>
          <p:nvPr/>
        </p:nvSpPr>
        <p:spPr>
          <a:xfrm>
            <a:off x="5824785" y="1374999"/>
            <a:ext cx="1453778" cy="507831"/>
          </a:xfrm>
          <a:prstGeom prst="rect">
            <a:avLst/>
          </a:prstGeom>
          <a:noFill/>
        </p:spPr>
        <p:txBody>
          <a:bodyPr wrap="square" rtlCol="0">
            <a:spAutoFit/>
          </a:bodyPr>
          <a:lstStyle/>
          <a:p>
            <a:pPr algn="ctr"/>
            <a:r>
              <a:rPr lang="en-US" altLang="zh-TW" b="1" dirty="0">
                <a:solidFill>
                  <a:schemeClr val="bg1"/>
                </a:solidFill>
                <a:latin typeface="Microsoft YaHei" panose="020B0503020204020204" pitchFamily="34" charset="-122"/>
                <a:ea typeface="Microsoft YaHei" panose="020B0503020204020204" pitchFamily="34" charset="-122"/>
              </a:rPr>
              <a:t>Transaction order </a:t>
            </a:r>
          </a:p>
        </p:txBody>
      </p:sp>
      <p:grpSp>
        <p:nvGrpSpPr>
          <p:cNvPr id="85" name="群組 84"/>
          <p:cNvGrpSpPr/>
          <p:nvPr/>
        </p:nvGrpSpPr>
        <p:grpSpPr>
          <a:xfrm>
            <a:off x="0" y="176463"/>
            <a:ext cx="1730869" cy="501583"/>
            <a:chOff x="0" y="176463"/>
            <a:chExt cx="1730869" cy="501583"/>
          </a:xfrm>
        </p:grpSpPr>
        <p:sp>
          <p:nvSpPr>
            <p:cNvPr id="86" name="五邊形 85"/>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7" name="群組 86"/>
            <p:cNvGrpSpPr/>
            <p:nvPr/>
          </p:nvGrpSpPr>
          <p:grpSpPr>
            <a:xfrm>
              <a:off x="3581" y="199370"/>
              <a:ext cx="1677107" cy="478676"/>
              <a:chOff x="4124" y="156549"/>
              <a:chExt cx="1677107" cy="478676"/>
            </a:xfrm>
          </p:grpSpPr>
          <p:sp>
            <p:nvSpPr>
              <p:cNvPr id="88"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89" name="组合 2"/>
              <p:cNvGrpSpPr/>
              <p:nvPr/>
            </p:nvGrpSpPr>
            <p:grpSpPr>
              <a:xfrm>
                <a:off x="4124" y="218992"/>
                <a:ext cx="428395" cy="308512"/>
                <a:chOff x="1489166" y="2322031"/>
                <a:chExt cx="566993" cy="408324"/>
              </a:xfrm>
            </p:grpSpPr>
            <p:sp>
              <p:nvSpPr>
                <p:cNvPr id="9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90" name="直線接點 8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91" name="TextBox 6"/>
              <p:cNvSpPr txBox="1">
                <a:spLocks noChangeArrowheads="1"/>
              </p:cNvSpPr>
              <p:nvPr/>
            </p:nvSpPr>
            <p:spPr bwMode="auto">
              <a:xfrm>
                <a:off x="718329" y="373615"/>
                <a:ext cx="456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a:t>
                </a:r>
              </a:p>
            </p:txBody>
          </p:sp>
        </p:grpSp>
      </p:grpSp>
      <p:sp>
        <p:nvSpPr>
          <p:cNvPr id="69"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323018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40000">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14:bounceEnd="40000">
                                          <p:cBhvr additive="base">
                                            <p:cTn id="7" dur="500" fill="hold"/>
                                            <p:tgtEl>
                                              <p:spTgt spid="66"/>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up)">
                                          <p:cBhvr>
                                            <p:cTn id="12" dur="200"/>
                                            <p:tgtEl>
                                              <p:spTgt spid="71"/>
                                            </p:tgtEl>
                                          </p:cBhvr>
                                        </p:animEffect>
                                      </p:childTnLst>
                                    </p:cTn>
                                  </p:par>
                                </p:childTnLst>
                              </p:cTn>
                            </p:par>
                            <p:par>
                              <p:cTn id="13" fill="hold">
                                <p:stCondLst>
                                  <p:cond delay="700"/>
                                </p:stCondLst>
                                <p:childTnLst>
                                  <p:par>
                                    <p:cTn id="14" presetID="22" presetClass="entr" presetSubtype="1"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up)">
                                          <p:cBhvr>
                                            <p:cTn id="16" dur="200"/>
                                            <p:tgtEl>
                                              <p:spTgt spid="70"/>
                                            </p:tgtEl>
                                          </p:cBhvr>
                                        </p:animEffect>
                                      </p:childTnLst>
                                    </p:cTn>
                                  </p:par>
                                </p:childTnLst>
                              </p:cTn>
                            </p:par>
                            <p:par>
                              <p:cTn id="17" fill="hold">
                                <p:stCondLst>
                                  <p:cond delay="900"/>
                                </p:stCondLst>
                                <p:childTnLst>
                                  <p:par>
                                    <p:cTn id="18" presetID="22" presetClass="entr" presetSubtype="2" fill="hold"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right)">
                                          <p:cBhvr>
                                            <p:cTn id="20" dur="200"/>
                                            <p:tgtEl>
                                              <p:spTgt spid="72"/>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fade">
                                          <p:cBhvr>
                                            <p:cTn id="24" dur="250"/>
                                            <p:tgtEl>
                                              <p:spTgt spid="97"/>
                                            </p:tgtEl>
                                          </p:cBhvr>
                                        </p:animEffect>
                                      </p:childTnLst>
                                    </p:cTn>
                                  </p:par>
                                </p:childTnLst>
                              </p:cTn>
                            </p:par>
                            <p:par>
                              <p:cTn id="25" fill="hold">
                                <p:stCondLst>
                                  <p:cond delay="1350"/>
                                </p:stCondLst>
                                <p:childTnLst>
                                  <p:par>
                                    <p:cTn id="26" presetID="2" presetClass="entr" presetSubtype="2" fill="hold" nodeType="afterEffect" p14:presetBounceEnd="40000">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14:bounceEnd="40000">
                                          <p:cBhvr additive="base">
                                            <p:cTn id="2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73"/>
                                            </p:tgtEl>
                                            <p:attrNameLst>
                                              <p:attrName>ppt_y</p:attrName>
                                            </p:attrNameLst>
                                          </p:cBhvr>
                                          <p:tavLst>
                                            <p:tav tm="0">
                                              <p:val>
                                                <p:strVal val="#ppt_y"/>
                                              </p:val>
                                            </p:tav>
                                            <p:tav tm="100000">
                                              <p:val>
                                                <p:strVal val="#ppt_y"/>
                                              </p:val>
                                            </p:tav>
                                          </p:tavLst>
                                        </p:anim>
                                      </p:childTnLst>
                                    </p:cTn>
                                  </p:par>
                                </p:childTnLst>
                              </p:cTn>
                            </p:par>
                            <p:par>
                              <p:cTn id="30" fill="hold">
                                <p:stCondLst>
                                  <p:cond delay="1850"/>
                                </p:stCondLst>
                                <p:childTnLst>
                                  <p:par>
                                    <p:cTn id="31" presetID="22" presetClass="entr" presetSubtype="1"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200"/>
                                            <p:tgtEl>
                                              <p:spTgt spid="77"/>
                                            </p:tgtEl>
                                          </p:cBhvr>
                                        </p:animEffect>
                                      </p:childTnLst>
                                    </p:cTn>
                                  </p:par>
                                </p:childTnLst>
                              </p:cTn>
                            </p:par>
                            <p:par>
                              <p:cTn id="34" fill="hold">
                                <p:stCondLst>
                                  <p:cond delay="205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200"/>
                                            <p:tgtEl>
                                              <p:spTgt spid="76"/>
                                            </p:tgtEl>
                                          </p:cBhvr>
                                        </p:animEffect>
                                      </p:childTnLst>
                                    </p:cTn>
                                  </p:par>
                                </p:childTnLst>
                              </p:cTn>
                            </p:par>
                            <p:par>
                              <p:cTn id="38" fill="hold">
                                <p:stCondLst>
                                  <p:cond delay="225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200"/>
                                            <p:tgtEl>
                                              <p:spTgt spid="78"/>
                                            </p:tgtEl>
                                          </p:cBhvr>
                                        </p:animEffect>
                                      </p:childTnLst>
                                    </p:cTn>
                                  </p:par>
                                </p:childTnLst>
                              </p:cTn>
                            </p:par>
                            <p:par>
                              <p:cTn id="42" fill="hold">
                                <p:stCondLst>
                                  <p:cond delay="2450"/>
                                </p:stCondLst>
                                <p:childTnLst>
                                  <p:par>
                                    <p:cTn id="43" presetID="10" presetClass="entr" presetSubtype="0" fill="hold" grpId="0" nodeType="after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250"/>
                                            <p:tgtEl>
                                              <p:spTgt spid="98"/>
                                            </p:tgtEl>
                                          </p:cBhvr>
                                        </p:animEffect>
                                      </p:childTnLst>
                                    </p:cTn>
                                  </p:par>
                                </p:childTnLst>
                              </p:cTn>
                            </p:par>
                            <p:par>
                              <p:cTn id="46" fill="hold">
                                <p:stCondLst>
                                  <p:cond delay="2700"/>
                                </p:stCondLst>
                                <p:childTnLst>
                                  <p:par>
                                    <p:cTn id="47" presetID="2" presetClass="entr" presetSubtype="2" fill="hold" nodeType="afterEffect" p14:presetBounceEnd="40000">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14:bounceEnd="40000">
                                          <p:cBhvr additive="base">
                                            <p:cTn id="49" dur="500" fill="hold"/>
                                            <p:tgtEl>
                                              <p:spTgt spid="79"/>
                                            </p:tgtEl>
                                            <p:attrNameLst>
                                              <p:attrName>ppt_x</p:attrName>
                                            </p:attrNameLst>
                                          </p:cBhvr>
                                          <p:tavLst>
                                            <p:tav tm="0">
                                              <p:val>
                                                <p:strVal val="1+#ppt_w/2"/>
                                              </p:val>
                                            </p:tav>
                                            <p:tav tm="100000">
                                              <p:val>
                                                <p:strVal val="#ppt_x"/>
                                              </p:val>
                                            </p:tav>
                                          </p:tavLst>
                                        </p:anim>
                                        <p:anim calcmode="lin" valueType="num" p14:bounceEnd="40000">
                                          <p:cBhvr additive="base">
                                            <p:cTn id="50" dur="500" fill="hold"/>
                                            <p:tgtEl>
                                              <p:spTgt spid="79"/>
                                            </p:tgtEl>
                                            <p:attrNameLst>
                                              <p:attrName>ppt_y</p:attrName>
                                            </p:attrNameLst>
                                          </p:cBhvr>
                                          <p:tavLst>
                                            <p:tav tm="0">
                                              <p:val>
                                                <p:strVal val="#ppt_y"/>
                                              </p:val>
                                            </p:tav>
                                            <p:tav tm="100000">
                                              <p:val>
                                                <p:strVal val="#ppt_y"/>
                                              </p:val>
                                            </p:tav>
                                          </p:tavLst>
                                        </p:anim>
                                      </p:childTnLst>
                                    </p:cTn>
                                  </p:par>
                                </p:childTnLst>
                              </p:cTn>
                            </p:par>
                            <p:par>
                              <p:cTn id="51" fill="hold">
                                <p:stCondLst>
                                  <p:cond delay="3200"/>
                                </p:stCondLst>
                                <p:childTnLst>
                                  <p:par>
                                    <p:cTn id="52" presetID="22" presetClass="entr" presetSubtype="1" fill="hold"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up)">
                                          <p:cBhvr>
                                            <p:cTn id="54" dur="200"/>
                                            <p:tgtEl>
                                              <p:spTgt spid="83"/>
                                            </p:tgtEl>
                                          </p:cBhvr>
                                        </p:animEffect>
                                      </p:childTnLst>
                                    </p:cTn>
                                  </p:par>
                                </p:childTnLst>
                              </p:cTn>
                            </p:par>
                            <p:par>
                              <p:cTn id="55" fill="hold">
                                <p:stCondLst>
                                  <p:cond delay="3400"/>
                                </p:stCondLst>
                                <p:childTnLst>
                                  <p:par>
                                    <p:cTn id="56" presetID="22" presetClass="entr" presetSubtype="1" fill="hold" nodeType="after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up)">
                                          <p:cBhvr>
                                            <p:cTn id="58" dur="200"/>
                                            <p:tgtEl>
                                              <p:spTgt spid="82"/>
                                            </p:tgtEl>
                                          </p:cBhvr>
                                        </p:animEffect>
                                      </p:childTnLst>
                                    </p:cTn>
                                  </p:par>
                                </p:childTnLst>
                              </p:cTn>
                            </p:par>
                            <p:par>
                              <p:cTn id="59" fill="hold">
                                <p:stCondLst>
                                  <p:cond delay="3600"/>
                                </p:stCondLst>
                                <p:childTnLst>
                                  <p:par>
                                    <p:cTn id="60" presetID="22" presetClass="entr" presetSubtype="2" fill="hold"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wipe(right)">
                                          <p:cBhvr>
                                            <p:cTn id="62" dur="200"/>
                                            <p:tgtEl>
                                              <p:spTgt spid="84"/>
                                            </p:tgtEl>
                                          </p:cBhvr>
                                        </p:animEffect>
                                      </p:childTnLst>
                                    </p:cTn>
                                  </p:par>
                                </p:childTnLst>
                              </p:cTn>
                            </p:par>
                            <p:par>
                              <p:cTn id="63" fill="hold">
                                <p:stCondLst>
                                  <p:cond delay="3800"/>
                                </p:stCondLst>
                                <p:childTnLst>
                                  <p:par>
                                    <p:cTn id="64" presetID="10" presetClass="entr" presetSubtype="0" fill="hold" grpId="0" nodeType="after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250"/>
                                            <p:tgtEl>
                                              <p:spTgt spid="9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14:presetBounceEnd="40000">
                                      <p:stCondLst>
                                        <p:cond delay="0"/>
                                      </p:stCondLst>
                                      <p:childTnLst>
                                        <p:set>
                                          <p:cBhvr>
                                            <p:cTn id="70" dur="1" fill="hold">
                                              <p:stCondLst>
                                                <p:cond delay="0"/>
                                              </p:stCondLst>
                                            </p:cTn>
                                            <p:tgtEl>
                                              <p:spTgt spid="102"/>
                                            </p:tgtEl>
                                            <p:attrNameLst>
                                              <p:attrName>style.visibility</p:attrName>
                                            </p:attrNameLst>
                                          </p:cBhvr>
                                          <p:to>
                                            <p:strVal val="visible"/>
                                          </p:to>
                                        </p:set>
                                        <p:anim calcmode="lin" valueType="num" p14:bounceEnd="40000">
                                          <p:cBhvr additive="base">
                                            <p:cTn id="71" dur="500" fill="hold"/>
                                            <p:tgtEl>
                                              <p:spTgt spid="102"/>
                                            </p:tgtEl>
                                            <p:attrNameLst>
                                              <p:attrName>ppt_x</p:attrName>
                                            </p:attrNameLst>
                                          </p:cBhvr>
                                          <p:tavLst>
                                            <p:tav tm="0">
                                              <p:val>
                                                <p:strVal val="1+#ppt_w/2"/>
                                              </p:val>
                                            </p:tav>
                                            <p:tav tm="100000">
                                              <p:val>
                                                <p:strVal val="#ppt_x"/>
                                              </p:val>
                                            </p:tav>
                                          </p:tavLst>
                                        </p:anim>
                                        <p:anim calcmode="lin" valueType="num" p14:bounceEnd="40000">
                                          <p:cBhvr additive="base">
                                            <p:cTn id="72" dur="500" fill="hold"/>
                                            <p:tgtEl>
                                              <p:spTgt spid="102"/>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200"/>
                                            <p:tgtEl>
                                              <p:spTgt spid="106"/>
                                            </p:tgtEl>
                                          </p:cBhvr>
                                        </p:animEffect>
                                      </p:childTnLst>
                                    </p:cTn>
                                  </p:par>
                                </p:childTnLst>
                              </p:cTn>
                            </p:par>
                            <p:par>
                              <p:cTn id="77" fill="hold">
                                <p:stCondLst>
                                  <p:cond delay="700"/>
                                </p:stCondLst>
                                <p:childTnLst>
                                  <p:par>
                                    <p:cTn id="78" presetID="22" presetClass="entr" presetSubtype="1" fill="hold" nodeType="afterEffect">
                                      <p:stCondLst>
                                        <p:cond delay="0"/>
                                      </p:stCondLst>
                                      <p:childTnLst>
                                        <p:set>
                                          <p:cBhvr>
                                            <p:cTn id="79" dur="1" fill="hold">
                                              <p:stCondLst>
                                                <p:cond delay="0"/>
                                              </p:stCondLst>
                                            </p:cTn>
                                            <p:tgtEl>
                                              <p:spTgt spid="105"/>
                                            </p:tgtEl>
                                            <p:attrNameLst>
                                              <p:attrName>style.visibility</p:attrName>
                                            </p:attrNameLst>
                                          </p:cBhvr>
                                          <p:to>
                                            <p:strVal val="visible"/>
                                          </p:to>
                                        </p:set>
                                        <p:animEffect transition="in" filter="wipe(up)">
                                          <p:cBhvr>
                                            <p:cTn id="80" dur="200"/>
                                            <p:tgtEl>
                                              <p:spTgt spid="105"/>
                                            </p:tgtEl>
                                          </p:cBhvr>
                                        </p:animEffect>
                                      </p:childTnLst>
                                    </p:cTn>
                                  </p:par>
                                </p:childTnLst>
                              </p:cTn>
                            </p:par>
                            <p:par>
                              <p:cTn id="81" fill="hold">
                                <p:stCondLst>
                                  <p:cond delay="900"/>
                                </p:stCondLst>
                                <p:childTnLst>
                                  <p:par>
                                    <p:cTn id="82" presetID="22" presetClass="entr" presetSubtype="2" fill="hold" nodeType="afterEffect">
                                      <p:stCondLst>
                                        <p:cond delay="0"/>
                                      </p:stCondLst>
                                      <p:childTnLst>
                                        <p:set>
                                          <p:cBhvr>
                                            <p:cTn id="83" dur="1" fill="hold">
                                              <p:stCondLst>
                                                <p:cond delay="0"/>
                                              </p:stCondLst>
                                            </p:cTn>
                                            <p:tgtEl>
                                              <p:spTgt spid="107"/>
                                            </p:tgtEl>
                                            <p:attrNameLst>
                                              <p:attrName>style.visibility</p:attrName>
                                            </p:attrNameLst>
                                          </p:cBhvr>
                                          <p:to>
                                            <p:strVal val="visible"/>
                                          </p:to>
                                        </p:set>
                                        <p:animEffect transition="in" filter="wipe(right)">
                                          <p:cBhvr>
                                            <p:cTn id="84" dur="200"/>
                                            <p:tgtEl>
                                              <p:spTgt spid="107"/>
                                            </p:tgtEl>
                                          </p:cBhvr>
                                        </p:animEffect>
                                      </p:childTnLst>
                                    </p:cTn>
                                  </p:par>
                                </p:childTnLst>
                              </p:cTn>
                            </p:par>
                            <p:par>
                              <p:cTn id="85" fill="hold">
                                <p:stCondLst>
                                  <p:cond delay="1100"/>
                                </p:stCondLst>
                                <p:childTnLst>
                                  <p:par>
                                    <p:cTn id="86" presetID="10" presetClass="entr" presetSubtype="0" fill="hold" grpId="0" nodeType="after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fade">
                                          <p:cBhvr>
                                            <p:cTn id="88" dur="250"/>
                                            <p:tgtEl>
                                              <p:spTgt spid="132"/>
                                            </p:tgtEl>
                                          </p:cBhvr>
                                        </p:animEffect>
                                      </p:childTnLst>
                                    </p:cTn>
                                  </p:par>
                                </p:childTnLst>
                              </p:cTn>
                            </p:par>
                            <p:par>
                              <p:cTn id="89" fill="hold">
                                <p:stCondLst>
                                  <p:cond delay="1350"/>
                                </p:stCondLst>
                                <p:childTnLst>
                                  <p:par>
                                    <p:cTn id="90" presetID="2" presetClass="entr" presetSubtype="2" fill="hold" nodeType="afterEffect" p14:presetBounceEnd="40000">
                                      <p:stCondLst>
                                        <p:cond delay="0"/>
                                      </p:stCondLst>
                                      <p:childTnLst>
                                        <p:set>
                                          <p:cBhvr>
                                            <p:cTn id="91" dur="1" fill="hold">
                                              <p:stCondLst>
                                                <p:cond delay="0"/>
                                              </p:stCondLst>
                                            </p:cTn>
                                            <p:tgtEl>
                                              <p:spTgt spid="108"/>
                                            </p:tgtEl>
                                            <p:attrNameLst>
                                              <p:attrName>style.visibility</p:attrName>
                                            </p:attrNameLst>
                                          </p:cBhvr>
                                          <p:to>
                                            <p:strVal val="visible"/>
                                          </p:to>
                                        </p:set>
                                        <p:anim calcmode="lin" valueType="num" p14:bounceEnd="40000">
                                          <p:cBhvr additive="base">
                                            <p:cTn id="92" dur="500" fill="hold"/>
                                            <p:tgtEl>
                                              <p:spTgt spid="108"/>
                                            </p:tgtEl>
                                            <p:attrNameLst>
                                              <p:attrName>ppt_x</p:attrName>
                                            </p:attrNameLst>
                                          </p:cBhvr>
                                          <p:tavLst>
                                            <p:tav tm="0">
                                              <p:val>
                                                <p:strVal val="1+#ppt_w/2"/>
                                              </p:val>
                                            </p:tav>
                                            <p:tav tm="100000">
                                              <p:val>
                                                <p:strVal val="#ppt_x"/>
                                              </p:val>
                                            </p:tav>
                                          </p:tavLst>
                                        </p:anim>
                                        <p:anim calcmode="lin" valueType="num" p14:bounceEnd="40000">
                                          <p:cBhvr additive="base">
                                            <p:cTn id="93" dur="500" fill="hold"/>
                                            <p:tgtEl>
                                              <p:spTgt spid="108"/>
                                            </p:tgtEl>
                                            <p:attrNameLst>
                                              <p:attrName>ppt_y</p:attrName>
                                            </p:attrNameLst>
                                          </p:cBhvr>
                                          <p:tavLst>
                                            <p:tav tm="0">
                                              <p:val>
                                                <p:strVal val="#ppt_y"/>
                                              </p:val>
                                            </p:tav>
                                            <p:tav tm="100000">
                                              <p:val>
                                                <p:strVal val="#ppt_y"/>
                                              </p:val>
                                            </p:tav>
                                          </p:tavLst>
                                        </p:anim>
                                      </p:childTnLst>
                                    </p:cTn>
                                  </p:par>
                                </p:childTnLst>
                              </p:cTn>
                            </p:par>
                            <p:par>
                              <p:cTn id="94" fill="hold">
                                <p:stCondLst>
                                  <p:cond delay="1850"/>
                                </p:stCondLst>
                                <p:childTnLst>
                                  <p:par>
                                    <p:cTn id="95" presetID="22" presetClass="entr" presetSubtype="1" fill="hold" nodeType="afterEffect">
                                      <p:stCondLst>
                                        <p:cond delay="0"/>
                                      </p:stCondLst>
                                      <p:childTnLst>
                                        <p:set>
                                          <p:cBhvr>
                                            <p:cTn id="96" dur="1" fill="hold">
                                              <p:stCondLst>
                                                <p:cond delay="0"/>
                                              </p:stCondLst>
                                            </p:cTn>
                                            <p:tgtEl>
                                              <p:spTgt spid="112"/>
                                            </p:tgtEl>
                                            <p:attrNameLst>
                                              <p:attrName>style.visibility</p:attrName>
                                            </p:attrNameLst>
                                          </p:cBhvr>
                                          <p:to>
                                            <p:strVal val="visible"/>
                                          </p:to>
                                        </p:set>
                                        <p:animEffect transition="in" filter="wipe(up)">
                                          <p:cBhvr>
                                            <p:cTn id="97" dur="200"/>
                                            <p:tgtEl>
                                              <p:spTgt spid="112"/>
                                            </p:tgtEl>
                                          </p:cBhvr>
                                        </p:animEffect>
                                      </p:childTnLst>
                                    </p:cTn>
                                  </p:par>
                                </p:childTnLst>
                              </p:cTn>
                            </p:par>
                            <p:par>
                              <p:cTn id="98" fill="hold">
                                <p:stCondLst>
                                  <p:cond delay="2050"/>
                                </p:stCondLst>
                                <p:childTnLst>
                                  <p:par>
                                    <p:cTn id="99" presetID="22" presetClass="entr" presetSubtype="1" fill="hold" nodeType="afterEffect">
                                      <p:stCondLst>
                                        <p:cond delay="0"/>
                                      </p:stCondLst>
                                      <p:childTnLst>
                                        <p:set>
                                          <p:cBhvr>
                                            <p:cTn id="100" dur="1" fill="hold">
                                              <p:stCondLst>
                                                <p:cond delay="0"/>
                                              </p:stCondLst>
                                            </p:cTn>
                                            <p:tgtEl>
                                              <p:spTgt spid="111"/>
                                            </p:tgtEl>
                                            <p:attrNameLst>
                                              <p:attrName>style.visibility</p:attrName>
                                            </p:attrNameLst>
                                          </p:cBhvr>
                                          <p:to>
                                            <p:strVal val="visible"/>
                                          </p:to>
                                        </p:set>
                                        <p:animEffect transition="in" filter="wipe(up)">
                                          <p:cBhvr>
                                            <p:cTn id="101" dur="200"/>
                                            <p:tgtEl>
                                              <p:spTgt spid="111"/>
                                            </p:tgtEl>
                                          </p:cBhvr>
                                        </p:animEffect>
                                      </p:childTnLst>
                                    </p:cTn>
                                  </p:par>
                                </p:childTnLst>
                              </p:cTn>
                            </p:par>
                            <p:par>
                              <p:cTn id="102" fill="hold">
                                <p:stCondLst>
                                  <p:cond delay="2250"/>
                                </p:stCondLst>
                                <p:childTnLst>
                                  <p:par>
                                    <p:cTn id="103" presetID="22" presetClass="entr" presetSubtype="2" fill="hold" nodeType="afterEffect">
                                      <p:stCondLst>
                                        <p:cond delay="0"/>
                                      </p:stCondLst>
                                      <p:childTnLst>
                                        <p:set>
                                          <p:cBhvr>
                                            <p:cTn id="104" dur="1" fill="hold">
                                              <p:stCondLst>
                                                <p:cond delay="0"/>
                                              </p:stCondLst>
                                            </p:cTn>
                                            <p:tgtEl>
                                              <p:spTgt spid="113"/>
                                            </p:tgtEl>
                                            <p:attrNameLst>
                                              <p:attrName>style.visibility</p:attrName>
                                            </p:attrNameLst>
                                          </p:cBhvr>
                                          <p:to>
                                            <p:strVal val="visible"/>
                                          </p:to>
                                        </p:set>
                                        <p:animEffect transition="in" filter="wipe(right)">
                                          <p:cBhvr>
                                            <p:cTn id="105" dur="200"/>
                                            <p:tgtEl>
                                              <p:spTgt spid="113"/>
                                            </p:tgtEl>
                                          </p:cBhvr>
                                        </p:animEffect>
                                      </p:childTnLst>
                                    </p:cTn>
                                  </p:par>
                                </p:childTnLst>
                              </p:cTn>
                            </p:par>
                            <p:par>
                              <p:cTn id="106" fill="hold">
                                <p:stCondLst>
                                  <p:cond delay="2450"/>
                                </p:stCondLst>
                                <p:childTnLst>
                                  <p:par>
                                    <p:cTn id="107" presetID="10" presetClass="entr" presetSubtype="0" fill="hold" grpId="0" nodeType="afterEffect">
                                      <p:stCondLst>
                                        <p:cond delay="0"/>
                                      </p:stCondLst>
                                      <p:childTnLst>
                                        <p:set>
                                          <p:cBhvr>
                                            <p:cTn id="108" dur="1" fill="hold">
                                              <p:stCondLst>
                                                <p:cond delay="0"/>
                                              </p:stCondLst>
                                            </p:cTn>
                                            <p:tgtEl>
                                              <p:spTgt spid="133"/>
                                            </p:tgtEl>
                                            <p:attrNameLst>
                                              <p:attrName>style.visibility</p:attrName>
                                            </p:attrNameLst>
                                          </p:cBhvr>
                                          <p:to>
                                            <p:strVal val="visible"/>
                                          </p:to>
                                        </p:set>
                                        <p:animEffect transition="in" filter="fade">
                                          <p:cBhvr>
                                            <p:cTn id="109" dur="250"/>
                                            <p:tgtEl>
                                              <p:spTgt spid="133"/>
                                            </p:tgtEl>
                                          </p:cBhvr>
                                        </p:animEffect>
                                      </p:childTnLst>
                                    </p:cTn>
                                  </p:par>
                                </p:childTnLst>
                              </p:cTn>
                            </p:par>
                            <p:par>
                              <p:cTn id="110" fill="hold">
                                <p:stCondLst>
                                  <p:cond delay="2700"/>
                                </p:stCondLst>
                                <p:childTnLst>
                                  <p:par>
                                    <p:cTn id="111" presetID="2" presetClass="entr" presetSubtype="2" fill="hold" nodeType="afterEffect" p14:presetBounceEnd="40000">
                                      <p:stCondLst>
                                        <p:cond delay="0"/>
                                      </p:stCondLst>
                                      <p:childTnLst>
                                        <p:set>
                                          <p:cBhvr>
                                            <p:cTn id="112" dur="1" fill="hold">
                                              <p:stCondLst>
                                                <p:cond delay="0"/>
                                              </p:stCondLst>
                                            </p:cTn>
                                            <p:tgtEl>
                                              <p:spTgt spid="114"/>
                                            </p:tgtEl>
                                            <p:attrNameLst>
                                              <p:attrName>style.visibility</p:attrName>
                                            </p:attrNameLst>
                                          </p:cBhvr>
                                          <p:to>
                                            <p:strVal val="visible"/>
                                          </p:to>
                                        </p:set>
                                        <p:anim calcmode="lin" valueType="num" p14:bounceEnd="40000">
                                          <p:cBhvr additive="base">
                                            <p:cTn id="113" dur="500" fill="hold"/>
                                            <p:tgtEl>
                                              <p:spTgt spid="114"/>
                                            </p:tgtEl>
                                            <p:attrNameLst>
                                              <p:attrName>ppt_x</p:attrName>
                                            </p:attrNameLst>
                                          </p:cBhvr>
                                          <p:tavLst>
                                            <p:tav tm="0">
                                              <p:val>
                                                <p:strVal val="1+#ppt_w/2"/>
                                              </p:val>
                                            </p:tav>
                                            <p:tav tm="100000">
                                              <p:val>
                                                <p:strVal val="#ppt_x"/>
                                              </p:val>
                                            </p:tav>
                                          </p:tavLst>
                                        </p:anim>
                                        <p:anim calcmode="lin" valueType="num" p14:bounceEnd="40000">
                                          <p:cBhvr additive="base">
                                            <p:cTn id="114" dur="500" fill="hold"/>
                                            <p:tgtEl>
                                              <p:spTgt spid="114"/>
                                            </p:tgtEl>
                                            <p:attrNameLst>
                                              <p:attrName>ppt_y</p:attrName>
                                            </p:attrNameLst>
                                          </p:cBhvr>
                                          <p:tavLst>
                                            <p:tav tm="0">
                                              <p:val>
                                                <p:strVal val="#ppt_y"/>
                                              </p:val>
                                            </p:tav>
                                            <p:tav tm="100000">
                                              <p:val>
                                                <p:strVal val="#ppt_y"/>
                                              </p:val>
                                            </p:tav>
                                          </p:tavLst>
                                        </p:anim>
                                      </p:childTnLst>
                                    </p:cTn>
                                  </p:par>
                                </p:childTnLst>
                              </p:cTn>
                            </p:par>
                            <p:par>
                              <p:cTn id="115" fill="hold">
                                <p:stCondLst>
                                  <p:cond delay="3200"/>
                                </p:stCondLst>
                                <p:childTnLst>
                                  <p:par>
                                    <p:cTn id="116" presetID="22" presetClass="entr" presetSubtype="1" fill="hold" nodeType="afterEffect">
                                      <p:stCondLst>
                                        <p:cond delay="0"/>
                                      </p:stCondLst>
                                      <p:childTnLst>
                                        <p:set>
                                          <p:cBhvr>
                                            <p:cTn id="117" dur="1" fill="hold">
                                              <p:stCondLst>
                                                <p:cond delay="0"/>
                                              </p:stCondLst>
                                            </p:cTn>
                                            <p:tgtEl>
                                              <p:spTgt spid="118"/>
                                            </p:tgtEl>
                                            <p:attrNameLst>
                                              <p:attrName>style.visibility</p:attrName>
                                            </p:attrNameLst>
                                          </p:cBhvr>
                                          <p:to>
                                            <p:strVal val="visible"/>
                                          </p:to>
                                        </p:set>
                                        <p:animEffect transition="in" filter="wipe(up)">
                                          <p:cBhvr>
                                            <p:cTn id="118" dur="200"/>
                                            <p:tgtEl>
                                              <p:spTgt spid="118"/>
                                            </p:tgtEl>
                                          </p:cBhvr>
                                        </p:animEffect>
                                      </p:childTnLst>
                                    </p:cTn>
                                  </p:par>
                                </p:childTnLst>
                              </p:cTn>
                            </p:par>
                            <p:par>
                              <p:cTn id="119" fill="hold">
                                <p:stCondLst>
                                  <p:cond delay="3400"/>
                                </p:stCondLst>
                                <p:childTnLst>
                                  <p:par>
                                    <p:cTn id="120" presetID="22" presetClass="entr" presetSubtype="1" fill="hold" nodeType="after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up)">
                                          <p:cBhvr>
                                            <p:cTn id="122" dur="200"/>
                                            <p:tgtEl>
                                              <p:spTgt spid="117"/>
                                            </p:tgtEl>
                                          </p:cBhvr>
                                        </p:animEffect>
                                      </p:childTnLst>
                                    </p:cTn>
                                  </p:par>
                                </p:childTnLst>
                              </p:cTn>
                            </p:par>
                            <p:par>
                              <p:cTn id="123" fill="hold">
                                <p:stCondLst>
                                  <p:cond delay="3600"/>
                                </p:stCondLst>
                                <p:childTnLst>
                                  <p:par>
                                    <p:cTn id="124" presetID="22" presetClass="entr" presetSubtype="2" fill="hold" nodeType="afterEffect">
                                      <p:stCondLst>
                                        <p:cond delay="0"/>
                                      </p:stCondLst>
                                      <p:childTnLst>
                                        <p:set>
                                          <p:cBhvr>
                                            <p:cTn id="125" dur="1" fill="hold">
                                              <p:stCondLst>
                                                <p:cond delay="0"/>
                                              </p:stCondLst>
                                            </p:cTn>
                                            <p:tgtEl>
                                              <p:spTgt spid="119"/>
                                            </p:tgtEl>
                                            <p:attrNameLst>
                                              <p:attrName>style.visibility</p:attrName>
                                            </p:attrNameLst>
                                          </p:cBhvr>
                                          <p:to>
                                            <p:strVal val="visible"/>
                                          </p:to>
                                        </p:set>
                                        <p:animEffect transition="in" filter="wipe(right)">
                                          <p:cBhvr>
                                            <p:cTn id="126" dur="200"/>
                                            <p:tgtEl>
                                              <p:spTgt spid="119"/>
                                            </p:tgtEl>
                                          </p:cBhvr>
                                        </p:animEffect>
                                      </p:childTnLst>
                                    </p:cTn>
                                  </p:par>
                                </p:childTnLst>
                              </p:cTn>
                            </p:par>
                            <p:par>
                              <p:cTn id="127" fill="hold">
                                <p:stCondLst>
                                  <p:cond delay="3800"/>
                                </p:stCondLst>
                                <p:childTnLst>
                                  <p:par>
                                    <p:cTn id="128" presetID="10" presetClass="entr" presetSubtype="0" fill="hold" grpId="0" nodeType="afterEffect">
                                      <p:stCondLst>
                                        <p:cond delay="0"/>
                                      </p:stCondLst>
                                      <p:childTnLst>
                                        <p:set>
                                          <p:cBhvr>
                                            <p:cTn id="129" dur="1" fill="hold">
                                              <p:stCondLst>
                                                <p:cond delay="0"/>
                                              </p:stCondLst>
                                            </p:cTn>
                                            <p:tgtEl>
                                              <p:spTgt spid="134"/>
                                            </p:tgtEl>
                                            <p:attrNameLst>
                                              <p:attrName>style.visibility</p:attrName>
                                            </p:attrNameLst>
                                          </p:cBhvr>
                                          <p:to>
                                            <p:strVal val="visible"/>
                                          </p:to>
                                        </p:set>
                                        <p:animEffect transition="in" filter="fade">
                                          <p:cBhvr>
                                            <p:cTn id="130" dur="250"/>
                                            <p:tgtEl>
                                              <p:spTgt spid="134"/>
                                            </p:tgtEl>
                                          </p:cBhvr>
                                        </p:animEffect>
                                      </p:childTnLst>
                                    </p:cTn>
                                  </p:par>
                                </p:childTnLst>
                              </p:cTn>
                            </p:par>
                            <p:par>
                              <p:cTn id="131" fill="hold">
                                <p:stCondLst>
                                  <p:cond delay="4050"/>
                                </p:stCondLst>
                                <p:childTnLst>
                                  <p:par>
                                    <p:cTn id="132" presetID="2" presetClass="entr" presetSubtype="2" fill="hold" nodeType="afterEffect" p14:presetBounceEnd="40000">
                                      <p:stCondLst>
                                        <p:cond delay="0"/>
                                      </p:stCondLst>
                                      <p:childTnLst>
                                        <p:set>
                                          <p:cBhvr>
                                            <p:cTn id="133" dur="1" fill="hold">
                                              <p:stCondLst>
                                                <p:cond delay="0"/>
                                              </p:stCondLst>
                                            </p:cTn>
                                            <p:tgtEl>
                                              <p:spTgt spid="120"/>
                                            </p:tgtEl>
                                            <p:attrNameLst>
                                              <p:attrName>style.visibility</p:attrName>
                                            </p:attrNameLst>
                                          </p:cBhvr>
                                          <p:to>
                                            <p:strVal val="visible"/>
                                          </p:to>
                                        </p:set>
                                        <p:anim calcmode="lin" valueType="num" p14:bounceEnd="40000">
                                          <p:cBhvr additive="base">
                                            <p:cTn id="134" dur="500" fill="hold"/>
                                            <p:tgtEl>
                                              <p:spTgt spid="120"/>
                                            </p:tgtEl>
                                            <p:attrNameLst>
                                              <p:attrName>ppt_x</p:attrName>
                                            </p:attrNameLst>
                                          </p:cBhvr>
                                          <p:tavLst>
                                            <p:tav tm="0">
                                              <p:val>
                                                <p:strVal val="1+#ppt_w/2"/>
                                              </p:val>
                                            </p:tav>
                                            <p:tav tm="100000">
                                              <p:val>
                                                <p:strVal val="#ppt_x"/>
                                              </p:val>
                                            </p:tav>
                                          </p:tavLst>
                                        </p:anim>
                                        <p:anim calcmode="lin" valueType="num" p14:bounceEnd="40000">
                                          <p:cBhvr additive="base">
                                            <p:cTn id="135" dur="500" fill="hold"/>
                                            <p:tgtEl>
                                              <p:spTgt spid="120"/>
                                            </p:tgtEl>
                                            <p:attrNameLst>
                                              <p:attrName>ppt_y</p:attrName>
                                            </p:attrNameLst>
                                          </p:cBhvr>
                                          <p:tavLst>
                                            <p:tav tm="0">
                                              <p:val>
                                                <p:strVal val="#ppt_y"/>
                                              </p:val>
                                            </p:tav>
                                            <p:tav tm="100000">
                                              <p:val>
                                                <p:strVal val="#ppt_y"/>
                                              </p:val>
                                            </p:tav>
                                          </p:tavLst>
                                        </p:anim>
                                      </p:childTnLst>
                                    </p:cTn>
                                  </p:par>
                                </p:childTnLst>
                              </p:cTn>
                            </p:par>
                            <p:par>
                              <p:cTn id="136" fill="hold">
                                <p:stCondLst>
                                  <p:cond delay="4550"/>
                                </p:stCondLst>
                                <p:childTnLst>
                                  <p:par>
                                    <p:cTn id="137" presetID="22" presetClass="entr" presetSubtype="1" fill="hold" nodeType="afterEffect">
                                      <p:stCondLst>
                                        <p:cond delay="0"/>
                                      </p:stCondLst>
                                      <p:childTnLst>
                                        <p:set>
                                          <p:cBhvr>
                                            <p:cTn id="138" dur="1" fill="hold">
                                              <p:stCondLst>
                                                <p:cond delay="0"/>
                                              </p:stCondLst>
                                            </p:cTn>
                                            <p:tgtEl>
                                              <p:spTgt spid="124"/>
                                            </p:tgtEl>
                                            <p:attrNameLst>
                                              <p:attrName>style.visibility</p:attrName>
                                            </p:attrNameLst>
                                          </p:cBhvr>
                                          <p:to>
                                            <p:strVal val="visible"/>
                                          </p:to>
                                        </p:set>
                                        <p:animEffect transition="in" filter="wipe(up)">
                                          <p:cBhvr>
                                            <p:cTn id="139" dur="200"/>
                                            <p:tgtEl>
                                              <p:spTgt spid="124"/>
                                            </p:tgtEl>
                                          </p:cBhvr>
                                        </p:animEffect>
                                      </p:childTnLst>
                                    </p:cTn>
                                  </p:par>
                                </p:childTnLst>
                              </p:cTn>
                            </p:par>
                            <p:par>
                              <p:cTn id="140" fill="hold">
                                <p:stCondLst>
                                  <p:cond delay="4750"/>
                                </p:stCondLst>
                                <p:childTnLst>
                                  <p:par>
                                    <p:cTn id="141" presetID="22" presetClass="entr" presetSubtype="1" fill="hold" nodeType="afterEffect">
                                      <p:stCondLst>
                                        <p:cond delay="0"/>
                                      </p:stCondLst>
                                      <p:childTnLst>
                                        <p:set>
                                          <p:cBhvr>
                                            <p:cTn id="142" dur="1" fill="hold">
                                              <p:stCondLst>
                                                <p:cond delay="0"/>
                                              </p:stCondLst>
                                            </p:cTn>
                                            <p:tgtEl>
                                              <p:spTgt spid="123"/>
                                            </p:tgtEl>
                                            <p:attrNameLst>
                                              <p:attrName>style.visibility</p:attrName>
                                            </p:attrNameLst>
                                          </p:cBhvr>
                                          <p:to>
                                            <p:strVal val="visible"/>
                                          </p:to>
                                        </p:set>
                                        <p:animEffect transition="in" filter="wipe(up)">
                                          <p:cBhvr>
                                            <p:cTn id="143" dur="200"/>
                                            <p:tgtEl>
                                              <p:spTgt spid="123"/>
                                            </p:tgtEl>
                                          </p:cBhvr>
                                        </p:animEffect>
                                      </p:childTnLst>
                                    </p:cTn>
                                  </p:par>
                                </p:childTnLst>
                              </p:cTn>
                            </p:par>
                            <p:par>
                              <p:cTn id="144" fill="hold">
                                <p:stCondLst>
                                  <p:cond delay="4950"/>
                                </p:stCondLst>
                                <p:childTnLst>
                                  <p:par>
                                    <p:cTn id="145" presetID="22" presetClass="entr" presetSubtype="2" fill="hold" nodeType="afterEffect">
                                      <p:stCondLst>
                                        <p:cond delay="0"/>
                                      </p:stCondLst>
                                      <p:childTnLst>
                                        <p:set>
                                          <p:cBhvr>
                                            <p:cTn id="146" dur="1" fill="hold">
                                              <p:stCondLst>
                                                <p:cond delay="0"/>
                                              </p:stCondLst>
                                            </p:cTn>
                                            <p:tgtEl>
                                              <p:spTgt spid="125"/>
                                            </p:tgtEl>
                                            <p:attrNameLst>
                                              <p:attrName>style.visibility</p:attrName>
                                            </p:attrNameLst>
                                          </p:cBhvr>
                                          <p:to>
                                            <p:strVal val="visible"/>
                                          </p:to>
                                        </p:set>
                                        <p:animEffect transition="in" filter="wipe(right)">
                                          <p:cBhvr>
                                            <p:cTn id="147" dur="200"/>
                                            <p:tgtEl>
                                              <p:spTgt spid="125"/>
                                            </p:tgtEl>
                                          </p:cBhvr>
                                        </p:animEffect>
                                      </p:childTnLst>
                                    </p:cTn>
                                  </p:par>
                                </p:childTnLst>
                              </p:cTn>
                            </p:par>
                            <p:par>
                              <p:cTn id="148" fill="hold">
                                <p:stCondLst>
                                  <p:cond delay="5150"/>
                                </p:stCondLst>
                                <p:childTnLst>
                                  <p:par>
                                    <p:cTn id="149" presetID="10" presetClass="entr" presetSubtype="0" fill="hold" grpId="0" nodeType="afterEffect">
                                      <p:stCondLst>
                                        <p:cond delay="0"/>
                                      </p:stCondLst>
                                      <p:childTnLst>
                                        <p:set>
                                          <p:cBhvr>
                                            <p:cTn id="150" dur="1" fill="hold">
                                              <p:stCondLst>
                                                <p:cond delay="0"/>
                                              </p:stCondLst>
                                            </p:cTn>
                                            <p:tgtEl>
                                              <p:spTgt spid="135"/>
                                            </p:tgtEl>
                                            <p:attrNameLst>
                                              <p:attrName>style.visibility</p:attrName>
                                            </p:attrNameLst>
                                          </p:cBhvr>
                                          <p:to>
                                            <p:strVal val="visible"/>
                                          </p:to>
                                        </p:set>
                                        <p:animEffect transition="in" filter="fade">
                                          <p:cBhvr>
                                            <p:cTn id="151"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p:bldP spid="132" grpId="0"/>
          <p:bldP spid="133" grpId="0"/>
          <p:bldP spid="134" grpId="0"/>
          <p:bldP spid="13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1+#ppt_w/2"/>
                                              </p:val>
                                            </p:tav>
                                            <p:tav tm="100000">
                                              <p:val>
                                                <p:strVal val="#ppt_x"/>
                                              </p:val>
                                            </p:tav>
                                          </p:tavLst>
                                        </p:anim>
                                        <p:anim calcmode="lin" valueType="num">
                                          <p:cBhvr additive="base">
                                            <p:cTn id="8" dur="500" fill="hold"/>
                                            <p:tgtEl>
                                              <p:spTgt spid="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up)">
                                          <p:cBhvr>
                                            <p:cTn id="12" dur="200"/>
                                            <p:tgtEl>
                                              <p:spTgt spid="71"/>
                                            </p:tgtEl>
                                          </p:cBhvr>
                                        </p:animEffect>
                                      </p:childTnLst>
                                    </p:cTn>
                                  </p:par>
                                </p:childTnLst>
                              </p:cTn>
                            </p:par>
                            <p:par>
                              <p:cTn id="13" fill="hold">
                                <p:stCondLst>
                                  <p:cond delay="700"/>
                                </p:stCondLst>
                                <p:childTnLst>
                                  <p:par>
                                    <p:cTn id="14" presetID="22" presetClass="entr" presetSubtype="1"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up)">
                                          <p:cBhvr>
                                            <p:cTn id="16" dur="200"/>
                                            <p:tgtEl>
                                              <p:spTgt spid="70"/>
                                            </p:tgtEl>
                                          </p:cBhvr>
                                        </p:animEffect>
                                      </p:childTnLst>
                                    </p:cTn>
                                  </p:par>
                                </p:childTnLst>
                              </p:cTn>
                            </p:par>
                            <p:par>
                              <p:cTn id="17" fill="hold">
                                <p:stCondLst>
                                  <p:cond delay="900"/>
                                </p:stCondLst>
                                <p:childTnLst>
                                  <p:par>
                                    <p:cTn id="18" presetID="22" presetClass="entr" presetSubtype="2" fill="hold"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right)">
                                          <p:cBhvr>
                                            <p:cTn id="20" dur="200"/>
                                            <p:tgtEl>
                                              <p:spTgt spid="72"/>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fade">
                                          <p:cBhvr>
                                            <p:cTn id="24" dur="250"/>
                                            <p:tgtEl>
                                              <p:spTgt spid="97"/>
                                            </p:tgtEl>
                                          </p:cBhvr>
                                        </p:animEffect>
                                      </p:childTnLst>
                                    </p:cTn>
                                  </p:par>
                                </p:childTnLst>
                              </p:cTn>
                            </p:par>
                            <p:par>
                              <p:cTn id="25" fill="hold">
                                <p:stCondLst>
                                  <p:cond delay="1350"/>
                                </p:stCondLst>
                                <p:childTnLst>
                                  <p:par>
                                    <p:cTn id="26" presetID="2" presetClass="entr" presetSubtype="2"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additive="base">
                                            <p:cTn id="28" dur="500" fill="hold"/>
                                            <p:tgtEl>
                                              <p:spTgt spid="73"/>
                                            </p:tgtEl>
                                            <p:attrNameLst>
                                              <p:attrName>ppt_x</p:attrName>
                                            </p:attrNameLst>
                                          </p:cBhvr>
                                          <p:tavLst>
                                            <p:tav tm="0">
                                              <p:val>
                                                <p:strVal val="1+#ppt_w/2"/>
                                              </p:val>
                                            </p:tav>
                                            <p:tav tm="100000">
                                              <p:val>
                                                <p:strVal val="#ppt_x"/>
                                              </p:val>
                                            </p:tav>
                                          </p:tavLst>
                                        </p:anim>
                                        <p:anim calcmode="lin" valueType="num">
                                          <p:cBhvr additive="base">
                                            <p:cTn id="29" dur="500" fill="hold"/>
                                            <p:tgtEl>
                                              <p:spTgt spid="73"/>
                                            </p:tgtEl>
                                            <p:attrNameLst>
                                              <p:attrName>ppt_y</p:attrName>
                                            </p:attrNameLst>
                                          </p:cBhvr>
                                          <p:tavLst>
                                            <p:tav tm="0">
                                              <p:val>
                                                <p:strVal val="#ppt_y"/>
                                              </p:val>
                                            </p:tav>
                                            <p:tav tm="100000">
                                              <p:val>
                                                <p:strVal val="#ppt_y"/>
                                              </p:val>
                                            </p:tav>
                                          </p:tavLst>
                                        </p:anim>
                                      </p:childTnLst>
                                    </p:cTn>
                                  </p:par>
                                </p:childTnLst>
                              </p:cTn>
                            </p:par>
                            <p:par>
                              <p:cTn id="30" fill="hold">
                                <p:stCondLst>
                                  <p:cond delay="1850"/>
                                </p:stCondLst>
                                <p:childTnLst>
                                  <p:par>
                                    <p:cTn id="31" presetID="22" presetClass="entr" presetSubtype="1"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200"/>
                                            <p:tgtEl>
                                              <p:spTgt spid="77"/>
                                            </p:tgtEl>
                                          </p:cBhvr>
                                        </p:animEffect>
                                      </p:childTnLst>
                                    </p:cTn>
                                  </p:par>
                                </p:childTnLst>
                              </p:cTn>
                            </p:par>
                            <p:par>
                              <p:cTn id="34" fill="hold">
                                <p:stCondLst>
                                  <p:cond delay="205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200"/>
                                            <p:tgtEl>
                                              <p:spTgt spid="76"/>
                                            </p:tgtEl>
                                          </p:cBhvr>
                                        </p:animEffect>
                                      </p:childTnLst>
                                    </p:cTn>
                                  </p:par>
                                </p:childTnLst>
                              </p:cTn>
                            </p:par>
                            <p:par>
                              <p:cTn id="38" fill="hold">
                                <p:stCondLst>
                                  <p:cond delay="225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200"/>
                                            <p:tgtEl>
                                              <p:spTgt spid="78"/>
                                            </p:tgtEl>
                                          </p:cBhvr>
                                        </p:animEffect>
                                      </p:childTnLst>
                                    </p:cTn>
                                  </p:par>
                                </p:childTnLst>
                              </p:cTn>
                            </p:par>
                            <p:par>
                              <p:cTn id="42" fill="hold">
                                <p:stCondLst>
                                  <p:cond delay="2450"/>
                                </p:stCondLst>
                                <p:childTnLst>
                                  <p:par>
                                    <p:cTn id="43" presetID="10" presetClass="entr" presetSubtype="0" fill="hold" grpId="0" nodeType="after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250"/>
                                            <p:tgtEl>
                                              <p:spTgt spid="98"/>
                                            </p:tgtEl>
                                          </p:cBhvr>
                                        </p:animEffect>
                                      </p:childTnLst>
                                    </p:cTn>
                                  </p:par>
                                </p:childTnLst>
                              </p:cTn>
                            </p:par>
                            <p:par>
                              <p:cTn id="46" fill="hold">
                                <p:stCondLst>
                                  <p:cond delay="2700"/>
                                </p:stCondLst>
                                <p:childTnLst>
                                  <p:par>
                                    <p:cTn id="47" presetID="2" presetClass="entr" presetSubtype="2" fill="hold" nodeType="afterEffect">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cBhvr additive="base">
                                            <p:cTn id="49" dur="500" fill="hold"/>
                                            <p:tgtEl>
                                              <p:spTgt spid="79"/>
                                            </p:tgtEl>
                                            <p:attrNameLst>
                                              <p:attrName>ppt_x</p:attrName>
                                            </p:attrNameLst>
                                          </p:cBhvr>
                                          <p:tavLst>
                                            <p:tav tm="0">
                                              <p:val>
                                                <p:strVal val="1+#ppt_w/2"/>
                                              </p:val>
                                            </p:tav>
                                            <p:tav tm="100000">
                                              <p:val>
                                                <p:strVal val="#ppt_x"/>
                                              </p:val>
                                            </p:tav>
                                          </p:tavLst>
                                        </p:anim>
                                        <p:anim calcmode="lin" valueType="num">
                                          <p:cBhvr additive="base">
                                            <p:cTn id="50" dur="500" fill="hold"/>
                                            <p:tgtEl>
                                              <p:spTgt spid="79"/>
                                            </p:tgtEl>
                                            <p:attrNameLst>
                                              <p:attrName>ppt_y</p:attrName>
                                            </p:attrNameLst>
                                          </p:cBhvr>
                                          <p:tavLst>
                                            <p:tav tm="0">
                                              <p:val>
                                                <p:strVal val="#ppt_y"/>
                                              </p:val>
                                            </p:tav>
                                            <p:tav tm="100000">
                                              <p:val>
                                                <p:strVal val="#ppt_y"/>
                                              </p:val>
                                            </p:tav>
                                          </p:tavLst>
                                        </p:anim>
                                      </p:childTnLst>
                                    </p:cTn>
                                  </p:par>
                                </p:childTnLst>
                              </p:cTn>
                            </p:par>
                            <p:par>
                              <p:cTn id="51" fill="hold">
                                <p:stCondLst>
                                  <p:cond delay="3200"/>
                                </p:stCondLst>
                                <p:childTnLst>
                                  <p:par>
                                    <p:cTn id="52" presetID="22" presetClass="entr" presetSubtype="1" fill="hold"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up)">
                                          <p:cBhvr>
                                            <p:cTn id="54" dur="200"/>
                                            <p:tgtEl>
                                              <p:spTgt spid="83"/>
                                            </p:tgtEl>
                                          </p:cBhvr>
                                        </p:animEffect>
                                      </p:childTnLst>
                                    </p:cTn>
                                  </p:par>
                                </p:childTnLst>
                              </p:cTn>
                            </p:par>
                            <p:par>
                              <p:cTn id="55" fill="hold">
                                <p:stCondLst>
                                  <p:cond delay="3400"/>
                                </p:stCondLst>
                                <p:childTnLst>
                                  <p:par>
                                    <p:cTn id="56" presetID="22" presetClass="entr" presetSubtype="1" fill="hold" nodeType="after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up)">
                                          <p:cBhvr>
                                            <p:cTn id="58" dur="200"/>
                                            <p:tgtEl>
                                              <p:spTgt spid="82"/>
                                            </p:tgtEl>
                                          </p:cBhvr>
                                        </p:animEffect>
                                      </p:childTnLst>
                                    </p:cTn>
                                  </p:par>
                                </p:childTnLst>
                              </p:cTn>
                            </p:par>
                            <p:par>
                              <p:cTn id="59" fill="hold">
                                <p:stCondLst>
                                  <p:cond delay="3600"/>
                                </p:stCondLst>
                                <p:childTnLst>
                                  <p:par>
                                    <p:cTn id="60" presetID="22" presetClass="entr" presetSubtype="2" fill="hold"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wipe(right)">
                                          <p:cBhvr>
                                            <p:cTn id="62" dur="200"/>
                                            <p:tgtEl>
                                              <p:spTgt spid="84"/>
                                            </p:tgtEl>
                                          </p:cBhvr>
                                        </p:animEffect>
                                      </p:childTnLst>
                                    </p:cTn>
                                  </p:par>
                                </p:childTnLst>
                              </p:cTn>
                            </p:par>
                            <p:par>
                              <p:cTn id="63" fill="hold">
                                <p:stCondLst>
                                  <p:cond delay="3800"/>
                                </p:stCondLst>
                                <p:childTnLst>
                                  <p:par>
                                    <p:cTn id="64" presetID="10" presetClass="entr" presetSubtype="0" fill="hold" grpId="0" nodeType="after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250"/>
                                            <p:tgtEl>
                                              <p:spTgt spid="9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102"/>
                                            </p:tgtEl>
                                            <p:attrNameLst>
                                              <p:attrName>style.visibility</p:attrName>
                                            </p:attrNameLst>
                                          </p:cBhvr>
                                          <p:to>
                                            <p:strVal val="visible"/>
                                          </p:to>
                                        </p:set>
                                        <p:anim calcmode="lin" valueType="num">
                                          <p:cBhvr additive="base">
                                            <p:cTn id="71" dur="500" fill="hold"/>
                                            <p:tgtEl>
                                              <p:spTgt spid="102"/>
                                            </p:tgtEl>
                                            <p:attrNameLst>
                                              <p:attrName>ppt_x</p:attrName>
                                            </p:attrNameLst>
                                          </p:cBhvr>
                                          <p:tavLst>
                                            <p:tav tm="0">
                                              <p:val>
                                                <p:strVal val="1+#ppt_w/2"/>
                                              </p:val>
                                            </p:tav>
                                            <p:tav tm="100000">
                                              <p:val>
                                                <p:strVal val="#ppt_x"/>
                                              </p:val>
                                            </p:tav>
                                          </p:tavLst>
                                        </p:anim>
                                        <p:anim calcmode="lin" valueType="num">
                                          <p:cBhvr additive="base">
                                            <p:cTn id="72" dur="500" fill="hold"/>
                                            <p:tgtEl>
                                              <p:spTgt spid="102"/>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200"/>
                                            <p:tgtEl>
                                              <p:spTgt spid="106"/>
                                            </p:tgtEl>
                                          </p:cBhvr>
                                        </p:animEffect>
                                      </p:childTnLst>
                                    </p:cTn>
                                  </p:par>
                                </p:childTnLst>
                              </p:cTn>
                            </p:par>
                            <p:par>
                              <p:cTn id="77" fill="hold">
                                <p:stCondLst>
                                  <p:cond delay="700"/>
                                </p:stCondLst>
                                <p:childTnLst>
                                  <p:par>
                                    <p:cTn id="78" presetID="22" presetClass="entr" presetSubtype="1" fill="hold" nodeType="afterEffect">
                                      <p:stCondLst>
                                        <p:cond delay="0"/>
                                      </p:stCondLst>
                                      <p:childTnLst>
                                        <p:set>
                                          <p:cBhvr>
                                            <p:cTn id="79" dur="1" fill="hold">
                                              <p:stCondLst>
                                                <p:cond delay="0"/>
                                              </p:stCondLst>
                                            </p:cTn>
                                            <p:tgtEl>
                                              <p:spTgt spid="105"/>
                                            </p:tgtEl>
                                            <p:attrNameLst>
                                              <p:attrName>style.visibility</p:attrName>
                                            </p:attrNameLst>
                                          </p:cBhvr>
                                          <p:to>
                                            <p:strVal val="visible"/>
                                          </p:to>
                                        </p:set>
                                        <p:animEffect transition="in" filter="wipe(up)">
                                          <p:cBhvr>
                                            <p:cTn id="80" dur="200"/>
                                            <p:tgtEl>
                                              <p:spTgt spid="105"/>
                                            </p:tgtEl>
                                          </p:cBhvr>
                                        </p:animEffect>
                                      </p:childTnLst>
                                    </p:cTn>
                                  </p:par>
                                </p:childTnLst>
                              </p:cTn>
                            </p:par>
                            <p:par>
                              <p:cTn id="81" fill="hold">
                                <p:stCondLst>
                                  <p:cond delay="900"/>
                                </p:stCondLst>
                                <p:childTnLst>
                                  <p:par>
                                    <p:cTn id="82" presetID="22" presetClass="entr" presetSubtype="2" fill="hold" nodeType="afterEffect">
                                      <p:stCondLst>
                                        <p:cond delay="0"/>
                                      </p:stCondLst>
                                      <p:childTnLst>
                                        <p:set>
                                          <p:cBhvr>
                                            <p:cTn id="83" dur="1" fill="hold">
                                              <p:stCondLst>
                                                <p:cond delay="0"/>
                                              </p:stCondLst>
                                            </p:cTn>
                                            <p:tgtEl>
                                              <p:spTgt spid="107"/>
                                            </p:tgtEl>
                                            <p:attrNameLst>
                                              <p:attrName>style.visibility</p:attrName>
                                            </p:attrNameLst>
                                          </p:cBhvr>
                                          <p:to>
                                            <p:strVal val="visible"/>
                                          </p:to>
                                        </p:set>
                                        <p:animEffect transition="in" filter="wipe(right)">
                                          <p:cBhvr>
                                            <p:cTn id="84" dur="200"/>
                                            <p:tgtEl>
                                              <p:spTgt spid="107"/>
                                            </p:tgtEl>
                                          </p:cBhvr>
                                        </p:animEffect>
                                      </p:childTnLst>
                                    </p:cTn>
                                  </p:par>
                                </p:childTnLst>
                              </p:cTn>
                            </p:par>
                            <p:par>
                              <p:cTn id="85" fill="hold">
                                <p:stCondLst>
                                  <p:cond delay="1100"/>
                                </p:stCondLst>
                                <p:childTnLst>
                                  <p:par>
                                    <p:cTn id="86" presetID="10" presetClass="entr" presetSubtype="0" fill="hold" grpId="0" nodeType="after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fade">
                                          <p:cBhvr>
                                            <p:cTn id="88" dur="250"/>
                                            <p:tgtEl>
                                              <p:spTgt spid="132"/>
                                            </p:tgtEl>
                                          </p:cBhvr>
                                        </p:animEffect>
                                      </p:childTnLst>
                                    </p:cTn>
                                  </p:par>
                                </p:childTnLst>
                              </p:cTn>
                            </p:par>
                            <p:par>
                              <p:cTn id="89" fill="hold">
                                <p:stCondLst>
                                  <p:cond delay="1350"/>
                                </p:stCondLst>
                                <p:childTnLst>
                                  <p:par>
                                    <p:cTn id="90" presetID="2" presetClass="entr" presetSubtype="2" fill="hold" nodeType="afterEffect">
                                      <p:stCondLst>
                                        <p:cond delay="0"/>
                                      </p:stCondLst>
                                      <p:childTnLst>
                                        <p:set>
                                          <p:cBhvr>
                                            <p:cTn id="91" dur="1" fill="hold">
                                              <p:stCondLst>
                                                <p:cond delay="0"/>
                                              </p:stCondLst>
                                            </p:cTn>
                                            <p:tgtEl>
                                              <p:spTgt spid="108"/>
                                            </p:tgtEl>
                                            <p:attrNameLst>
                                              <p:attrName>style.visibility</p:attrName>
                                            </p:attrNameLst>
                                          </p:cBhvr>
                                          <p:to>
                                            <p:strVal val="visible"/>
                                          </p:to>
                                        </p:set>
                                        <p:anim calcmode="lin" valueType="num">
                                          <p:cBhvr additive="base">
                                            <p:cTn id="92" dur="500" fill="hold"/>
                                            <p:tgtEl>
                                              <p:spTgt spid="108"/>
                                            </p:tgtEl>
                                            <p:attrNameLst>
                                              <p:attrName>ppt_x</p:attrName>
                                            </p:attrNameLst>
                                          </p:cBhvr>
                                          <p:tavLst>
                                            <p:tav tm="0">
                                              <p:val>
                                                <p:strVal val="1+#ppt_w/2"/>
                                              </p:val>
                                            </p:tav>
                                            <p:tav tm="100000">
                                              <p:val>
                                                <p:strVal val="#ppt_x"/>
                                              </p:val>
                                            </p:tav>
                                          </p:tavLst>
                                        </p:anim>
                                        <p:anim calcmode="lin" valueType="num">
                                          <p:cBhvr additive="base">
                                            <p:cTn id="93" dur="500" fill="hold"/>
                                            <p:tgtEl>
                                              <p:spTgt spid="108"/>
                                            </p:tgtEl>
                                            <p:attrNameLst>
                                              <p:attrName>ppt_y</p:attrName>
                                            </p:attrNameLst>
                                          </p:cBhvr>
                                          <p:tavLst>
                                            <p:tav tm="0">
                                              <p:val>
                                                <p:strVal val="#ppt_y"/>
                                              </p:val>
                                            </p:tav>
                                            <p:tav tm="100000">
                                              <p:val>
                                                <p:strVal val="#ppt_y"/>
                                              </p:val>
                                            </p:tav>
                                          </p:tavLst>
                                        </p:anim>
                                      </p:childTnLst>
                                    </p:cTn>
                                  </p:par>
                                </p:childTnLst>
                              </p:cTn>
                            </p:par>
                            <p:par>
                              <p:cTn id="94" fill="hold">
                                <p:stCondLst>
                                  <p:cond delay="1850"/>
                                </p:stCondLst>
                                <p:childTnLst>
                                  <p:par>
                                    <p:cTn id="95" presetID="22" presetClass="entr" presetSubtype="1" fill="hold" nodeType="afterEffect">
                                      <p:stCondLst>
                                        <p:cond delay="0"/>
                                      </p:stCondLst>
                                      <p:childTnLst>
                                        <p:set>
                                          <p:cBhvr>
                                            <p:cTn id="96" dur="1" fill="hold">
                                              <p:stCondLst>
                                                <p:cond delay="0"/>
                                              </p:stCondLst>
                                            </p:cTn>
                                            <p:tgtEl>
                                              <p:spTgt spid="112"/>
                                            </p:tgtEl>
                                            <p:attrNameLst>
                                              <p:attrName>style.visibility</p:attrName>
                                            </p:attrNameLst>
                                          </p:cBhvr>
                                          <p:to>
                                            <p:strVal val="visible"/>
                                          </p:to>
                                        </p:set>
                                        <p:animEffect transition="in" filter="wipe(up)">
                                          <p:cBhvr>
                                            <p:cTn id="97" dur="200"/>
                                            <p:tgtEl>
                                              <p:spTgt spid="112"/>
                                            </p:tgtEl>
                                          </p:cBhvr>
                                        </p:animEffect>
                                      </p:childTnLst>
                                    </p:cTn>
                                  </p:par>
                                </p:childTnLst>
                              </p:cTn>
                            </p:par>
                            <p:par>
                              <p:cTn id="98" fill="hold">
                                <p:stCondLst>
                                  <p:cond delay="2050"/>
                                </p:stCondLst>
                                <p:childTnLst>
                                  <p:par>
                                    <p:cTn id="99" presetID="22" presetClass="entr" presetSubtype="1" fill="hold" nodeType="afterEffect">
                                      <p:stCondLst>
                                        <p:cond delay="0"/>
                                      </p:stCondLst>
                                      <p:childTnLst>
                                        <p:set>
                                          <p:cBhvr>
                                            <p:cTn id="100" dur="1" fill="hold">
                                              <p:stCondLst>
                                                <p:cond delay="0"/>
                                              </p:stCondLst>
                                            </p:cTn>
                                            <p:tgtEl>
                                              <p:spTgt spid="111"/>
                                            </p:tgtEl>
                                            <p:attrNameLst>
                                              <p:attrName>style.visibility</p:attrName>
                                            </p:attrNameLst>
                                          </p:cBhvr>
                                          <p:to>
                                            <p:strVal val="visible"/>
                                          </p:to>
                                        </p:set>
                                        <p:animEffect transition="in" filter="wipe(up)">
                                          <p:cBhvr>
                                            <p:cTn id="101" dur="200"/>
                                            <p:tgtEl>
                                              <p:spTgt spid="111"/>
                                            </p:tgtEl>
                                          </p:cBhvr>
                                        </p:animEffect>
                                      </p:childTnLst>
                                    </p:cTn>
                                  </p:par>
                                </p:childTnLst>
                              </p:cTn>
                            </p:par>
                            <p:par>
                              <p:cTn id="102" fill="hold">
                                <p:stCondLst>
                                  <p:cond delay="2250"/>
                                </p:stCondLst>
                                <p:childTnLst>
                                  <p:par>
                                    <p:cTn id="103" presetID="22" presetClass="entr" presetSubtype="2" fill="hold" nodeType="afterEffect">
                                      <p:stCondLst>
                                        <p:cond delay="0"/>
                                      </p:stCondLst>
                                      <p:childTnLst>
                                        <p:set>
                                          <p:cBhvr>
                                            <p:cTn id="104" dur="1" fill="hold">
                                              <p:stCondLst>
                                                <p:cond delay="0"/>
                                              </p:stCondLst>
                                            </p:cTn>
                                            <p:tgtEl>
                                              <p:spTgt spid="113"/>
                                            </p:tgtEl>
                                            <p:attrNameLst>
                                              <p:attrName>style.visibility</p:attrName>
                                            </p:attrNameLst>
                                          </p:cBhvr>
                                          <p:to>
                                            <p:strVal val="visible"/>
                                          </p:to>
                                        </p:set>
                                        <p:animEffect transition="in" filter="wipe(right)">
                                          <p:cBhvr>
                                            <p:cTn id="105" dur="200"/>
                                            <p:tgtEl>
                                              <p:spTgt spid="113"/>
                                            </p:tgtEl>
                                          </p:cBhvr>
                                        </p:animEffect>
                                      </p:childTnLst>
                                    </p:cTn>
                                  </p:par>
                                </p:childTnLst>
                              </p:cTn>
                            </p:par>
                            <p:par>
                              <p:cTn id="106" fill="hold">
                                <p:stCondLst>
                                  <p:cond delay="2450"/>
                                </p:stCondLst>
                                <p:childTnLst>
                                  <p:par>
                                    <p:cTn id="107" presetID="10" presetClass="entr" presetSubtype="0" fill="hold" grpId="0" nodeType="afterEffect">
                                      <p:stCondLst>
                                        <p:cond delay="0"/>
                                      </p:stCondLst>
                                      <p:childTnLst>
                                        <p:set>
                                          <p:cBhvr>
                                            <p:cTn id="108" dur="1" fill="hold">
                                              <p:stCondLst>
                                                <p:cond delay="0"/>
                                              </p:stCondLst>
                                            </p:cTn>
                                            <p:tgtEl>
                                              <p:spTgt spid="133"/>
                                            </p:tgtEl>
                                            <p:attrNameLst>
                                              <p:attrName>style.visibility</p:attrName>
                                            </p:attrNameLst>
                                          </p:cBhvr>
                                          <p:to>
                                            <p:strVal val="visible"/>
                                          </p:to>
                                        </p:set>
                                        <p:animEffect transition="in" filter="fade">
                                          <p:cBhvr>
                                            <p:cTn id="109" dur="250"/>
                                            <p:tgtEl>
                                              <p:spTgt spid="133"/>
                                            </p:tgtEl>
                                          </p:cBhvr>
                                        </p:animEffect>
                                      </p:childTnLst>
                                    </p:cTn>
                                  </p:par>
                                </p:childTnLst>
                              </p:cTn>
                            </p:par>
                            <p:par>
                              <p:cTn id="110" fill="hold">
                                <p:stCondLst>
                                  <p:cond delay="2700"/>
                                </p:stCondLst>
                                <p:childTnLst>
                                  <p:par>
                                    <p:cTn id="111" presetID="2" presetClass="entr" presetSubtype="2" fill="hold" nodeType="afterEffect">
                                      <p:stCondLst>
                                        <p:cond delay="0"/>
                                      </p:stCondLst>
                                      <p:childTnLst>
                                        <p:set>
                                          <p:cBhvr>
                                            <p:cTn id="112" dur="1" fill="hold">
                                              <p:stCondLst>
                                                <p:cond delay="0"/>
                                              </p:stCondLst>
                                            </p:cTn>
                                            <p:tgtEl>
                                              <p:spTgt spid="114"/>
                                            </p:tgtEl>
                                            <p:attrNameLst>
                                              <p:attrName>style.visibility</p:attrName>
                                            </p:attrNameLst>
                                          </p:cBhvr>
                                          <p:to>
                                            <p:strVal val="visible"/>
                                          </p:to>
                                        </p:set>
                                        <p:anim calcmode="lin" valueType="num">
                                          <p:cBhvr additive="base">
                                            <p:cTn id="113" dur="500" fill="hold"/>
                                            <p:tgtEl>
                                              <p:spTgt spid="114"/>
                                            </p:tgtEl>
                                            <p:attrNameLst>
                                              <p:attrName>ppt_x</p:attrName>
                                            </p:attrNameLst>
                                          </p:cBhvr>
                                          <p:tavLst>
                                            <p:tav tm="0">
                                              <p:val>
                                                <p:strVal val="1+#ppt_w/2"/>
                                              </p:val>
                                            </p:tav>
                                            <p:tav tm="100000">
                                              <p:val>
                                                <p:strVal val="#ppt_x"/>
                                              </p:val>
                                            </p:tav>
                                          </p:tavLst>
                                        </p:anim>
                                        <p:anim calcmode="lin" valueType="num">
                                          <p:cBhvr additive="base">
                                            <p:cTn id="114" dur="500" fill="hold"/>
                                            <p:tgtEl>
                                              <p:spTgt spid="114"/>
                                            </p:tgtEl>
                                            <p:attrNameLst>
                                              <p:attrName>ppt_y</p:attrName>
                                            </p:attrNameLst>
                                          </p:cBhvr>
                                          <p:tavLst>
                                            <p:tav tm="0">
                                              <p:val>
                                                <p:strVal val="#ppt_y"/>
                                              </p:val>
                                            </p:tav>
                                            <p:tav tm="100000">
                                              <p:val>
                                                <p:strVal val="#ppt_y"/>
                                              </p:val>
                                            </p:tav>
                                          </p:tavLst>
                                        </p:anim>
                                      </p:childTnLst>
                                    </p:cTn>
                                  </p:par>
                                </p:childTnLst>
                              </p:cTn>
                            </p:par>
                            <p:par>
                              <p:cTn id="115" fill="hold">
                                <p:stCondLst>
                                  <p:cond delay="3200"/>
                                </p:stCondLst>
                                <p:childTnLst>
                                  <p:par>
                                    <p:cTn id="116" presetID="22" presetClass="entr" presetSubtype="1" fill="hold" nodeType="afterEffect">
                                      <p:stCondLst>
                                        <p:cond delay="0"/>
                                      </p:stCondLst>
                                      <p:childTnLst>
                                        <p:set>
                                          <p:cBhvr>
                                            <p:cTn id="117" dur="1" fill="hold">
                                              <p:stCondLst>
                                                <p:cond delay="0"/>
                                              </p:stCondLst>
                                            </p:cTn>
                                            <p:tgtEl>
                                              <p:spTgt spid="118"/>
                                            </p:tgtEl>
                                            <p:attrNameLst>
                                              <p:attrName>style.visibility</p:attrName>
                                            </p:attrNameLst>
                                          </p:cBhvr>
                                          <p:to>
                                            <p:strVal val="visible"/>
                                          </p:to>
                                        </p:set>
                                        <p:animEffect transition="in" filter="wipe(up)">
                                          <p:cBhvr>
                                            <p:cTn id="118" dur="200"/>
                                            <p:tgtEl>
                                              <p:spTgt spid="118"/>
                                            </p:tgtEl>
                                          </p:cBhvr>
                                        </p:animEffect>
                                      </p:childTnLst>
                                    </p:cTn>
                                  </p:par>
                                </p:childTnLst>
                              </p:cTn>
                            </p:par>
                            <p:par>
                              <p:cTn id="119" fill="hold">
                                <p:stCondLst>
                                  <p:cond delay="3400"/>
                                </p:stCondLst>
                                <p:childTnLst>
                                  <p:par>
                                    <p:cTn id="120" presetID="22" presetClass="entr" presetSubtype="1" fill="hold" nodeType="after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up)">
                                          <p:cBhvr>
                                            <p:cTn id="122" dur="200"/>
                                            <p:tgtEl>
                                              <p:spTgt spid="117"/>
                                            </p:tgtEl>
                                          </p:cBhvr>
                                        </p:animEffect>
                                      </p:childTnLst>
                                    </p:cTn>
                                  </p:par>
                                </p:childTnLst>
                              </p:cTn>
                            </p:par>
                            <p:par>
                              <p:cTn id="123" fill="hold">
                                <p:stCondLst>
                                  <p:cond delay="3600"/>
                                </p:stCondLst>
                                <p:childTnLst>
                                  <p:par>
                                    <p:cTn id="124" presetID="22" presetClass="entr" presetSubtype="2" fill="hold" nodeType="afterEffect">
                                      <p:stCondLst>
                                        <p:cond delay="0"/>
                                      </p:stCondLst>
                                      <p:childTnLst>
                                        <p:set>
                                          <p:cBhvr>
                                            <p:cTn id="125" dur="1" fill="hold">
                                              <p:stCondLst>
                                                <p:cond delay="0"/>
                                              </p:stCondLst>
                                            </p:cTn>
                                            <p:tgtEl>
                                              <p:spTgt spid="119"/>
                                            </p:tgtEl>
                                            <p:attrNameLst>
                                              <p:attrName>style.visibility</p:attrName>
                                            </p:attrNameLst>
                                          </p:cBhvr>
                                          <p:to>
                                            <p:strVal val="visible"/>
                                          </p:to>
                                        </p:set>
                                        <p:animEffect transition="in" filter="wipe(right)">
                                          <p:cBhvr>
                                            <p:cTn id="126" dur="200"/>
                                            <p:tgtEl>
                                              <p:spTgt spid="119"/>
                                            </p:tgtEl>
                                          </p:cBhvr>
                                        </p:animEffect>
                                      </p:childTnLst>
                                    </p:cTn>
                                  </p:par>
                                </p:childTnLst>
                              </p:cTn>
                            </p:par>
                            <p:par>
                              <p:cTn id="127" fill="hold">
                                <p:stCondLst>
                                  <p:cond delay="3800"/>
                                </p:stCondLst>
                                <p:childTnLst>
                                  <p:par>
                                    <p:cTn id="128" presetID="10" presetClass="entr" presetSubtype="0" fill="hold" grpId="0" nodeType="afterEffect">
                                      <p:stCondLst>
                                        <p:cond delay="0"/>
                                      </p:stCondLst>
                                      <p:childTnLst>
                                        <p:set>
                                          <p:cBhvr>
                                            <p:cTn id="129" dur="1" fill="hold">
                                              <p:stCondLst>
                                                <p:cond delay="0"/>
                                              </p:stCondLst>
                                            </p:cTn>
                                            <p:tgtEl>
                                              <p:spTgt spid="134"/>
                                            </p:tgtEl>
                                            <p:attrNameLst>
                                              <p:attrName>style.visibility</p:attrName>
                                            </p:attrNameLst>
                                          </p:cBhvr>
                                          <p:to>
                                            <p:strVal val="visible"/>
                                          </p:to>
                                        </p:set>
                                        <p:animEffect transition="in" filter="fade">
                                          <p:cBhvr>
                                            <p:cTn id="130" dur="250"/>
                                            <p:tgtEl>
                                              <p:spTgt spid="134"/>
                                            </p:tgtEl>
                                          </p:cBhvr>
                                        </p:animEffect>
                                      </p:childTnLst>
                                    </p:cTn>
                                  </p:par>
                                </p:childTnLst>
                              </p:cTn>
                            </p:par>
                            <p:par>
                              <p:cTn id="131" fill="hold">
                                <p:stCondLst>
                                  <p:cond delay="4050"/>
                                </p:stCondLst>
                                <p:childTnLst>
                                  <p:par>
                                    <p:cTn id="132" presetID="2" presetClass="entr" presetSubtype="2" fill="hold" nodeType="afterEffect">
                                      <p:stCondLst>
                                        <p:cond delay="0"/>
                                      </p:stCondLst>
                                      <p:childTnLst>
                                        <p:set>
                                          <p:cBhvr>
                                            <p:cTn id="133" dur="1" fill="hold">
                                              <p:stCondLst>
                                                <p:cond delay="0"/>
                                              </p:stCondLst>
                                            </p:cTn>
                                            <p:tgtEl>
                                              <p:spTgt spid="120"/>
                                            </p:tgtEl>
                                            <p:attrNameLst>
                                              <p:attrName>style.visibility</p:attrName>
                                            </p:attrNameLst>
                                          </p:cBhvr>
                                          <p:to>
                                            <p:strVal val="visible"/>
                                          </p:to>
                                        </p:set>
                                        <p:anim calcmode="lin" valueType="num">
                                          <p:cBhvr additive="base">
                                            <p:cTn id="134" dur="500" fill="hold"/>
                                            <p:tgtEl>
                                              <p:spTgt spid="120"/>
                                            </p:tgtEl>
                                            <p:attrNameLst>
                                              <p:attrName>ppt_x</p:attrName>
                                            </p:attrNameLst>
                                          </p:cBhvr>
                                          <p:tavLst>
                                            <p:tav tm="0">
                                              <p:val>
                                                <p:strVal val="1+#ppt_w/2"/>
                                              </p:val>
                                            </p:tav>
                                            <p:tav tm="100000">
                                              <p:val>
                                                <p:strVal val="#ppt_x"/>
                                              </p:val>
                                            </p:tav>
                                          </p:tavLst>
                                        </p:anim>
                                        <p:anim calcmode="lin" valueType="num">
                                          <p:cBhvr additive="base">
                                            <p:cTn id="135" dur="500" fill="hold"/>
                                            <p:tgtEl>
                                              <p:spTgt spid="120"/>
                                            </p:tgtEl>
                                            <p:attrNameLst>
                                              <p:attrName>ppt_y</p:attrName>
                                            </p:attrNameLst>
                                          </p:cBhvr>
                                          <p:tavLst>
                                            <p:tav tm="0">
                                              <p:val>
                                                <p:strVal val="#ppt_y"/>
                                              </p:val>
                                            </p:tav>
                                            <p:tav tm="100000">
                                              <p:val>
                                                <p:strVal val="#ppt_y"/>
                                              </p:val>
                                            </p:tav>
                                          </p:tavLst>
                                        </p:anim>
                                      </p:childTnLst>
                                    </p:cTn>
                                  </p:par>
                                </p:childTnLst>
                              </p:cTn>
                            </p:par>
                            <p:par>
                              <p:cTn id="136" fill="hold">
                                <p:stCondLst>
                                  <p:cond delay="4550"/>
                                </p:stCondLst>
                                <p:childTnLst>
                                  <p:par>
                                    <p:cTn id="137" presetID="22" presetClass="entr" presetSubtype="1" fill="hold" nodeType="afterEffect">
                                      <p:stCondLst>
                                        <p:cond delay="0"/>
                                      </p:stCondLst>
                                      <p:childTnLst>
                                        <p:set>
                                          <p:cBhvr>
                                            <p:cTn id="138" dur="1" fill="hold">
                                              <p:stCondLst>
                                                <p:cond delay="0"/>
                                              </p:stCondLst>
                                            </p:cTn>
                                            <p:tgtEl>
                                              <p:spTgt spid="124"/>
                                            </p:tgtEl>
                                            <p:attrNameLst>
                                              <p:attrName>style.visibility</p:attrName>
                                            </p:attrNameLst>
                                          </p:cBhvr>
                                          <p:to>
                                            <p:strVal val="visible"/>
                                          </p:to>
                                        </p:set>
                                        <p:animEffect transition="in" filter="wipe(up)">
                                          <p:cBhvr>
                                            <p:cTn id="139" dur="200"/>
                                            <p:tgtEl>
                                              <p:spTgt spid="124"/>
                                            </p:tgtEl>
                                          </p:cBhvr>
                                        </p:animEffect>
                                      </p:childTnLst>
                                    </p:cTn>
                                  </p:par>
                                </p:childTnLst>
                              </p:cTn>
                            </p:par>
                            <p:par>
                              <p:cTn id="140" fill="hold">
                                <p:stCondLst>
                                  <p:cond delay="4750"/>
                                </p:stCondLst>
                                <p:childTnLst>
                                  <p:par>
                                    <p:cTn id="141" presetID="22" presetClass="entr" presetSubtype="1" fill="hold" nodeType="afterEffect">
                                      <p:stCondLst>
                                        <p:cond delay="0"/>
                                      </p:stCondLst>
                                      <p:childTnLst>
                                        <p:set>
                                          <p:cBhvr>
                                            <p:cTn id="142" dur="1" fill="hold">
                                              <p:stCondLst>
                                                <p:cond delay="0"/>
                                              </p:stCondLst>
                                            </p:cTn>
                                            <p:tgtEl>
                                              <p:spTgt spid="123"/>
                                            </p:tgtEl>
                                            <p:attrNameLst>
                                              <p:attrName>style.visibility</p:attrName>
                                            </p:attrNameLst>
                                          </p:cBhvr>
                                          <p:to>
                                            <p:strVal val="visible"/>
                                          </p:to>
                                        </p:set>
                                        <p:animEffect transition="in" filter="wipe(up)">
                                          <p:cBhvr>
                                            <p:cTn id="143" dur="200"/>
                                            <p:tgtEl>
                                              <p:spTgt spid="123"/>
                                            </p:tgtEl>
                                          </p:cBhvr>
                                        </p:animEffect>
                                      </p:childTnLst>
                                    </p:cTn>
                                  </p:par>
                                </p:childTnLst>
                              </p:cTn>
                            </p:par>
                            <p:par>
                              <p:cTn id="144" fill="hold">
                                <p:stCondLst>
                                  <p:cond delay="4950"/>
                                </p:stCondLst>
                                <p:childTnLst>
                                  <p:par>
                                    <p:cTn id="145" presetID="22" presetClass="entr" presetSubtype="2" fill="hold" nodeType="afterEffect">
                                      <p:stCondLst>
                                        <p:cond delay="0"/>
                                      </p:stCondLst>
                                      <p:childTnLst>
                                        <p:set>
                                          <p:cBhvr>
                                            <p:cTn id="146" dur="1" fill="hold">
                                              <p:stCondLst>
                                                <p:cond delay="0"/>
                                              </p:stCondLst>
                                            </p:cTn>
                                            <p:tgtEl>
                                              <p:spTgt spid="125"/>
                                            </p:tgtEl>
                                            <p:attrNameLst>
                                              <p:attrName>style.visibility</p:attrName>
                                            </p:attrNameLst>
                                          </p:cBhvr>
                                          <p:to>
                                            <p:strVal val="visible"/>
                                          </p:to>
                                        </p:set>
                                        <p:animEffect transition="in" filter="wipe(right)">
                                          <p:cBhvr>
                                            <p:cTn id="147" dur="200"/>
                                            <p:tgtEl>
                                              <p:spTgt spid="125"/>
                                            </p:tgtEl>
                                          </p:cBhvr>
                                        </p:animEffect>
                                      </p:childTnLst>
                                    </p:cTn>
                                  </p:par>
                                </p:childTnLst>
                              </p:cTn>
                            </p:par>
                            <p:par>
                              <p:cTn id="148" fill="hold">
                                <p:stCondLst>
                                  <p:cond delay="5150"/>
                                </p:stCondLst>
                                <p:childTnLst>
                                  <p:par>
                                    <p:cTn id="149" presetID="10" presetClass="entr" presetSubtype="0" fill="hold" grpId="0" nodeType="afterEffect">
                                      <p:stCondLst>
                                        <p:cond delay="0"/>
                                      </p:stCondLst>
                                      <p:childTnLst>
                                        <p:set>
                                          <p:cBhvr>
                                            <p:cTn id="150" dur="1" fill="hold">
                                              <p:stCondLst>
                                                <p:cond delay="0"/>
                                              </p:stCondLst>
                                            </p:cTn>
                                            <p:tgtEl>
                                              <p:spTgt spid="135"/>
                                            </p:tgtEl>
                                            <p:attrNameLst>
                                              <p:attrName>style.visibility</p:attrName>
                                            </p:attrNameLst>
                                          </p:cBhvr>
                                          <p:to>
                                            <p:strVal val="visible"/>
                                          </p:to>
                                        </p:set>
                                        <p:animEffect transition="in" filter="fade">
                                          <p:cBhvr>
                                            <p:cTn id="151"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p:bldP spid="132" grpId="0"/>
          <p:bldP spid="133" grpId="0"/>
          <p:bldP spid="134" grpId="0"/>
          <p:bldP spid="135"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2258478"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03</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6" name="TextBox 6"/>
          <p:cNvSpPr txBox="1">
            <a:spLocks noChangeArrowheads="1"/>
          </p:cNvSpPr>
          <p:nvPr/>
        </p:nvSpPr>
        <p:spPr bwMode="auto">
          <a:xfrm>
            <a:off x="3630810" y="1878136"/>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2000" b="1" dirty="0">
                <a:solidFill>
                  <a:schemeClr val="tx1">
                    <a:lumMod val="75000"/>
                    <a:lumOff val="25000"/>
                  </a:schemeClr>
                </a:solidFill>
                <a:latin typeface="微软雅黑" panose="020B0503020204020204" pitchFamily="34" charset="-122"/>
                <a:ea typeface="微软雅黑" panose="020B0503020204020204" pitchFamily="34" charset="-122"/>
              </a:rPr>
              <a:t>Architecture </a:t>
            </a:r>
            <a:endParaRPr lang="zh-CN" altLang="zh-TW" sz="1800" b="1" dirty="0">
              <a:solidFill>
                <a:schemeClr val="tx1">
                  <a:lumMod val="75000"/>
                  <a:lumOff val="25000"/>
                </a:schemeClr>
              </a:solidFill>
              <a:latin typeface="Arial" pitchFamily="34" charset="0"/>
            </a:endParaRPr>
          </a:p>
        </p:txBody>
      </p:sp>
      <p:sp>
        <p:nvSpPr>
          <p:cNvPr id="38" name="TextBox 6"/>
          <p:cNvSpPr txBox="1">
            <a:spLocks noChangeArrowheads="1"/>
          </p:cNvSpPr>
          <p:nvPr/>
        </p:nvSpPr>
        <p:spPr bwMode="auto">
          <a:xfrm>
            <a:off x="2325275"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7" name="直接连接符 6"/>
          <p:cNvCxnSpPr/>
          <p:nvPr/>
        </p:nvCxnSpPr>
        <p:spPr>
          <a:xfrm flipV="1">
            <a:off x="3533207" y="2264898"/>
            <a:ext cx="3240387" cy="1334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文字方塊 36"/>
          <p:cNvSpPr txBox="1"/>
          <p:nvPr/>
        </p:nvSpPr>
        <p:spPr>
          <a:xfrm>
            <a:off x="3481893" y="2251425"/>
            <a:ext cx="3302705" cy="507831"/>
          </a:xfrm>
          <a:prstGeom prst="rect">
            <a:avLst/>
          </a:prstGeom>
          <a:noFill/>
        </p:spPr>
        <p:txBody>
          <a:bodyPr wrap="square" rtlCol="0">
            <a:spAutoFit/>
          </a:bodyPr>
          <a:lstStyle/>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Design considerations</a:t>
            </a:r>
          </a:p>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Design analysis</a:t>
            </a: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34</a:t>
            </a:fld>
            <a:endParaRPr lang="zh-CN" altLang="en-US">
              <a:solidFill>
                <a:prstClr val="black">
                  <a:tint val="75000"/>
                </a:prstClr>
              </a:solidFill>
            </a:endParaRPr>
          </a:p>
        </p:txBody>
      </p:sp>
    </p:spTree>
    <p:extLst>
      <p:ext uri="{BB962C8B-B14F-4D97-AF65-F5344CB8AC3E}">
        <p14:creationId xmlns:p14="http://schemas.microsoft.com/office/powerpoint/2010/main" val="383948499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8"/>
                                        </p:tgtEl>
                                        <p:attrNameLst>
                                          <p:attrName>style.visibility</p:attrName>
                                        </p:attrNameLst>
                                      </p:cBhvr>
                                      <p:to>
                                        <p:strVal val="visible"/>
                                      </p:to>
                                    </p:set>
                                    <p:animEffect transition="in" filter="fade">
                                      <p:cBhvr>
                                        <p:cTn id="257" dur="200"/>
                                        <p:tgtEl>
                                          <p:spTgt spid="38"/>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5"/>
                                        </p:tgtEl>
                                        <p:attrNameLst>
                                          <p:attrName>style.visibility</p:attrName>
                                        </p:attrNameLst>
                                      </p:cBhvr>
                                      <p:to>
                                        <p:strVal val="visible"/>
                                      </p:to>
                                    </p:set>
                                    <p:animEffect transition="in" filter="fade">
                                      <p:cBhvr>
                                        <p:cTn id="260" dur="200"/>
                                        <p:tgtEl>
                                          <p:spTgt spid="35"/>
                                        </p:tgtEl>
                                      </p:cBhvr>
                                    </p:animEffect>
                                  </p:childTnLst>
                                </p:cTn>
                              </p:par>
                            </p:childTnLst>
                          </p:cTn>
                        </p:par>
                        <p:par>
                          <p:cTn id="261" fill="hold">
                            <p:stCondLst>
                              <p:cond delay="800"/>
                            </p:stCondLst>
                            <p:childTnLst>
                              <p:par>
                                <p:cTn id="262" presetID="53" presetClass="entr" presetSubtype="16" fill="hold" grpId="0" nodeType="afterEffect">
                                  <p:stCondLst>
                                    <p:cond delay="0"/>
                                  </p:stCondLst>
                                  <p:childTnLst>
                                    <p:set>
                                      <p:cBhvr>
                                        <p:cTn id="263" dur="1" fill="hold">
                                          <p:stCondLst>
                                            <p:cond delay="0"/>
                                          </p:stCondLst>
                                        </p:cTn>
                                        <p:tgtEl>
                                          <p:spTgt spid="36"/>
                                        </p:tgtEl>
                                        <p:attrNameLst>
                                          <p:attrName>style.visibility</p:attrName>
                                        </p:attrNameLst>
                                      </p:cBhvr>
                                      <p:to>
                                        <p:strVal val="visible"/>
                                      </p:to>
                                    </p:set>
                                    <p:anim calcmode="lin" valueType="num">
                                      <p:cBhvr>
                                        <p:cTn id="264" dur="200" fill="hold"/>
                                        <p:tgtEl>
                                          <p:spTgt spid="36"/>
                                        </p:tgtEl>
                                        <p:attrNameLst>
                                          <p:attrName>ppt_w</p:attrName>
                                        </p:attrNameLst>
                                      </p:cBhvr>
                                      <p:tavLst>
                                        <p:tav tm="0">
                                          <p:val>
                                            <p:fltVal val="0"/>
                                          </p:val>
                                        </p:tav>
                                        <p:tav tm="100000">
                                          <p:val>
                                            <p:strVal val="#ppt_w"/>
                                          </p:val>
                                        </p:tav>
                                      </p:tavLst>
                                    </p:anim>
                                    <p:anim calcmode="lin" valueType="num">
                                      <p:cBhvr>
                                        <p:cTn id="265" dur="200" fill="hold"/>
                                        <p:tgtEl>
                                          <p:spTgt spid="36"/>
                                        </p:tgtEl>
                                        <p:attrNameLst>
                                          <p:attrName>ppt_h</p:attrName>
                                        </p:attrNameLst>
                                      </p:cBhvr>
                                      <p:tavLst>
                                        <p:tav tm="0">
                                          <p:val>
                                            <p:fltVal val="0"/>
                                          </p:val>
                                        </p:tav>
                                        <p:tav tm="100000">
                                          <p:val>
                                            <p:strVal val="#ppt_h"/>
                                          </p:val>
                                        </p:tav>
                                      </p:tavLst>
                                    </p:anim>
                                    <p:animEffect transition="in" filter="fade">
                                      <p:cBhvr>
                                        <p:cTn id="266" dur="200"/>
                                        <p:tgtEl>
                                          <p:spTgt spid="36"/>
                                        </p:tgtEl>
                                      </p:cBhvr>
                                    </p:animEffect>
                                  </p:childTnLst>
                                </p:cTn>
                              </p:par>
                            </p:childTnLst>
                          </p:cTn>
                        </p:par>
                        <p:par>
                          <p:cTn id="267" fill="hold">
                            <p:stCondLst>
                              <p:cond delay="1000"/>
                            </p:stCondLst>
                            <p:childTnLst>
                              <p:par>
                                <p:cTn id="268" presetID="22" presetClass="entr" presetSubtype="8" fill="hold" nodeType="afterEffect">
                                  <p:stCondLst>
                                    <p:cond delay="0"/>
                                  </p:stCondLst>
                                  <p:childTnLst>
                                    <p:set>
                                      <p:cBhvr>
                                        <p:cTn id="269" dur="1" fill="hold">
                                          <p:stCondLst>
                                            <p:cond delay="0"/>
                                          </p:stCondLst>
                                        </p:cTn>
                                        <p:tgtEl>
                                          <p:spTgt spid="7"/>
                                        </p:tgtEl>
                                        <p:attrNameLst>
                                          <p:attrName>style.visibility</p:attrName>
                                        </p:attrNameLst>
                                      </p:cBhvr>
                                      <p:to>
                                        <p:strVal val="visible"/>
                                      </p:to>
                                    </p:set>
                                    <p:animEffect transition="in" filter="wipe(left)">
                                      <p:cBhvr>
                                        <p:cTn id="270" dur="200"/>
                                        <p:tgtEl>
                                          <p:spTgt spid="7"/>
                                        </p:tgtEl>
                                      </p:cBhvr>
                                    </p:animEffect>
                                  </p:childTnLst>
                                </p:cTn>
                              </p:par>
                            </p:childTnLst>
                          </p:cTn>
                        </p:par>
                        <p:par>
                          <p:cTn id="271" fill="hold">
                            <p:stCondLst>
                              <p:cond delay="1200"/>
                            </p:stCondLst>
                            <p:childTnLst>
                              <p:par>
                                <p:cTn id="272" presetID="53" presetClass="entr" presetSubtype="16" fill="hold" grpId="0" nodeType="afterEffect">
                                  <p:stCondLst>
                                    <p:cond delay="0"/>
                                  </p:stCondLst>
                                  <p:childTnLst>
                                    <p:set>
                                      <p:cBhvr>
                                        <p:cTn id="273" dur="1" fill="hold">
                                          <p:stCondLst>
                                            <p:cond delay="0"/>
                                          </p:stCondLst>
                                        </p:cTn>
                                        <p:tgtEl>
                                          <p:spTgt spid="37"/>
                                        </p:tgtEl>
                                        <p:attrNameLst>
                                          <p:attrName>style.visibility</p:attrName>
                                        </p:attrNameLst>
                                      </p:cBhvr>
                                      <p:to>
                                        <p:strVal val="visible"/>
                                      </p:to>
                                    </p:set>
                                    <p:anim calcmode="lin" valueType="num">
                                      <p:cBhvr>
                                        <p:cTn id="274" dur="500" fill="hold"/>
                                        <p:tgtEl>
                                          <p:spTgt spid="37"/>
                                        </p:tgtEl>
                                        <p:attrNameLst>
                                          <p:attrName>ppt_w</p:attrName>
                                        </p:attrNameLst>
                                      </p:cBhvr>
                                      <p:tavLst>
                                        <p:tav tm="0">
                                          <p:val>
                                            <p:fltVal val="0"/>
                                          </p:val>
                                        </p:tav>
                                        <p:tav tm="100000">
                                          <p:val>
                                            <p:strVal val="#ppt_w"/>
                                          </p:val>
                                        </p:tav>
                                      </p:tavLst>
                                    </p:anim>
                                    <p:anim calcmode="lin" valueType="num">
                                      <p:cBhvr>
                                        <p:cTn id="275" dur="500" fill="hold"/>
                                        <p:tgtEl>
                                          <p:spTgt spid="37"/>
                                        </p:tgtEl>
                                        <p:attrNameLst>
                                          <p:attrName>ppt_h</p:attrName>
                                        </p:attrNameLst>
                                      </p:cBhvr>
                                      <p:tavLst>
                                        <p:tav tm="0">
                                          <p:val>
                                            <p:fltVal val="0"/>
                                          </p:val>
                                        </p:tav>
                                        <p:tav tm="100000">
                                          <p:val>
                                            <p:strVal val="#ppt_h"/>
                                          </p:val>
                                        </p:tav>
                                      </p:tavLst>
                                    </p:anim>
                                    <p:animEffect transition="in" filter="fade">
                                      <p:cBhvr>
                                        <p:cTn id="27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9" name="群組 48"/>
          <p:cNvGrpSpPr/>
          <p:nvPr/>
        </p:nvGrpSpPr>
        <p:grpSpPr>
          <a:xfrm>
            <a:off x="0" y="176463"/>
            <a:ext cx="1730869" cy="509691"/>
            <a:chOff x="0" y="176463"/>
            <a:chExt cx="1730869" cy="509691"/>
          </a:xfrm>
        </p:grpSpPr>
        <p:sp>
          <p:nvSpPr>
            <p:cNvPr id="53" name="五邊形 5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7" name="群組 56"/>
            <p:cNvGrpSpPr/>
            <p:nvPr/>
          </p:nvGrpSpPr>
          <p:grpSpPr>
            <a:xfrm>
              <a:off x="3581" y="176463"/>
              <a:ext cx="1503118" cy="509691"/>
              <a:chOff x="4124" y="133642"/>
              <a:chExt cx="1503118" cy="509691"/>
            </a:xfrm>
          </p:grpSpPr>
          <p:sp>
            <p:nvSpPr>
              <p:cNvPr id="58"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59" name="组合 2"/>
              <p:cNvGrpSpPr/>
              <p:nvPr/>
            </p:nvGrpSpPr>
            <p:grpSpPr>
              <a:xfrm>
                <a:off x="4124" y="218992"/>
                <a:ext cx="428395" cy="308512"/>
                <a:chOff x="1489166" y="2322031"/>
                <a:chExt cx="566993" cy="408324"/>
              </a:xfrm>
            </p:grpSpPr>
            <p:sp>
              <p:nvSpPr>
                <p:cNvPr id="6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60" name="直線接點 59"/>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61" name="TextBox 6"/>
              <p:cNvSpPr txBox="1">
                <a:spLocks noChangeArrowheads="1"/>
              </p:cNvSpPr>
              <p:nvPr/>
            </p:nvSpPr>
            <p:spPr bwMode="auto">
              <a:xfrm>
                <a:off x="420959" y="381723"/>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grpSp>
      <p:sp>
        <p:nvSpPr>
          <p:cNvPr id="15" name="TextBox 6"/>
          <p:cNvSpPr txBox="1">
            <a:spLocks noChangeArrowheads="1"/>
          </p:cNvSpPr>
          <p:nvPr/>
        </p:nvSpPr>
        <p:spPr bwMode="auto">
          <a:xfrm>
            <a:off x="2666468" y="234912"/>
            <a:ext cx="3856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188" y="635022"/>
            <a:ext cx="4031146" cy="4355657"/>
          </a:xfrm>
          <a:prstGeom prst="rect">
            <a:avLst/>
          </a:prstGeom>
        </p:spPr>
      </p:pic>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705034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3" name="直接连接符 5"/>
          <p:cNvCxnSpPr/>
          <p:nvPr/>
        </p:nvCxnSpPr>
        <p:spPr>
          <a:xfrm rot="16200000" flipV="1">
            <a:off x="5102094" y="4094632"/>
            <a:ext cx="59428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
          <p:cNvCxnSpPr/>
          <p:nvPr/>
        </p:nvCxnSpPr>
        <p:spPr>
          <a:xfrm flipH="1" flipV="1">
            <a:off x="1091780" y="2888072"/>
            <a:ext cx="2644503" cy="981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2"/>
          <p:cNvCxnSpPr/>
          <p:nvPr/>
        </p:nvCxnSpPr>
        <p:spPr>
          <a:xfrm>
            <a:off x="1091779" y="2196719"/>
            <a:ext cx="5311" cy="691353"/>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3"/>
          <p:cNvCxnSpPr/>
          <p:nvPr/>
        </p:nvCxnSpPr>
        <p:spPr>
          <a:xfrm flipH="1">
            <a:off x="2302379" y="3803267"/>
            <a:ext cx="1384165" cy="136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4"/>
          <p:cNvCxnSpPr/>
          <p:nvPr/>
        </p:nvCxnSpPr>
        <p:spPr>
          <a:xfrm flipV="1">
            <a:off x="2310334" y="3800262"/>
            <a:ext cx="3707" cy="591515"/>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9" name="直接连接符 5"/>
          <p:cNvCxnSpPr/>
          <p:nvPr/>
        </p:nvCxnSpPr>
        <p:spPr>
          <a:xfrm rot="16200000" flipV="1">
            <a:off x="5570200" y="2297400"/>
            <a:ext cx="59428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6"/>
          <p:cNvCxnSpPr/>
          <p:nvPr/>
        </p:nvCxnSpPr>
        <p:spPr>
          <a:xfrm rot="5400000">
            <a:off x="7069724" y="797875"/>
            <a:ext cx="1037" cy="2405797"/>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21" name="组合 7"/>
          <p:cNvGrpSpPr/>
          <p:nvPr/>
        </p:nvGrpSpPr>
        <p:grpSpPr>
          <a:xfrm>
            <a:off x="3690181" y="3298581"/>
            <a:ext cx="924440" cy="1072351"/>
            <a:chOff x="3733724" y="3153438"/>
            <a:chExt cx="924440" cy="1072351"/>
          </a:xfrm>
        </p:grpSpPr>
        <p:sp>
          <p:nvSpPr>
            <p:cNvPr id="22" name="六边形 8"/>
            <p:cNvSpPr/>
            <p:nvPr/>
          </p:nvSpPr>
          <p:spPr>
            <a:xfrm rot="5400000">
              <a:off x="3659768" y="3227394"/>
              <a:ext cx="1072351" cy="924440"/>
            </a:xfrm>
            <a:prstGeom prst="hexagon">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9"/>
            <p:cNvGrpSpPr/>
            <p:nvPr/>
          </p:nvGrpSpPr>
          <p:grpSpPr>
            <a:xfrm>
              <a:off x="3964532" y="3453366"/>
              <a:ext cx="482945" cy="456307"/>
              <a:chOff x="3968150" y="2016828"/>
              <a:chExt cx="846738" cy="800035"/>
            </a:xfrm>
          </p:grpSpPr>
          <p:sp>
            <p:nvSpPr>
              <p:cNvPr id="24" name="Freeform 18"/>
              <p:cNvSpPr>
                <a:spLocks noEditPoints="1"/>
              </p:cNvSpPr>
              <p:nvPr/>
            </p:nvSpPr>
            <p:spPr bwMode="auto">
              <a:xfrm>
                <a:off x="3968150" y="2016828"/>
                <a:ext cx="551959" cy="552501"/>
              </a:xfrm>
              <a:custGeom>
                <a:avLst/>
                <a:gdLst>
                  <a:gd name="T0" fmla="*/ 428 w 428"/>
                  <a:gd name="T1" fmla="*/ 231 h 428"/>
                  <a:gd name="T2" fmla="*/ 428 w 428"/>
                  <a:gd name="T3" fmla="*/ 197 h 428"/>
                  <a:gd name="T4" fmla="*/ 381 w 428"/>
                  <a:gd name="T5" fmla="*/ 180 h 428"/>
                  <a:gd name="T6" fmla="*/ 375 w 428"/>
                  <a:gd name="T7" fmla="*/ 160 h 428"/>
                  <a:gd name="T8" fmla="*/ 408 w 428"/>
                  <a:gd name="T9" fmla="*/ 121 h 428"/>
                  <a:gd name="T10" fmla="*/ 391 w 428"/>
                  <a:gd name="T11" fmla="*/ 92 h 428"/>
                  <a:gd name="T12" fmla="*/ 341 w 428"/>
                  <a:gd name="T13" fmla="*/ 102 h 428"/>
                  <a:gd name="T14" fmla="*/ 341 w 428"/>
                  <a:gd name="T15" fmla="*/ 102 h 428"/>
                  <a:gd name="T16" fmla="*/ 326 w 428"/>
                  <a:gd name="T17" fmla="*/ 87 h 428"/>
                  <a:gd name="T18" fmla="*/ 327 w 428"/>
                  <a:gd name="T19" fmla="*/ 87 h 428"/>
                  <a:gd name="T20" fmla="*/ 336 w 428"/>
                  <a:gd name="T21" fmla="*/ 37 h 428"/>
                  <a:gd name="T22" fmla="*/ 307 w 428"/>
                  <a:gd name="T23" fmla="*/ 20 h 428"/>
                  <a:gd name="T24" fmla="*/ 268 w 428"/>
                  <a:gd name="T25" fmla="*/ 53 h 428"/>
                  <a:gd name="T26" fmla="*/ 268 w 428"/>
                  <a:gd name="T27" fmla="*/ 54 h 428"/>
                  <a:gd name="T28" fmla="*/ 248 w 428"/>
                  <a:gd name="T29" fmla="*/ 48 h 428"/>
                  <a:gd name="T30" fmla="*/ 248 w 428"/>
                  <a:gd name="T31" fmla="*/ 48 h 428"/>
                  <a:gd name="T32" fmla="*/ 231 w 428"/>
                  <a:gd name="T33" fmla="*/ 0 h 428"/>
                  <a:gd name="T34" fmla="*/ 198 w 428"/>
                  <a:gd name="T35" fmla="*/ 0 h 428"/>
                  <a:gd name="T36" fmla="*/ 181 w 428"/>
                  <a:gd name="T37" fmla="*/ 48 h 428"/>
                  <a:gd name="T38" fmla="*/ 181 w 428"/>
                  <a:gd name="T39" fmla="*/ 48 h 428"/>
                  <a:gd name="T40" fmla="*/ 161 w 428"/>
                  <a:gd name="T41" fmla="*/ 54 h 428"/>
                  <a:gd name="T42" fmla="*/ 161 w 428"/>
                  <a:gd name="T43" fmla="*/ 53 h 428"/>
                  <a:gd name="T44" fmla="*/ 122 w 428"/>
                  <a:gd name="T45" fmla="*/ 20 h 428"/>
                  <a:gd name="T46" fmla="*/ 93 w 428"/>
                  <a:gd name="T47" fmla="*/ 37 h 428"/>
                  <a:gd name="T48" fmla="*/ 102 w 428"/>
                  <a:gd name="T49" fmla="*/ 87 h 428"/>
                  <a:gd name="T50" fmla="*/ 102 w 428"/>
                  <a:gd name="T51" fmla="*/ 87 h 428"/>
                  <a:gd name="T52" fmla="*/ 88 w 428"/>
                  <a:gd name="T53" fmla="*/ 102 h 428"/>
                  <a:gd name="T54" fmla="*/ 88 w 428"/>
                  <a:gd name="T55" fmla="*/ 102 h 428"/>
                  <a:gd name="T56" fmla="*/ 37 w 428"/>
                  <a:gd name="T57" fmla="*/ 92 h 428"/>
                  <a:gd name="T58" fmla="*/ 21 w 428"/>
                  <a:gd name="T59" fmla="*/ 121 h 428"/>
                  <a:gd name="T60" fmla="*/ 54 w 428"/>
                  <a:gd name="T61" fmla="*/ 160 h 428"/>
                  <a:gd name="T62" fmla="*/ 48 w 428"/>
                  <a:gd name="T63" fmla="*/ 180 h 428"/>
                  <a:gd name="T64" fmla="*/ 0 w 428"/>
                  <a:gd name="T65" fmla="*/ 197 h 428"/>
                  <a:gd name="T66" fmla="*/ 0 w 428"/>
                  <a:gd name="T67" fmla="*/ 231 h 428"/>
                  <a:gd name="T68" fmla="*/ 48 w 428"/>
                  <a:gd name="T69" fmla="*/ 247 h 428"/>
                  <a:gd name="T70" fmla="*/ 53 w 428"/>
                  <a:gd name="T71" fmla="*/ 268 h 428"/>
                  <a:gd name="T72" fmla="*/ 21 w 428"/>
                  <a:gd name="T73" fmla="*/ 306 h 428"/>
                  <a:gd name="T74" fmla="*/ 37 w 428"/>
                  <a:gd name="T75" fmla="*/ 336 h 428"/>
                  <a:gd name="T76" fmla="*/ 87 w 428"/>
                  <a:gd name="T77" fmla="*/ 326 h 428"/>
                  <a:gd name="T78" fmla="*/ 102 w 428"/>
                  <a:gd name="T79" fmla="*/ 342 h 428"/>
                  <a:gd name="T80" fmla="*/ 93 w 428"/>
                  <a:gd name="T81" fmla="*/ 391 h 428"/>
                  <a:gd name="T82" fmla="*/ 122 w 428"/>
                  <a:gd name="T83" fmla="*/ 408 h 428"/>
                  <a:gd name="T84" fmla="*/ 160 w 428"/>
                  <a:gd name="T85" fmla="*/ 375 h 428"/>
                  <a:gd name="T86" fmla="*/ 181 w 428"/>
                  <a:gd name="T87" fmla="*/ 381 h 428"/>
                  <a:gd name="T88" fmla="*/ 198 w 428"/>
                  <a:gd name="T89" fmla="*/ 428 h 428"/>
                  <a:gd name="T90" fmla="*/ 231 w 428"/>
                  <a:gd name="T91" fmla="*/ 428 h 428"/>
                  <a:gd name="T92" fmla="*/ 248 w 428"/>
                  <a:gd name="T93" fmla="*/ 381 h 428"/>
                  <a:gd name="T94" fmla="*/ 269 w 428"/>
                  <a:gd name="T95" fmla="*/ 375 h 428"/>
                  <a:gd name="T96" fmla="*/ 307 w 428"/>
                  <a:gd name="T97" fmla="*/ 408 h 428"/>
                  <a:gd name="T98" fmla="*/ 336 w 428"/>
                  <a:gd name="T99" fmla="*/ 391 h 428"/>
                  <a:gd name="T100" fmla="*/ 327 w 428"/>
                  <a:gd name="T101" fmla="*/ 342 h 428"/>
                  <a:gd name="T102" fmla="*/ 342 w 428"/>
                  <a:gd name="T103" fmla="*/ 326 h 428"/>
                  <a:gd name="T104" fmla="*/ 391 w 428"/>
                  <a:gd name="T105" fmla="*/ 336 h 428"/>
                  <a:gd name="T106" fmla="*/ 408 w 428"/>
                  <a:gd name="T107" fmla="*/ 306 h 428"/>
                  <a:gd name="T108" fmla="*/ 375 w 428"/>
                  <a:gd name="T109" fmla="*/ 268 h 428"/>
                  <a:gd name="T110" fmla="*/ 381 w 428"/>
                  <a:gd name="T111" fmla="*/ 247 h 428"/>
                  <a:gd name="T112" fmla="*/ 428 w 428"/>
                  <a:gd name="T113" fmla="*/ 231 h 428"/>
                  <a:gd name="T114" fmla="*/ 214 w 428"/>
                  <a:gd name="T115" fmla="*/ 300 h 428"/>
                  <a:gd name="T116" fmla="*/ 129 w 428"/>
                  <a:gd name="T117" fmla="*/ 214 h 428"/>
                  <a:gd name="T118" fmla="*/ 214 w 428"/>
                  <a:gd name="T119" fmla="*/ 129 h 428"/>
                  <a:gd name="T120" fmla="*/ 300 w 428"/>
                  <a:gd name="T121" fmla="*/ 214 h 428"/>
                  <a:gd name="T122" fmla="*/ 214 w 428"/>
                  <a:gd name="T123" fmla="*/ 3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 h="428">
                    <a:moveTo>
                      <a:pt x="428" y="231"/>
                    </a:moveTo>
                    <a:cubicBezTo>
                      <a:pt x="428" y="197"/>
                      <a:pt x="428" y="197"/>
                      <a:pt x="428" y="197"/>
                    </a:cubicBezTo>
                    <a:cubicBezTo>
                      <a:pt x="381" y="180"/>
                      <a:pt x="381" y="180"/>
                      <a:pt x="381" y="180"/>
                    </a:cubicBezTo>
                    <a:cubicBezTo>
                      <a:pt x="379" y="173"/>
                      <a:pt x="377" y="167"/>
                      <a:pt x="375" y="160"/>
                    </a:cubicBezTo>
                    <a:cubicBezTo>
                      <a:pt x="408" y="121"/>
                      <a:pt x="408" y="121"/>
                      <a:pt x="408" y="121"/>
                    </a:cubicBezTo>
                    <a:cubicBezTo>
                      <a:pt x="391" y="92"/>
                      <a:pt x="391" y="92"/>
                      <a:pt x="391" y="92"/>
                    </a:cubicBezTo>
                    <a:cubicBezTo>
                      <a:pt x="341" y="102"/>
                      <a:pt x="341" y="102"/>
                      <a:pt x="341" y="102"/>
                    </a:cubicBezTo>
                    <a:cubicBezTo>
                      <a:pt x="341" y="102"/>
                      <a:pt x="341" y="102"/>
                      <a:pt x="341" y="102"/>
                    </a:cubicBezTo>
                    <a:cubicBezTo>
                      <a:pt x="337" y="97"/>
                      <a:pt x="332" y="92"/>
                      <a:pt x="326" y="87"/>
                    </a:cubicBezTo>
                    <a:cubicBezTo>
                      <a:pt x="327" y="87"/>
                      <a:pt x="327" y="87"/>
                      <a:pt x="327" y="87"/>
                    </a:cubicBezTo>
                    <a:cubicBezTo>
                      <a:pt x="336" y="37"/>
                      <a:pt x="336" y="37"/>
                      <a:pt x="336" y="37"/>
                    </a:cubicBezTo>
                    <a:cubicBezTo>
                      <a:pt x="307" y="20"/>
                      <a:pt x="307" y="20"/>
                      <a:pt x="307" y="20"/>
                    </a:cubicBezTo>
                    <a:cubicBezTo>
                      <a:pt x="268" y="53"/>
                      <a:pt x="268" y="53"/>
                      <a:pt x="268" y="53"/>
                    </a:cubicBezTo>
                    <a:cubicBezTo>
                      <a:pt x="268" y="54"/>
                      <a:pt x="268" y="54"/>
                      <a:pt x="268" y="54"/>
                    </a:cubicBezTo>
                    <a:cubicBezTo>
                      <a:pt x="262" y="51"/>
                      <a:pt x="255" y="49"/>
                      <a:pt x="248" y="48"/>
                    </a:cubicBezTo>
                    <a:cubicBezTo>
                      <a:pt x="248" y="48"/>
                      <a:pt x="248" y="48"/>
                      <a:pt x="248" y="48"/>
                    </a:cubicBezTo>
                    <a:cubicBezTo>
                      <a:pt x="231" y="0"/>
                      <a:pt x="231" y="0"/>
                      <a:pt x="231" y="0"/>
                    </a:cubicBezTo>
                    <a:cubicBezTo>
                      <a:pt x="198" y="0"/>
                      <a:pt x="198" y="0"/>
                      <a:pt x="198" y="0"/>
                    </a:cubicBezTo>
                    <a:cubicBezTo>
                      <a:pt x="181" y="48"/>
                      <a:pt x="181" y="48"/>
                      <a:pt x="181" y="48"/>
                    </a:cubicBezTo>
                    <a:cubicBezTo>
                      <a:pt x="181" y="48"/>
                      <a:pt x="181" y="48"/>
                      <a:pt x="181" y="48"/>
                    </a:cubicBezTo>
                    <a:cubicBezTo>
                      <a:pt x="174" y="49"/>
                      <a:pt x="167" y="51"/>
                      <a:pt x="161" y="54"/>
                    </a:cubicBezTo>
                    <a:cubicBezTo>
                      <a:pt x="161" y="53"/>
                      <a:pt x="161" y="53"/>
                      <a:pt x="161" y="53"/>
                    </a:cubicBezTo>
                    <a:cubicBezTo>
                      <a:pt x="122" y="20"/>
                      <a:pt x="122" y="20"/>
                      <a:pt x="122" y="20"/>
                    </a:cubicBezTo>
                    <a:cubicBezTo>
                      <a:pt x="93" y="37"/>
                      <a:pt x="93" y="37"/>
                      <a:pt x="93" y="37"/>
                    </a:cubicBezTo>
                    <a:cubicBezTo>
                      <a:pt x="102" y="87"/>
                      <a:pt x="102" y="87"/>
                      <a:pt x="102" y="87"/>
                    </a:cubicBezTo>
                    <a:cubicBezTo>
                      <a:pt x="102" y="87"/>
                      <a:pt x="102" y="87"/>
                      <a:pt x="102" y="87"/>
                    </a:cubicBezTo>
                    <a:cubicBezTo>
                      <a:pt x="97" y="92"/>
                      <a:pt x="92" y="97"/>
                      <a:pt x="88" y="102"/>
                    </a:cubicBezTo>
                    <a:cubicBezTo>
                      <a:pt x="88" y="102"/>
                      <a:pt x="88" y="102"/>
                      <a:pt x="88" y="102"/>
                    </a:cubicBezTo>
                    <a:cubicBezTo>
                      <a:pt x="37" y="92"/>
                      <a:pt x="37" y="92"/>
                      <a:pt x="37" y="92"/>
                    </a:cubicBezTo>
                    <a:cubicBezTo>
                      <a:pt x="21" y="121"/>
                      <a:pt x="21" y="121"/>
                      <a:pt x="21" y="121"/>
                    </a:cubicBezTo>
                    <a:cubicBezTo>
                      <a:pt x="54" y="160"/>
                      <a:pt x="54" y="160"/>
                      <a:pt x="54" y="160"/>
                    </a:cubicBezTo>
                    <a:cubicBezTo>
                      <a:pt x="52" y="167"/>
                      <a:pt x="50" y="173"/>
                      <a:pt x="48" y="180"/>
                    </a:cubicBezTo>
                    <a:cubicBezTo>
                      <a:pt x="0" y="197"/>
                      <a:pt x="0" y="197"/>
                      <a:pt x="0" y="197"/>
                    </a:cubicBezTo>
                    <a:cubicBezTo>
                      <a:pt x="0" y="231"/>
                      <a:pt x="0" y="231"/>
                      <a:pt x="0" y="231"/>
                    </a:cubicBezTo>
                    <a:cubicBezTo>
                      <a:pt x="48" y="247"/>
                      <a:pt x="48" y="247"/>
                      <a:pt x="48" y="247"/>
                    </a:cubicBezTo>
                    <a:cubicBezTo>
                      <a:pt x="49" y="254"/>
                      <a:pt x="51" y="261"/>
                      <a:pt x="53" y="268"/>
                    </a:cubicBezTo>
                    <a:cubicBezTo>
                      <a:pt x="21" y="306"/>
                      <a:pt x="21" y="306"/>
                      <a:pt x="21" y="306"/>
                    </a:cubicBezTo>
                    <a:cubicBezTo>
                      <a:pt x="37" y="336"/>
                      <a:pt x="37" y="336"/>
                      <a:pt x="37" y="336"/>
                    </a:cubicBezTo>
                    <a:cubicBezTo>
                      <a:pt x="87" y="326"/>
                      <a:pt x="87" y="326"/>
                      <a:pt x="87" y="326"/>
                    </a:cubicBezTo>
                    <a:cubicBezTo>
                      <a:pt x="92" y="332"/>
                      <a:pt x="97" y="337"/>
                      <a:pt x="102" y="342"/>
                    </a:cubicBezTo>
                    <a:cubicBezTo>
                      <a:pt x="93" y="391"/>
                      <a:pt x="93" y="391"/>
                      <a:pt x="93" y="391"/>
                    </a:cubicBezTo>
                    <a:cubicBezTo>
                      <a:pt x="122" y="408"/>
                      <a:pt x="122" y="408"/>
                      <a:pt x="122" y="408"/>
                    </a:cubicBezTo>
                    <a:cubicBezTo>
                      <a:pt x="160" y="375"/>
                      <a:pt x="160" y="375"/>
                      <a:pt x="160" y="375"/>
                    </a:cubicBezTo>
                    <a:cubicBezTo>
                      <a:pt x="167" y="377"/>
                      <a:pt x="174" y="379"/>
                      <a:pt x="181" y="381"/>
                    </a:cubicBezTo>
                    <a:cubicBezTo>
                      <a:pt x="198" y="428"/>
                      <a:pt x="198" y="428"/>
                      <a:pt x="198" y="428"/>
                    </a:cubicBezTo>
                    <a:cubicBezTo>
                      <a:pt x="231" y="428"/>
                      <a:pt x="231" y="428"/>
                      <a:pt x="231" y="428"/>
                    </a:cubicBezTo>
                    <a:cubicBezTo>
                      <a:pt x="248" y="381"/>
                      <a:pt x="248" y="381"/>
                      <a:pt x="248" y="381"/>
                    </a:cubicBezTo>
                    <a:cubicBezTo>
                      <a:pt x="255" y="379"/>
                      <a:pt x="262" y="377"/>
                      <a:pt x="269" y="375"/>
                    </a:cubicBezTo>
                    <a:cubicBezTo>
                      <a:pt x="307" y="408"/>
                      <a:pt x="307" y="408"/>
                      <a:pt x="307" y="408"/>
                    </a:cubicBezTo>
                    <a:cubicBezTo>
                      <a:pt x="336" y="391"/>
                      <a:pt x="336" y="391"/>
                      <a:pt x="336" y="391"/>
                    </a:cubicBezTo>
                    <a:cubicBezTo>
                      <a:pt x="327" y="342"/>
                      <a:pt x="327" y="342"/>
                      <a:pt x="327" y="342"/>
                    </a:cubicBezTo>
                    <a:cubicBezTo>
                      <a:pt x="332" y="337"/>
                      <a:pt x="337" y="332"/>
                      <a:pt x="342" y="326"/>
                    </a:cubicBezTo>
                    <a:cubicBezTo>
                      <a:pt x="391" y="336"/>
                      <a:pt x="391" y="336"/>
                      <a:pt x="391" y="336"/>
                    </a:cubicBezTo>
                    <a:cubicBezTo>
                      <a:pt x="408" y="306"/>
                      <a:pt x="408" y="306"/>
                      <a:pt x="408" y="306"/>
                    </a:cubicBezTo>
                    <a:cubicBezTo>
                      <a:pt x="375" y="268"/>
                      <a:pt x="375" y="268"/>
                      <a:pt x="375" y="268"/>
                    </a:cubicBezTo>
                    <a:cubicBezTo>
                      <a:pt x="378" y="261"/>
                      <a:pt x="379" y="254"/>
                      <a:pt x="381" y="247"/>
                    </a:cubicBezTo>
                    <a:lnTo>
                      <a:pt x="428" y="231"/>
                    </a:lnTo>
                    <a:close/>
                    <a:moveTo>
                      <a:pt x="214" y="300"/>
                    </a:moveTo>
                    <a:cubicBezTo>
                      <a:pt x="167" y="300"/>
                      <a:pt x="129" y="261"/>
                      <a:pt x="129" y="214"/>
                    </a:cubicBezTo>
                    <a:cubicBezTo>
                      <a:pt x="129" y="167"/>
                      <a:pt x="167" y="129"/>
                      <a:pt x="214" y="129"/>
                    </a:cubicBezTo>
                    <a:cubicBezTo>
                      <a:pt x="261" y="129"/>
                      <a:pt x="300" y="167"/>
                      <a:pt x="300" y="214"/>
                    </a:cubicBezTo>
                    <a:cubicBezTo>
                      <a:pt x="300" y="261"/>
                      <a:pt x="261" y="300"/>
                      <a:pt x="214" y="300"/>
                    </a:cubicBezTo>
                    <a:close/>
                  </a:path>
                </a:pathLst>
              </a:custGeom>
              <a:solidFill>
                <a:schemeClr val="bg1">
                  <a:lumMod val="95000"/>
                </a:schemeClr>
              </a:solidFill>
              <a:ln>
                <a:noFill/>
              </a:ln>
              <a:effectLst>
                <a:outerShdw blurRad="25400" dist="25400" dir="2700000" algn="tl" rotWithShape="0">
                  <a:schemeClr val="tx1">
                    <a:lumMod val="65000"/>
                    <a:lumOff val="35000"/>
                    <a:alpha val="52000"/>
                  </a:scheme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8"/>
              <p:cNvSpPr>
                <a:spLocks noEditPoints="1"/>
              </p:cNvSpPr>
              <p:nvPr/>
            </p:nvSpPr>
            <p:spPr bwMode="auto">
              <a:xfrm>
                <a:off x="4452769" y="2378225"/>
                <a:ext cx="362119" cy="362477"/>
              </a:xfrm>
              <a:custGeom>
                <a:avLst/>
                <a:gdLst>
                  <a:gd name="T0" fmla="*/ 428 w 428"/>
                  <a:gd name="T1" fmla="*/ 231 h 428"/>
                  <a:gd name="T2" fmla="*/ 428 w 428"/>
                  <a:gd name="T3" fmla="*/ 197 h 428"/>
                  <a:gd name="T4" fmla="*/ 381 w 428"/>
                  <a:gd name="T5" fmla="*/ 180 h 428"/>
                  <a:gd name="T6" fmla="*/ 375 w 428"/>
                  <a:gd name="T7" fmla="*/ 160 h 428"/>
                  <a:gd name="T8" fmla="*/ 408 w 428"/>
                  <a:gd name="T9" fmla="*/ 121 h 428"/>
                  <a:gd name="T10" fmla="*/ 391 w 428"/>
                  <a:gd name="T11" fmla="*/ 92 h 428"/>
                  <a:gd name="T12" fmla="*/ 341 w 428"/>
                  <a:gd name="T13" fmla="*/ 102 h 428"/>
                  <a:gd name="T14" fmla="*/ 341 w 428"/>
                  <a:gd name="T15" fmla="*/ 102 h 428"/>
                  <a:gd name="T16" fmla="*/ 326 w 428"/>
                  <a:gd name="T17" fmla="*/ 87 h 428"/>
                  <a:gd name="T18" fmla="*/ 327 w 428"/>
                  <a:gd name="T19" fmla="*/ 87 h 428"/>
                  <a:gd name="T20" fmla="*/ 336 w 428"/>
                  <a:gd name="T21" fmla="*/ 37 h 428"/>
                  <a:gd name="T22" fmla="*/ 307 w 428"/>
                  <a:gd name="T23" fmla="*/ 20 h 428"/>
                  <a:gd name="T24" fmla="*/ 268 w 428"/>
                  <a:gd name="T25" fmla="*/ 53 h 428"/>
                  <a:gd name="T26" fmla="*/ 268 w 428"/>
                  <a:gd name="T27" fmla="*/ 54 h 428"/>
                  <a:gd name="T28" fmla="*/ 248 w 428"/>
                  <a:gd name="T29" fmla="*/ 48 h 428"/>
                  <a:gd name="T30" fmla="*/ 248 w 428"/>
                  <a:gd name="T31" fmla="*/ 48 h 428"/>
                  <a:gd name="T32" fmla="*/ 231 w 428"/>
                  <a:gd name="T33" fmla="*/ 0 h 428"/>
                  <a:gd name="T34" fmla="*/ 198 w 428"/>
                  <a:gd name="T35" fmla="*/ 0 h 428"/>
                  <a:gd name="T36" fmla="*/ 181 w 428"/>
                  <a:gd name="T37" fmla="*/ 48 h 428"/>
                  <a:gd name="T38" fmla="*/ 181 w 428"/>
                  <a:gd name="T39" fmla="*/ 48 h 428"/>
                  <a:gd name="T40" fmla="*/ 161 w 428"/>
                  <a:gd name="T41" fmla="*/ 54 h 428"/>
                  <a:gd name="T42" fmla="*/ 161 w 428"/>
                  <a:gd name="T43" fmla="*/ 53 h 428"/>
                  <a:gd name="T44" fmla="*/ 122 w 428"/>
                  <a:gd name="T45" fmla="*/ 20 h 428"/>
                  <a:gd name="T46" fmla="*/ 93 w 428"/>
                  <a:gd name="T47" fmla="*/ 37 h 428"/>
                  <a:gd name="T48" fmla="*/ 102 w 428"/>
                  <a:gd name="T49" fmla="*/ 87 h 428"/>
                  <a:gd name="T50" fmla="*/ 102 w 428"/>
                  <a:gd name="T51" fmla="*/ 87 h 428"/>
                  <a:gd name="T52" fmla="*/ 88 w 428"/>
                  <a:gd name="T53" fmla="*/ 102 h 428"/>
                  <a:gd name="T54" fmla="*/ 88 w 428"/>
                  <a:gd name="T55" fmla="*/ 102 h 428"/>
                  <a:gd name="T56" fmla="*/ 37 w 428"/>
                  <a:gd name="T57" fmla="*/ 92 h 428"/>
                  <a:gd name="T58" fmla="*/ 21 w 428"/>
                  <a:gd name="T59" fmla="*/ 121 h 428"/>
                  <a:gd name="T60" fmla="*/ 54 w 428"/>
                  <a:gd name="T61" fmla="*/ 160 h 428"/>
                  <a:gd name="T62" fmla="*/ 48 w 428"/>
                  <a:gd name="T63" fmla="*/ 180 h 428"/>
                  <a:gd name="T64" fmla="*/ 0 w 428"/>
                  <a:gd name="T65" fmla="*/ 197 h 428"/>
                  <a:gd name="T66" fmla="*/ 0 w 428"/>
                  <a:gd name="T67" fmla="*/ 231 h 428"/>
                  <a:gd name="T68" fmla="*/ 48 w 428"/>
                  <a:gd name="T69" fmla="*/ 247 h 428"/>
                  <a:gd name="T70" fmla="*/ 53 w 428"/>
                  <a:gd name="T71" fmla="*/ 268 h 428"/>
                  <a:gd name="T72" fmla="*/ 21 w 428"/>
                  <a:gd name="T73" fmla="*/ 306 h 428"/>
                  <a:gd name="T74" fmla="*/ 37 w 428"/>
                  <a:gd name="T75" fmla="*/ 336 h 428"/>
                  <a:gd name="T76" fmla="*/ 87 w 428"/>
                  <a:gd name="T77" fmla="*/ 326 h 428"/>
                  <a:gd name="T78" fmla="*/ 102 w 428"/>
                  <a:gd name="T79" fmla="*/ 342 h 428"/>
                  <a:gd name="T80" fmla="*/ 93 w 428"/>
                  <a:gd name="T81" fmla="*/ 391 h 428"/>
                  <a:gd name="T82" fmla="*/ 122 w 428"/>
                  <a:gd name="T83" fmla="*/ 408 h 428"/>
                  <a:gd name="T84" fmla="*/ 160 w 428"/>
                  <a:gd name="T85" fmla="*/ 375 h 428"/>
                  <a:gd name="T86" fmla="*/ 181 w 428"/>
                  <a:gd name="T87" fmla="*/ 381 h 428"/>
                  <a:gd name="T88" fmla="*/ 198 w 428"/>
                  <a:gd name="T89" fmla="*/ 428 h 428"/>
                  <a:gd name="T90" fmla="*/ 231 w 428"/>
                  <a:gd name="T91" fmla="*/ 428 h 428"/>
                  <a:gd name="T92" fmla="*/ 248 w 428"/>
                  <a:gd name="T93" fmla="*/ 381 h 428"/>
                  <a:gd name="T94" fmla="*/ 269 w 428"/>
                  <a:gd name="T95" fmla="*/ 375 h 428"/>
                  <a:gd name="T96" fmla="*/ 307 w 428"/>
                  <a:gd name="T97" fmla="*/ 408 h 428"/>
                  <a:gd name="T98" fmla="*/ 336 w 428"/>
                  <a:gd name="T99" fmla="*/ 391 h 428"/>
                  <a:gd name="T100" fmla="*/ 327 w 428"/>
                  <a:gd name="T101" fmla="*/ 342 h 428"/>
                  <a:gd name="T102" fmla="*/ 342 w 428"/>
                  <a:gd name="T103" fmla="*/ 326 h 428"/>
                  <a:gd name="T104" fmla="*/ 391 w 428"/>
                  <a:gd name="T105" fmla="*/ 336 h 428"/>
                  <a:gd name="T106" fmla="*/ 408 w 428"/>
                  <a:gd name="T107" fmla="*/ 306 h 428"/>
                  <a:gd name="T108" fmla="*/ 375 w 428"/>
                  <a:gd name="T109" fmla="*/ 268 h 428"/>
                  <a:gd name="T110" fmla="*/ 381 w 428"/>
                  <a:gd name="T111" fmla="*/ 247 h 428"/>
                  <a:gd name="T112" fmla="*/ 428 w 428"/>
                  <a:gd name="T113" fmla="*/ 231 h 428"/>
                  <a:gd name="T114" fmla="*/ 214 w 428"/>
                  <a:gd name="T115" fmla="*/ 300 h 428"/>
                  <a:gd name="T116" fmla="*/ 129 w 428"/>
                  <a:gd name="T117" fmla="*/ 214 h 428"/>
                  <a:gd name="T118" fmla="*/ 214 w 428"/>
                  <a:gd name="T119" fmla="*/ 129 h 428"/>
                  <a:gd name="T120" fmla="*/ 300 w 428"/>
                  <a:gd name="T121" fmla="*/ 214 h 428"/>
                  <a:gd name="T122" fmla="*/ 214 w 428"/>
                  <a:gd name="T123" fmla="*/ 3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 h="428">
                    <a:moveTo>
                      <a:pt x="428" y="231"/>
                    </a:moveTo>
                    <a:cubicBezTo>
                      <a:pt x="428" y="197"/>
                      <a:pt x="428" y="197"/>
                      <a:pt x="428" y="197"/>
                    </a:cubicBezTo>
                    <a:cubicBezTo>
                      <a:pt x="381" y="180"/>
                      <a:pt x="381" y="180"/>
                      <a:pt x="381" y="180"/>
                    </a:cubicBezTo>
                    <a:cubicBezTo>
                      <a:pt x="379" y="173"/>
                      <a:pt x="377" y="167"/>
                      <a:pt x="375" y="160"/>
                    </a:cubicBezTo>
                    <a:cubicBezTo>
                      <a:pt x="408" y="121"/>
                      <a:pt x="408" y="121"/>
                      <a:pt x="408" y="121"/>
                    </a:cubicBezTo>
                    <a:cubicBezTo>
                      <a:pt x="391" y="92"/>
                      <a:pt x="391" y="92"/>
                      <a:pt x="391" y="92"/>
                    </a:cubicBezTo>
                    <a:cubicBezTo>
                      <a:pt x="341" y="102"/>
                      <a:pt x="341" y="102"/>
                      <a:pt x="341" y="102"/>
                    </a:cubicBezTo>
                    <a:cubicBezTo>
                      <a:pt x="341" y="102"/>
                      <a:pt x="341" y="102"/>
                      <a:pt x="341" y="102"/>
                    </a:cubicBezTo>
                    <a:cubicBezTo>
                      <a:pt x="337" y="97"/>
                      <a:pt x="332" y="92"/>
                      <a:pt x="326" y="87"/>
                    </a:cubicBezTo>
                    <a:cubicBezTo>
                      <a:pt x="327" y="87"/>
                      <a:pt x="327" y="87"/>
                      <a:pt x="327" y="87"/>
                    </a:cubicBezTo>
                    <a:cubicBezTo>
                      <a:pt x="336" y="37"/>
                      <a:pt x="336" y="37"/>
                      <a:pt x="336" y="37"/>
                    </a:cubicBezTo>
                    <a:cubicBezTo>
                      <a:pt x="307" y="20"/>
                      <a:pt x="307" y="20"/>
                      <a:pt x="307" y="20"/>
                    </a:cubicBezTo>
                    <a:cubicBezTo>
                      <a:pt x="268" y="53"/>
                      <a:pt x="268" y="53"/>
                      <a:pt x="268" y="53"/>
                    </a:cubicBezTo>
                    <a:cubicBezTo>
                      <a:pt x="268" y="54"/>
                      <a:pt x="268" y="54"/>
                      <a:pt x="268" y="54"/>
                    </a:cubicBezTo>
                    <a:cubicBezTo>
                      <a:pt x="262" y="51"/>
                      <a:pt x="255" y="49"/>
                      <a:pt x="248" y="48"/>
                    </a:cubicBezTo>
                    <a:cubicBezTo>
                      <a:pt x="248" y="48"/>
                      <a:pt x="248" y="48"/>
                      <a:pt x="248" y="48"/>
                    </a:cubicBezTo>
                    <a:cubicBezTo>
                      <a:pt x="231" y="0"/>
                      <a:pt x="231" y="0"/>
                      <a:pt x="231" y="0"/>
                    </a:cubicBezTo>
                    <a:cubicBezTo>
                      <a:pt x="198" y="0"/>
                      <a:pt x="198" y="0"/>
                      <a:pt x="198" y="0"/>
                    </a:cubicBezTo>
                    <a:cubicBezTo>
                      <a:pt x="181" y="48"/>
                      <a:pt x="181" y="48"/>
                      <a:pt x="181" y="48"/>
                    </a:cubicBezTo>
                    <a:cubicBezTo>
                      <a:pt x="181" y="48"/>
                      <a:pt x="181" y="48"/>
                      <a:pt x="181" y="48"/>
                    </a:cubicBezTo>
                    <a:cubicBezTo>
                      <a:pt x="174" y="49"/>
                      <a:pt x="167" y="51"/>
                      <a:pt x="161" y="54"/>
                    </a:cubicBezTo>
                    <a:cubicBezTo>
                      <a:pt x="161" y="53"/>
                      <a:pt x="161" y="53"/>
                      <a:pt x="161" y="53"/>
                    </a:cubicBezTo>
                    <a:cubicBezTo>
                      <a:pt x="122" y="20"/>
                      <a:pt x="122" y="20"/>
                      <a:pt x="122" y="20"/>
                    </a:cubicBezTo>
                    <a:cubicBezTo>
                      <a:pt x="93" y="37"/>
                      <a:pt x="93" y="37"/>
                      <a:pt x="93" y="37"/>
                    </a:cubicBezTo>
                    <a:cubicBezTo>
                      <a:pt x="102" y="87"/>
                      <a:pt x="102" y="87"/>
                      <a:pt x="102" y="87"/>
                    </a:cubicBezTo>
                    <a:cubicBezTo>
                      <a:pt x="102" y="87"/>
                      <a:pt x="102" y="87"/>
                      <a:pt x="102" y="87"/>
                    </a:cubicBezTo>
                    <a:cubicBezTo>
                      <a:pt x="97" y="92"/>
                      <a:pt x="92" y="97"/>
                      <a:pt x="88" y="102"/>
                    </a:cubicBezTo>
                    <a:cubicBezTo>
                      <a:pt x="88" y="102"/>
                      <a:pt x="88" y="102"/>
                      <a:pt x="88" y="102"/>
                    </a:cubicBezTo>
                    <a:cubicBezTo>
                      <a:pt x="37" y="92"/>
                      <a:pt x="37" y="92"/>
                      <a:pt x="37" y="92"/>
                    </a:cubicBezTo>
                    <a:cubicBezTo>
                      <a:pt x="21" y="121"/>
                      <a:pt x="21" y="121"/>
                      <a:pt x="21" y="121"/>
                    </a:cubicBezTo>
                    <a:cubicBezTo>
                      <a:pt x="54" y="160"/>
                      <a:pt x="54" y="160"/>
                      <a:pt x="54" y="160"/>
                    </a:cubicBezTo>
                    <a:cubicBezTo>
                      <a:pt x="52" y="167"/>
                      <a:pt x="50" y="173"/>
                      <a:pt x="48" y="180"/>
                    </a:cubicBezTo>
                    <a:cubicBezTo>
                      <a:pt x="0" y="197"/>
                      <a:pt x="0" y="197"/>
                      <a:pt x="0" y="197"/>
                    </a:cubicBezTo>
                    <a:cubicBezTo>
                      <a:pt x="0" y="231"/>
                      <a:pt x="0" y="231"/>
                      <a:pt x="0" y="231"/>
                    </a:cubicBezTo>
                    <a:cubicBezTo>
                      <a:pt x="48" y="247"/>
                      <a:pt x="48" y="247"/>
                      <a:pt x="48" y="247"/>
                    </a:cubicBezTo>
                    <a:cubicBezTo>
                      <a:pt x="49" y="254"/>
                      <a:pt x="51" y="261"/>
                      <a:pt x="53" y="268"/>
                    </a:cubicBezTo>
                    <a:cubicBezTo>
                      <a:pt x="21" y="306"/>
                      <a:pt x="21" y="306"/>
                      <a:pt x="21" y="306"/>
                    </a:cubicBezTo>
                    <a:cubicBezTo>
                      <a:pt x="37" y="336"/>
                      <a:pt x="37" y="336"/>
                      <a:pt x="37" y="336"/>
                    </a:cubicBezTo>
                    <a:cubicBezTo>
                      <a:pt x="87" y="326"/>
                      <a:pt x="87" y="326"/>
                      <a:pt x="87" y="326"/>
                    </a:cubicBezTo>
                    <a:cubicBezTo>
                      <a:pt x="92" y="332"/>
                      <a:pt x="97" y="337"/>
                      <a:pt x="102" y="342"/>
                    </a:cubicBezTo>
                    <a:cubicBezTo>
                      <a:pt x="93" y="391"/>
                      <a:pt x="93" y="391"/>
                      <a:pt x="93" y="391"/>
                    </a:cubicBezTo>
                    <a:cubicBezTo>
                      <a:pt x="122" y="408"/>
                      <a:pt x="122" y="408"/>
                      <a:pt x="122" y="408"/>
                    </a:cubicBezTo>
                    <a:cubicBezTo>
                      <a:pt x="160" y="375"/>
                      <a:pt x="160" y="375"/>
                      <a:pt x="160" y="375"/>
                    </a:cubicBezTo>
                    <a:cubicBezTo>
                      <a:pt x="167" y="377"/>
                      <a:pt x="174" y="379"/>
                      <a:pt x="181" y="381"/>
                    </a:cubicBezTo>
                    <a:cubicBezTo>
                      <a:pt x="198" y="428"/>
                      <a:pt x="198" y="428"/>
                      <a:pt x="198" y="428"/>
                    </a:cubicBezTo>
                    <a:cubicBezTo>
                      <a:pt x="231" y="428"/>
                      <a:pt x="231" y="428"/>
                      <a:pt x="231" y="428"/>
                    </a:cubicBezTo>
                    <a:cubicBezTo>
                      <a:pt x="248" y="381"/>
                      <a:pt x="248" y="381"/>
                      <a:pt x="248" y="381"/>
                    </a:cubicBezTo>
                    <a:cubicBezTo>
                      <a:pt x="255" y="379"/>
                      <a:pt x="262" y="377"/>
                      <a:pt x="269" y="375"/>
                    </a:cubicBezTo>
                    <a:cubicBezTo>
                      <a:pt x="307" y="408"/>
                      <a:pt x="307" y="408"/>
                      <a:pt x="307" y="408"/>
                    </a:cubicBezTo>
                    <a:cubicBezTo>
                      <a:pt x="336" y="391"/>
                      <a:pt x="336" y="391"/>
                      <a:pt x="336" y="391"/>
                    </a:cubicBezTo>
                    <a:cubicBezTo>
                      <a:pt x="327" y="342"/>
                      <a:pt x="327" y="342"/>
                      <a:pt x="327" y="342"/>
                    </a:cubicBezTo>
                    <a:cubicBezTo>
                      <a:pt x="332" y="337"/>
                      <a:pt x="337" y="332"/>
                      <a:pt x="342" y="326"/>
                    </a:cubicBezTo>
                    <a:cubicBezTo>
                      <a:pt x="391" y="336"/>
                      <a:pt x="391" y="336"/>
                      <a:pt x="391" y="336"/>
                    </a:cubicBezTo>
                    <a:cubicBezTo>
                      <a:pt x="408" y="306"/>
                      <a:pt x="408" y="306"/>
                      <a:pt x="408" y="306"/>
                    </a:cubicBezTo>
                    <a:cubicBezTo>
                      <a:pt x="375" y="268"/>
                      <a:pt x="375" y="268"/>
                      <a:pt x="375" y="268"/>
                    </a:cubicBezTo>
                    <a:cubicBezTo>
                      <a:pt x="378" y="261"/>
                      <a:pt x="379" y="254"/>
                      <a:pt x="381" y="247"/>
                    </a:cubicBezTo>
                    <a:lnTo>
                      <a:pt x="428" y="231"/>
                    </a:lnTo>
                    <a:close/>
                    <a:moveTo>
                      <a:pt x="214" y="300"/>
                    </a:moveTo>
                    <a:cubicBezTo>
                      <a:pt x="167" y="300"/>
                      <a:pt x="129" y="261"/>
                      <a:pt x="129" y="214"/>
                    </a:cubicBezTo>
                    <a:cubicBezTo>
                      <a:pt x="129" y="167"/>
                      <a:pt x="167" y="129"/>
                      <a:pt x="214" y="129"/>
                    </a:cubicBezTo>
                    <a:cubicBezTo>
                      <a:pt x="261" y="129"/>
                      <a:pt x="300" y="167"/>
                      <a:pt x="300" y="214"/>
                    </a:cubicBezTo>
                    <a:cubicBezTo>
                      <a:pt x="300" y="261"/>
                      <a:pt x="261" y="300"/>
                      <a:pt x="214" y="300"/>
                    </a:cubicBezTo>
                    <a:close/>
                  </a:path>
                </a:pathLst>
              </a:custGeom>
              <a:solidFill>
                <a:schemeClr val="bg2"/>
              </a:solidFill>
              <a:ln>
                <a:noFill/>
              </a:ln>
              <a:effectLst>
                <a:outerShdw blurRad="25400" dist="25400" dir="2700000" algn="tl" rotWithShape="0">
                  <a:schemeClr val="tx1">
                    <a:lumMod val="65000"/>
                    <a:lumOff val="35000"/>
                    <a:alpha val="52000"/>
                  </a:scheme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8"/>
              <p:cNvSpPr>
                <a:spLocks noEditPoints="1"/>
              </p:cNvSpPr>
              <p:nvPr/>
            </p:nvSpPr>
            <p:spPr bwMode="auto">
              <a:xfrm>
                <a:off x="4215042" y="2578902"/>
                <a:ext cx="237727" cy="237961"/>
              </a:xfrm>
              <a:custGeom>
                <a:avLst/>
                <a:gdLst>
                  <a:gd name="T0" fmla="*/ 428 w 428"/>
                  <a:gd name="T1" fmla="*/ 231 h 428"/>
                  <a:gd name="T2" fmla="*/ 428 w 428"/>
                  <a:gd name="T3" fmla="*/ 197 h 428"/>
                  <a:gd name="T4" fmla="*/ 381 w 428"/>
                  <a:gd name="T5" fmla="*/ 180 h 428"/>
                  <a:gd name="T6" fmla="*/ 375 w 428"/>
                  <a:gd name="T7" fmla="*/ 160 h 428"/>
                  <a:gd name="T8" fmla="*/ 408 w 428"/>
                  <a:gd name="T9" fmla="*/ 121 h 428"/>
                  <a:gd name="T10" fmla="*/ 391 w 428"/>
                  <a:gd name="T11" fmla="*/ 92 h 428"/>
                  <a:gd name="T12" fmla="*/ 341 w 428"/>
                  <a:gd name="T13" fmla="*/ 102 h 428"/>
                  <a:gd name="T14" fmla="*/ 341 w 428"/>
                  <a:gd name="T15" fmla="*/ 102 h 428"/>
                  <a:gd name="T16" fmla="*/ 326 w 428"/>
                  <a:gd name="T17" fmla="*/ 87 h 428"/>
                  <a:gd name="T18" fmla="*/ 327 w 428"/>
                  <a:gd name="T19" fmla="*/ 87 h 428"/>
                  <a:gd name="T20" fmla="*/ 336 w 428"/>
                  <a:gd name="T21" fmla="*/ 37 h 428"/>
                  <a:gd name="T22" fmla="*/ 307 w 428"/>
                  <a:gd name="T23" fmla="*/ 20 h 428"/>
                  <a:gd name="T24" fmla="*/ 268 w 428"/>
                  <a:gd name="T25" fmla="*/ 53 h 428"/>
                  <a:gd name="T26" fmla="*/ 268 w 428"/>
                  <a:gd name="T27" fmla="*/ 54 h 428"/>
                  <a:gd name="T28" fmla="*/ 248 w 428"/>
                  <a:gd name="T29" fmla="*/ 48 h 428"/>
                  <a:gd name="T30" fmla="*/ 248 w 428"/>
                  <a:gd name="T31" fmla="*/ 48 h 428"/>
                  <a:gd name="T32" fmla="*/ 231 w 428"/>
                  <a:gd name="T33" fmla="*/ 0 h 428"/>
                  <a:gd name="T34" fmla="*/ 198 w 428"/>
                  <a:gd name="T35" fmla="*/ 0 h 428"/>
                  <a:gd name="T36" fmla="*/ 181 w 428"/>
                  <a:gd name="T37" fmla="*/ 48 h 428"/>
                  <a:gd name="T38" fmla="*/ 181 w 428"/>
                  <a:gd name="T39" fmla="*/ 48 h 428"/>
                  <a:gd name="T40" fmla="*/ 161 w 428"/>
                  <a:gd name="T41" fmla="*/ 54 h 428"/>
                  <a:gd name="T42" fmla="*/ 161 w 428"/>
                  <a:gd name="T43" fmla="*/ 53 h 428"/>
                  <a:gd name="T44" fmla="*/ 122 w 428"/>
                  <a:gd name="T45" fmla="*/ 20 h 428"/>
                  <a:gd name="T46" fmla="*/ 93 w 428"/>
                  <a:gd name="T47" fmla="*/ 37 h 428"/>
                  <a:gd name="T48" fmla="*/ 102 w 428"/>
                  <a:gd name="T49" fmla="*/ 87 h 428"/>
                  <a:gd name="T50" fmla="*/ 102 w 428"/>
                  <a:gd name="T51" fmla="*/ 87 h 428"/>
                  <a:gd name="T52" fmla="*/ 88 w 428"/>
                  <a:gd name="T53" fmla="*/ 102 h 428"/>
                  <a:gd name="T54" fmla="*/ 88 w 428"/>
                  <a:gd name="T55" fmla="*/ 102 h 428"/>
                  <a:gd name="T56" fmla="*/ 37 w 428"/>
                  <a:gd name="T57" fmla="*/ 92 h 428"/>
                  <a:gd name="T58" fmla="*/ 21 w 428"/>
                  <a:gd name="T59" fmla="*/ 121 h 428"/>
                  <a:gd name="T60" fmla="*/ 54 w 428"/>
                  <a:gd name="T61" fmla="*/ 160 h 428"/>
                  <a:gd name="T62" fmla="*/ 48 w 428"/>
                  <a:gd name="T63" fmla="*/ 180 h 428"/>
                  <a:gd name="T64" fmla="*/ 0 w 428"/>
                  <a:gd name="T65" fmla="*/ 197 h 428"/>
                  <a:gd name="T66" fmla="*/ 0 w 428"/>
                  <a:gd name="T67" fmla="*/ 231 h 428"/>
                  <a:gd name="T68" fmla="*/ 48 w 428"/>
                  <a:gd name="T69" fmla="*/ 247 h 428"/>
                  <a:gd name="T70" fmla="*/ 53 w 428"/>
                  <a:gd name="T71" fmla="*/ 268 h 428"/>
                  <a:gd name="T72" fmla="*/ 21 w 428"/>
                  <a:gd name="T73" fmla="*/ 306 h 428"/>
                  <a:gd name="T74" fmla="*/ 37 w 428"/>
                  <a:gd name="T75" fmla="*/ 336 h 428"/>
                  <a:gd name="T76" fmla="*/ 87 w 428"/>
                  <a:gd name="T77" fmla="*/ 326 h 428"/>
                  <a:gd name="T78" fmla="*/ 102 w 428"/>
                  <a:gd name="T79" fmla="*/ 342 h 428"/>
                  <a:gd name="T80" fmla="*/ 93 w 428"/>
                  <a:gd name="T81" fmla="*/ 391 h 428"/>
                  <a:gd name="T82" fmla="*/ 122 w 428"/>
                  <a:gd name="T83" fmla="*/ 408 h 428"/>
                  <a:gd name="T84" fmla="*/ 160 w 428"/>
                  <a:gd name="T85" fmla="*/ 375 h 428"/>
                  <a:gd name="T86" fmla="*/ 181 w 428"/>
                  <a:gd name="T87" fmla="*/ 381 h 428"/>
                  <a:gd name="T88" fmla="*/ 198 w 428"/>
                  <a:gd name="T89" fmla="*/ 428 h 428"/>
                  <a:gd name="T90" fmla="*/ 231 w 428"/>
                  <a:gd name="T91" fmla="*/ 428 h 428"/>
                  <a:gd name="T92" fmla="*/ 248 w 428"/>
                  <a:gd name="T93" fmla="*/ 381 h 428"/>
                  <a:gd name="T94" fmla="*/ 269 w 428"/>
                  <a:gd name="T95" fmla="*/ 375 h 428"/>
                  <a:gd name="T96" fmla="*/ 307 w 428"/>
                  <a:gd name="T97" fmla="*/ 408 h 428"/>
                  <a:gd name="T98" fmla="*/ 336 w 428"/>
                  <a:gd name="T99" fmla="*/ 391 h 428"/>
                  <a:gd name="T100" fmla="*/ 327 w 428"/>
                  <a:gd name="T101" fmla="*/ 342 h 428"/>
                  <a:gd name="T102" fmla="*/ 342 w 428"/>
                  <a:gd name="T103" fmla="*/ 326 h 428"/>
                  <a:gd name="T104" fmla="*/ 391 w 428"/>
                  <a:gd name="T105" fmla="*/ 336 h 428"/>
                  <a:gd name="T106" fmla="*/ 408 w 428"/>
                  <a:gd name="T107" fmla="*/ 306 h 428"/>
                  <a:gd name="T108" fmla="*/ 375 w 428"/>
                  <a:gd name="T109" fmla="*/ 268 h 428"/>
                  <a:gd name="T110" fmla="*/ 381 w 428"/>
                  <a:gd name="T111" fmla="*/ 247 h 428"/>
                  <a:gd name="T112" fmla="*/ 428 w 428"/>
                  <a:gd name="T113" fmla="*/ 231 h 428"/>
                  <a:gd name="T114" fmla="*/ 214 w 428"/>
                  <a:gd name="T115" fmla="*/ 300 h 428"/>
                  <a:gd name="T116" fmla="*/ 129 w 428"/>
                  <a:gd name="T117" fmla="*/ 214 h 428"/>
                  <a:gd name="T118" fmla="*/ 214 w 428"/>
                  <a:gd name="T119" fmla="*/ 129 h 428"/>
                  <a:gd name="T120" fmla="*/ 300 w 428"/>
                  <a:gd name="T121" fmla="*/ 214 h 428"/>
                  <a:gd name="T122" fmla="*/ 214 w 428"/>
                  <a:gd name="T123" fmla="*/ 3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 h="428">
                    <a:moveTo>
                      <a:pt x="428" y="231"/>
                    </a:moveTo>
                    <a:cubicBezTo>
                      <a:pt x="428" y="197"/>
                      <a:pt x="428" y="197"/>
                      <a:pt x="428" y="197"/>
                    </a:cubicBezTo>
                    <a:cubicBezTo>
                      <a:pt x="381" y="180"/>
                      <a:pt x="381" y="180"/>
                      <a:pt x="381" y="180"/>
                    </a:cubicBezTo>
                    <a:cubicBezTo>
                      <a:pt x="379" y="173"/>
                      <a:pt x="377" y="167"/>
                      <a:pt x="375" y="160"/>
                    </a:cubicBezTo>
                    <a:cubicBezTo>
                      <a:pt x="408" y="121"/>
                      <a:pt x="408" y="121"/>
                      <a:pt x="408" y="121"/>
                    </a:cubicBezTo>
                    <a:cubicBezTo>
                      <a:pt x="391" y="92"/>
                      <a:pt x="391" y="92"/>
                      <a:pt x="391" y="92"/>
                    </a:cubicBezTo>
                    <a:cubicBezTo>
                      <a:pt x="341" y="102"/>
                      <a:pt x="341" y="102"/>
                      <a:pt x="341" y="102"/>
                    </a:cubicBezTo>
                    <a:cubicBezTo>
                      <a:pt x="341" y="102"/>
                      <a:pt x="341" y="102"/>
                      <a:pt x="341" y="102"/>
                    </a:cubicBezTo>
                    <a:cubicBezTo>
                      <a:pt x="337" y="97"/>
                      <a:pt x="332" y="92"/>
                      <a:pt x="326" y="87"/>
                    </a:cubicBezTo>
                    <a:cubicBezTo>
                      <a:pt x="327" y="87"/>
                      <a:pt x="327" y="87"/>
                      <a:pt x="327" y="87"/>
                    </a:cubicBezTo>
                    <a:cubicBezTo>
                      <a:pt x="336" y="37"/>
                      <a:pt x="336" y="37"/>
                      <a:pt x="336" y="37"/>
                    </a:cubicBezTo>
                    <a:cubicBezTo>
                      <a:pt x="307" y="20"/>
                      <a:pt x="307" y="20"/>
                      <a:pt x="307" y="20"/>
                    </a:cubicBezTo>
                    <a:cubicBezTo>
                      <a:pt x="268" y="53"/>
                      <a:pt x="268" y="53"/>
                      <a:pt x="268" y="53"/>
                    </a:cubicBezTo>
                    <a:cubicBezTo>
                      <a:pt x="268" y="54"/>
                      <a:pt x="268" y="54"/>
                      <a:pt x="268" y="54"/>
                    </a:cubicBezTo>
                    <a:cubicBezTo>
                      <a:pt x="262" y="51"/>
                      <a:pt x="255" y="49"/>
                      <a:pt x="248" y="48"/>
                    </a:cubicBezTo>
                    <a:cubicBezTo>
                      <a:pt x="248" y="48"/>
                      <a:pt x="248" y="48"/>
                      <a:pt x="248" y="48"/>
                    </a:cubicBezTo>
                    <a:cubicBezTo>
                      <a:pt x="231" y="0"/>
                      <a:pt x="231" y="0"/>
                      <a:pt x="231" y="0"/>
                    </a:cubicBezTo>
                    <a:cubicBezTo>
                      <a:pt x="198" y="0"/>
                      <a:pt x="198" y="0"/>
                      <a:pt x="198" y="0"/>
                    </a:cubicBezTo>
                    <a:cubicBezTo>
                      <a:pt x="181" y="48"/>
                      <a:pt x="181" y="48"/>
                      <a:pt x="181" y="48"/>
                    </a:cubicBezTo>
                    <a:cubicBezTo>
                      <a:pt x="181" y="48"/>
                      <a:pt x="181" y="48"/>
                      <a:pt x="181" y="48"/>
                    </a:cubicBezTo>
                    <a:cubicBezTo>
                      <a:pt x="174" y="49"/>
                      <a:pt x="167" y="51"/>
                      <a:pt x="161" y="54"/>
                    </a:cubicBezTo>
                    <a:cubicBezTo>
                      <a:pt x="161" y="53"/>
                      <a:pt x="161" y="53"/>
                      <a:pt x="161" y="53"/>
                    </a:cubicBezTo>
                    <a:cubicBezTo>
                      <a:pt x="122" y="20"/>
                      <a:pt x="122" y="20"/>
                      <a:pt x="122" y="20"/>
                    </a:cubicBezTo>
                    <a:cubicBezTo>
                      <a:pt x="93" y="37"/>
                      <a:pt x="93" y="37"/>
                      <a:pt x="93" y="37"/>
                    </a:cubicBezTo>
                    <a:cubicBezTo>
                      <a:pt x="102" y="87"/>
                      <a:pt x="102" y="87"/>
                      <a:pt x="102" y="87"/>
                    </a:cubicBezTo>
                    <a:cubicBezTo>
                      <a:pt x="102" y="87"/>
                      <a:pt x="102" y="87"/>
                      <a:pt x="102" y="87"/>
                    </a:cubicBezTo>
                    <a:cubicBezTo>
                      <a:pt x="97" y="92"/>
                      <a:pt x="92" y="97"/>
                      <a:pt x="88" y="102"/>
                    </a:cubicBezTo>
                    <a:cubicBezTo>
                      <a:pt x="88" y="102"/>
                      <a:pt x="88" y="102"/>
                      <a:pt x="88" y="102"/>
                    </a:cubicBezTo>
                    <a:cubicBezTo>
                      <a:pt x="37" y="92"/>
                      <a:pt x="37" y="92"/>
                      <a:pt x="37" y="92"/>
                    </a:cubicBezTo>
                    <a:cubicBezTo>
                      <a:pt x="21" y="121"/>
                      <a:pt x="21" y="121"/>
                      <a:pt x="21" y="121"/>
                    </a:cubicBezTo>
                    <a:cubicBezTo>
                      <a:pt x="54" y="160"/>
                      <a:pt x="54" y="160"/>
                      <a:pt x="54" y="160"/>
                    </a:cubicBezTo>
                    <a:cubicBezTo>
                      <a:pt x="52" y="167"/>
                      <a:pt x="50" y="173"/>
                      <a:pt x="48" y="180"/>
                    </a:cubicBezTo>
                    <a:cubicBezTo>
                      <a:pt x="0" y="197"/>
                      <a:pt x="0" y="197"/>
                      <a:pt x="0" y="197"/>
                    </a:cubicBezTo>
                    <a:cubicBezTo>
                      <a:pt x="0" y="231"/>
                      <a:pt x="0" y="231"/>
                      <a:pt x="0" y="231"/>
                    </a:cubicBezTo>
                    <a:cubicBezTo>
                      <a:pt x="48" y="247"/>
                      <a:pt x="48" y="247"/>
                      <a:pt x="48" y="247"/>
                    </a:cubicBezTo>
                    <a:cubicBezTo>
                      <a:pt x="49" y="254"/>
                      <a:pt x="51" y="261"/>
                      <a:pt x="53" y="268"/>
                    </a:cubicBezTo>
                    <a:cubicBezTo>
                      <a:pt x="21" y="306"/>
                      <a:pt x="21" y="306"/>
                      <a:pt x="21" y="306"/>
                    </a:cubicBezTo>
                    <a:cubicBezTo>
                      <a:pt x="37" y="336"/>
                      <a:pt x="37" y="336"/>
                      <a:pt x="37" y="336"/>
                    </a:cubicBezTo>
                    <a:cubicBezTo>
                      <a:pt x="87" y="326"/>
                      <a:pt x="87" y="326"/>
                      <a:pt x="87" y="326"/>
                    </a:cubicBezTo>
                    <a:cubicBezTo>
                      <a:pt x="92" y="332"/>
                      <a:pt x="97" y="337"/>
                      <a:pt x="102" y="342"/>
                    </a:cubicBezTo>
                    <a:cubicBezTo>
                      <a:pt x="93" y="391"/>
                      <a:pt x="93" y="391"/>
                      <a:pt x="93" y="391"/>
                    </a:cubicBezTo>
                    <a:cubicBezTo>
                      <a:pt x="122" y="408"/>
                      <a:pt x="122" y="408"/>
                      <a:pt x="122" y="408"/>
                    </a:cubicBezTo>
                    <a:cubicBezTo>
                      <a:pt x="160" y="375"/>
                      <a:pt x="160" y="375"/>
                      <a:pt x="160" y="375"/>
                    </a:cubicBezTo>
                    <a:cubicBezTo>
                      <a:pt x="167" y="377"/>
                      <a:pt x="174" y="379"/>
                      <a:pt x="181" y="381"/>
                    </a:cubicBezTo>
                    <a:cubicBezTo>
                      <a:pt x="198" y="428"/>
                      <a:pt x="198" y="428"/>
                      <a:pt x="198" y="428"/>
                    </a:cubicBezTo>
                    <a:cubicBezTo>
                      <a:pt x="231" y="428"/>
                      <a:pt x="231" y="428"/>
                      <a:pt x="231" y="428"/>
                    </a:cubicBezTo>
                    <a:cubicBezTo>
                      <a:pt x="248" y="381"/>
                      <a:pt x="248" y="381"/>
                      <a:pt x="248" y="381"/>
                    </a:cubicBezTo>
                    <a:cubicBezTo>
                      <a:pt x="255" y="379"/>
                      <a:pt x="262" y="377"/>
                      <a:pt x="269" y="375"/>
                    </a:cubicBezTo>
                    <a:cubicBezTo>
                      <a:pt x="307" y="408"/>
                      <a:pt x="307" y="408"/>
                      <a:pt x="307" y="408"/>
                    </a:cubicBezTo>
                    <a:cubicBezTo>
                      <a:pt x="336" y="391"/>
                      <a:pt x="336" y="391"/>
                      <a:pt x="336" y="391"/>
                    </a:cubicBezTo>
                    <a:cubicBezTo>
                      <a:pt x="327" y="342"/>
                      <a:pt x="327" y="342"/>
                      <a:pt x="327" y="342"/>
                    </a:cubicBezTo>
                    <a:cubicBezTo>
                      <a:pt x="332" y="337"/>
                      <a:pt x="337" y="332"/>
                      <a:pt x="342" y="326"/>
                    </a:cubicBezTo>
                    <a:cubicBezTo>
                      <a:pt x="391" y="336"/>
                      <a:pt x="391" y="336"/>
                      <a:pt x="391" y="336"/>
                    </a:cubicBezTo>
                    <a:cubicBezTo>
                      <a:pt x="408" y="306"/>
                      <a:pt x="408" y="306"/>
                      <a:pt x="408" y="306"/>
                    </a:cubicBezTo>
                    <a:cubicBezTo>
                      <a:pt x="375" y="268"/>
                      <a:pt x="375" y="268"/>
                      <a:pt x="375" y="268"/>
                    </a:cubicBezTo>
                    <a:cubicBezTo>
                      <a:pt x="378" y="261"/>
                      <a:pt x="379" y="254"/>
                      <a:pt x="381" y="247"/>
                    </a:cubicBezTo>
                    <a:lnTo>
                      <a:pt x="428" y="231"/>
                    </a:lnTo>
                    <a:close/>
                    <a:moveTo>
                      <a:pt x="214" y="300"/>
                    </a:moveTo>
                    <a:cubicBezTo>
                      <a:pt x="167" y="300"/>
                      <a:pt x="129" y="261"/>
                      <a:pt x="129" y="214"/>
                    </a:cubicBezTo>
                    <a:cubicBezTo>
                      <a:pt x="129" y="167"/>
                      <a:pt x="167" y="129"/>
                      <a:pt x="214" y="129"/>
                    </a:cubicBezTo>
                    <a:cubicBezTo>
                      <a:pt x="261" y="129"/>
                      <a:pt x="300" y="167"/>
                      <a:pt x="300" y="214"/>
                    </a:cubicBezTo>
                    <a:cubicBezTo>
                      <a:pt x="300" y="261"/>
                      <a:pt x="261" y="300"/>
                      <a:pt x="214" y="300"/>
                    </a:cubicBezTo>
                    <a:close/>
                  </a:path>
                </a:pathLst>
              </a:custGeom>
              <a:solidFill>
                <a:schemeClr val="bg1"/>
              </a:solidFill>
              <a:ln>
                <a:noFill/>
              </a:ln>
              <a:effectLst>
                <a:outerShdw blurRad="25400" dist="25400" dir="2700000" algn="tl" rotWithShape="0">
                  <a:schemeClr val="tx1">
                    <a:lumMod val="65000"/>
                    <a:lumOff val="35000"/>
                    <a:alpha val="52000"/>
                  </a:scheme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7" name="组合 13"/>
          <p:cNvGrpSpPr/>
          <p:nvPr/>
        </p:nvGrpSpPr>
        <p:grpSpPr>
          <a:xfrm>
            <a:off x="5301321" y="2285158"/>
            <a:ext cx="949097" cy="1100953"/>
            <a:chOff x="5344864" y="2140015"/>
            <a:chExt cx="949097" cy="1100953"/>
          </a:xfrm>
        </p:grpSpPr>
        <p:sp>
          <p:nvSpPr>
            <p:cNvPr id="28" name="六边形 14"/>
            <p:cNvSpPr/>
            <p:nvPr/>
          </p:nvSpPr>
          <p:spPr>
            <a:xfrm rot="5400000">
              <a:off x="5268936" y="2215943"/>
              <a:ext cx="1100953" cy="949097"/>
            </a:xfrm>
            <a:prstGeom prst="hexagon">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9" name="Group 23"/>
            <p:cNvGrpSpPr>
              <a:grpSpLocks noChangeAspect="1"/>
            </p:cNvGrpSpPr>
            <p:nvPr/>
          </p:nvGrpSpPr>
          <p:grpSpPr bwMode="auto">
            <a:xfrm>
              <a:off x="5616867" y="2516088"/>
              <a:ext cx="434438" cy="434438"/>
              <a:chOff x="3706" y="2026"/>
              <a:chExt cx="460" cy="460"/>
            </a:xfrm>
          </p:grpSpPr>
          <p:sp>
            <p:nvSpPr>
              <p:cNvPr id="30" name="AutoShape 22"/>
              <p:cNvSpPr>
                <a:spLocks noChangeAspect="1" noChangeArrowheads="1" noTextEdit="1"/>
              </p:cNvSpPr>
              <p:nvPr/>
            </p:nvSpPr>
            <p:spPr bwMode="auto">
              <a:xfrm>
                <a:off x="3706" y="2026"/>
                <a:ext cx="46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24"/>
              <p:cNvSpPr>
                <a:spLocks/>
              </p:cNvSpPr>
              <p:nvPr/>
            </p:nvSpPr>
            <p:spPr bwMode="auto">
              <a:xfrm>
                <a:off x="3706" y="2316"/>
                <a:ext cx="460" cy="57"/>
              </a:xfrm>
              <a:custGeom>
                <a:avLst/>
                <a:gdLst>
                  <a:gd name="T0" fmla="*/ 0 w 192"/>
                  <a:gd name="T1" fmla="*/ 12 h 24"/>
                  <a:gd name="T2" fmla="*/ 13 w 192"/>
                  <a:gd name="T3" fmla="*/ 24 h 24"/>
                  <a:gd name="T4" fmla="*/ 80 w 192"/>
                  <a:gd name="T5" fmla="*/ 24 h 24"/>
                  <a:gd name="T6" fmla="*/ 88 w 192"/>
                  <a:gd name="T7" fmla="*/ 24 h 24"/>
                  <a:gd name="T8" fmla="*/ 104 w 192"/>
                  <a:gd name="T9" fmla="*/ 24 h 24"/>
                  <a:gd name="T10" fmla="*/ 112 w 192"/>
                  <a:gd name="T11" fmla="*/ 24 h 24"/>
                  <a:gd name="T12" fmla="*/ 181 w 192"/>
                  <a:gd name="T13" fmla="*/ 24 h 24"/>
                  <a:gd name="T14" fmla="*/ 192 w 192"/>
                  <a:gd name="T15" fmla="*/ 12 h 24"/>
                  <a:gd name="T16" fmla="*/ 192 w 192"/>
                  <a:gd name="T17" fmla="*/ 0 h 24"/>
                  <a:gd name="T18" fmla="*/ 0 w 192"/>
                  <a:gd name="T19" fmla="*/ 0 h 24"/>
                  <a:gd name="T20" fmla="*/ 0 w 192"/>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4">
                    <a:moveTo>
                      <a:pt x="0" y="12"/>
                    </a:moveTo>
                    <a:cubicBezTo>
                      <a:pt x="0" y="19"/>
                      <a:pt x="6" y="24"/>
                      <a:pt x="13" y="24"/>
                    </a:cubicBezTo>
                    <a:cubicBezTo>
                      <a:pt x="80" y="24"/>
                      <a:pt x="80" y="24"/>
                      <a:pt x="80" y="24"/>
                    </a:cubicBezTo>
                    <a:cubicBezTo>
                      <a:pt x="88" y="24"/>
                      <a:pt x="88" y="24"/>
                      <a:pt x="88" y="24"/>
                    </a:cubicBezTo>
                    <a:cubicBezTo>
                      <a:pt x="104" y="24"/>
                      <a:pt x="104" y="24"/>
                      <a:pt x="104" y="24"/>
                    </a:cubicBezTo>
                    <a:cubicBezTo>
                      <a:pt x="112" y="24"/>
                      <a:pt x="112" y="24"/>
                      <a:pt x="112" y="24"/>
                    </a:cubicBezTo>
                    <a:cubicBezTo>
                      <a:pt x="181" y="24"/>
                      <a:pt x="181" y="24"/>
                      <a:pt x="181" y="24"/>
                    </a:cubicBezTo>
                    <a:cubicBezTo>
                      <a:pt x="187" y="24"/>
                      <a:pt x="192" y="18"/>
                      <a:pt x="192" y="12"/>
                    </a:cubicBezTo>
                    <a:cubicBezTo>
                      <a:pt x="192" y="0"/>
                      <a:pt x="192" y="0"/>
                      <a:pt x="192" y="0"/>
                    </a:cubicBezTo>
                    <a:cubicBezTo>
                      <a:pt x="0" y="0"/>
                      <a:pt x="0" y="0"/>
                      <a:pt x="0" y="0"/>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25"/>
              <p:cNvSpPr>
                <a:spLocks/>
              </p:cNvSpPr>
              <p:nvPr/>
            </p:nvSpPr>
            <p:spPr bwMode="auto">
              <a:xfrm>
                <a:off x="3706" y="2028"/>
                <a:ext cx="460" cy="269"/>
              </a:xfrm>
              <a:custGeom>
                <a:avLst/>
                <a:gdLst>
                  <a:gd name="T0" fmla="*/ 180 w 192"/>
                  <a:gd name="T1" fmla="*/ 0 h 112"/>
                  <a:gd name="T2" fmla="*/ 12 w 192"/>
                  <a:gd name="T3" fmla="*/ 0 h 112"/>
                  <a:gd name="T4" fmla="*/ 0 w 192"/>
                  <a:gd name="T5" fmla="*/ 12 h 112"/>
                  <a:gd name="T6" fmla="*/ 0 w 192"/>
                  <a:gd name="T7" fmla="*/ 112 h 112"/>
                  <a:gd name="T8" fmla="*/ 192 w 192"/>
                  <a:gd name="T9" fmla="*/ 112 h 112"/>
                  <a:gd name="T10" fmla="*/ 192 w 192"/>
                  <a:gd name="T11" fmla="*/ 12 h 112"/>
                  <a:gd name="T12" fmla="*/ 180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80" y="0"/>
                    </a:moveTo>
                    <a:cubicBezTo>
                      <a:pt x="12" y="0"/>
                      <a:pt x="12" y="0"/>
                      <a:pt x="12" y="0"/>
                    </a:cubicBezTo>
                    <a:cubicBezTo>
                      <a:pt x="5" y="0"/>
                      <a:pt x="0" y="5"/>
                      <a:pt x="0" y="12"/>
                    </a:cubicBezTo>
                    <a:cubicBezTo>
                      <a:pt x="0" y="112"/>
                      <a:pt x="0" y="112"/>
                      <a:pt x="0" y="112"/>
                    </a:cubicBezTo>
                    <a:cubicBezTo>
                      <a:pt x="192" y="112"/>
                      <a:pt x="192" y="112"/>
                      <a:pt x="192" y="112"/>
                    </a:cubicBezTo>
                    <a:cubicBezTo>
                      <a:pt x="192" y="12"/>
                      <a:pt x="192" y="12"/>
                      <a:pt x="192" y="12"/>
                    </a:cubicBezTo>
                    <a:cubicBezTo>
                      <a:pt x="192" y="5"/>
                      <a:pt x="187" y="0"/>
                      <a:pt x="180"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26"/>
              <p:cNvSpPr>
                <a:spLocks/>
              </p:cNvSpPr>
              <p:nvPr/>
            </p:nvSpPr>
            <p:spPr bwMode="auto">
              <a:xfrm>
                <a:off x="3840" y="2393"/>
                <a:ext cx="192" cy="95"/>
              </a:xfrm>
              <a:custGeom>
                <a:avLst/>
                <a:gdLst>
                  <a:gd name="T0" fmla="*/ 56 w 80"/>
                  <a:gd name="T1" fmla="*/ 2 h 40"/>
                  <a:gd name="T2" fmla="*/ 56 w 80"/>
                  <a:gd name="T3" fmla="*/ 2 h 40"/>
                  <a:gd name="T4" fmla="*/ 56 w 80"/>
                  <a:gd name="T5" fmla="*/ 0 h 40"/>
                  <a:gd name="T6" fmla="*/ 48 w 80"/>
                  <a:gd name="T7" fmla="*/ 0 h 40"/>
                  <a:gd name="T8" fmla="*/ 32 w 80"/>
                  <a:gd name="T9" fmla="*/ 0 h 40"/>
                  <a:gd name="T10" fmla="*/ 24 w 80"/>
                  <a:gd name="T11" fmla="*/ 0 h 40"/>
                  <a:gd name="T12" fmla="*/ 24 w 80"/>
                  <a:gd name="T13" fmla="*/ 2 h 40"/>
                  <a:gd name="T14" fmla="*/ 24 w 80"/>
                  <a:gd name="T15" fmla="*/ 2 h 40"/>
                  <a:gd name="T16" fmla="*/ 0 w 80"/>
                  <a:gd name="T17" fmla="*/ 20 h 40"/>
                  <a:gd name="T18" fmla="*/ 13 w 80"/>
                  <a:gd name="T19" fmla="*/ 35 h 40"/>
                  <a:gd name="T20" fmla="*/ 40 w 80"/>
                  <a:gd name="T21" fmla="*/ 40 h 40"/>
                  <a:gd name="T22" fmla="*/ 80 w 80"/>
                  <a:gd name="T23" fmla="*/ 20 h 40"/>
                  <a:gd name="T24" fmla="*/ 80 w 80"/>
                  <a:gd name="T25" fmla="*/ 20 h 40"/>
                  <a:gd name="T26" fmla="*/ 80 w 80"/>
                  <a:gd name="T27" fmla="*/ 20 h 40"/>
                  <a:gd name="T28" fmla="*/ 80 w 80"/>
                  <a:gd name="T29" fmla="*/ 20 h 40"/>
                  <a:gd name="T30" fmla="*/ 80 w 80"/>
                  <a:gd name="T31" fmla="*/ 20 h 40"/>
                  <a:gd name="T32" fmla="*/ 56 w 80"/>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0">
                    <a:moveTo>
                      <a:pt x="56" y="2"/>
                    </a:moveTo>
                    <a:cubicBezTo>
                      <a:pt x="56" y="2"/>
                      <a:pt x="56" y="2"/>
                      <a:pt x="56" y="2"/>
                    </a:cubicBezTo>
                    <a:cubicBezTo>
                      <a:pt x="56" y="0"/>
                      <a:pt x="56" y="0"/>
                      <a:pt x="56" y="0"/>
                    </a:cubicBezTo>
                    <a:cubicBezTo>
                      <a:pt x="48" y="0"/>
                      <a:pt x="48" y="0"/>
                      <a:pt x="48" y="0"/>
                    </a:cubicBezTo>
                    <a:cubicBezTo>
                      <a:pt x="32" y="0"/>
                      <a:pt x="32" y="0"/>
                      <a:pt x="32" y="0"/>
                    </a:cubicBezTo>
                    <a:cubicBezTo>
                      <a:pt x="24" y="0"/>
                      <a:pt x="24" y="0"/>
                      <a:pt x="24" y="0"/>
                    </a:cubicBezTo>
                    <a:cubicBezTo>
                      <a:pt x="24" y="2"/>
                      <a:pt x="24" y="2"/>
                      <a:pt x="24" y="2"/>
                    </a:cubicBezTo>
                    <a:cubicBezTo>
                      <a:pt x="24" y="2"/>
                      <a:pt x="24" y="2"/>
                      <a:pt x="24" y="2"/>
                    </a:cubicBezTo>
                    <a:cubicBezTo>
                      <a:pt x="9" y="5"/>
                      <a:pt x="0" y="12"/>
                      <a:pt x="0" y="20"/>
                    </a:cubicBezTo>
                    <a:cubicBezTo>
                      <a:pt x="0" y="26"/>
                      <a:pt x="5" y="31"/>
                      <a:pt x="13" y="35"/>
                    </a:cubicBezTo>
                    <a:cubicBezTo>
                      <a:pt x="20" y="38"/>
                      <a:pt x="30" y="40"/>
                      <a:pt x="40" y="40"/>
                    </a:cubicBezTo>
                    <a:cubicBezTo>
                      <a:pt x="63" y="40"/>
                      <a:pt x="80" y="32"/>
                      <a:pt x="80" y="20"/>
                    </a:cubicBezTo>
                    <a:cubicBezTo>
                      <a:pt x="80" y="20"/>
                      <a:pt x="80" y="20"/>
                      <a:pt x="80" y="20"/>
                    </a:cubicBezTo>
                    <a:cubicBezTo>
                      <a:pt x="80" y="20"/>
                      <a:pt x="80" y="20"/>
                      <a:pt x="80" y="20"/>
                    </a:cubicBezTo>
                    <a:cubicBezTo>
                      <a:pt x="80" y="20"/>
                      <a:pt x="80" y="20"/>
                      <a:pt x="80" y="20"/>
                    </a:cubicBezTo>
                    <a:cubicBezTo>
                      <a:pt x="80" y="20"/>
                      <a:pt x="80" y="20"/>
                      <a:pt x="80" y="20"/>
                    </a:cubicBezTo>
                    <a:cubicBezTo>
                      <a:pt x="80" y="12"/>
                      <a:pt x="71" y="5"/>
                      <a:pt x="5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34" name="组合 20"/>
          <p:cNvGrpSpPr/>
          <p:nvPr/>
        </p:nvGrpSpPr>
        <p:grpSpPr>
          <a:xfrm>
            <a:off x="2887886" y="2349306"/>
            <a:ext cx="925656" cy="1073762"/>
            <a:chOff x="2931429" y="2204163"/>
            <a:chExt cx="925656" cy="1073762"/>
          </a:xfrm>
        </p:grpSpPr>
        <p:sp>
          <p:nvSpPr>
            <p:cNvPr id="35" name="六边形 21"/>
            <p:cNvSpPr/>
            <p:nvPr/>
          </p:nvSpPr>
          <p:spPr>
            <a:xfrm rot="5400000">
              <a:off x="2857376" y="2278216"/>
              <a:ext cx="1073762" cy="925656"/>
            </a:xfrm>
            <a:prstGeom prst="hexagon">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22"/>
            <p:cNvGrpSpPr/>
            <p:nvPr/>
          </p:nvGrpSpPr>
          <p:grpSpPr>
            <a:xfrm>
              <a:off x="3249896" y="2543684"/>
              <a:ext cx="300873" cy="418126"/>
              <a:chOff x="4456656" y="3771897"/>
              <a:chExt cx="215900" cy="300038"/>
            </a:xfrm>
          </p:grpSpPr>
          <p:sp>
            <p:nvSpPr>
              <p:cNvPr id="37" name="Freeform 139"/>
              <p:cNvSpPr>
                <a:spLocks/>
              </p:cNvSpPr>
              <p:nvPr/>
            </p:nvSpPr>
            <p:spPr bwMode="auto">
              <a:xfrm>
                <a:off x="4478338" y="3811042"/>
                <a:ext cx="182563" cy="233363"/>
              </a:xfrm>
              <a:custGeom>
                <a:avLst/>
                <a:gdLst>
                  <a:gd name="T0" fmla="*/ 132 w 132"/>
                  <a:gd name="T1" fmla="*/ 27 h 168"/>
                  <a:gd name="T2" fmla="*/ 132 w 132"/>
                  <a:gd name="T3" fmla="*/ 0 h 168"/>
                  <a:gd name="T4" fmla="*/ 0 w 132"/>
                  <a:gd name="T5" fmla="*/ 0 h 168"/>
                  <a:gd name="T6" fmla="*/ 0 w 132"/>
                  <a:gd name="T7" fmla="*/ 27 h 168"/>
                  <a:gd name="T8" fmla="*/ 44 w 132"/>
                  <a:gd name="T9" fmla="*/ 84 h 168"/>
                  <a:gd name="T10" fmla="*/ 0 w 132"/>
                  <a:gd name="T11" fmla="*/ 141 h 168"/>
                  <a:gd name="T12" fmla="*/ 0 w 132"/>
                  <a:gd name="T13" fmla="*/ 168 h 168"/>
                  <a:gd name="T14" fmla="*/ 132 w 132"/>
                  <a:gd name="T15" fmla="*/ 168 h 168"/>
                  <a:gd name="T16" fmla="*/ 132 w 132"/>
                  <a:gd name="T17" fmla="*/ 141 h 168"/>
                  <a:gd name="T18" fmla="*/ 88 w 132"/>
                  <a:gd name="T19" fmla="*/ 84 h 168"/>
                  <a:gd name="T20" fmla="*/ 132 w 132"/>
                  <a:gd name="T21" fmla="*/ 2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68">
                    <a:moveTo>
                      <a:pt x="132" y="27"/>
                    </a:moveTo>
                    <a:cubicBezTo>
                      <a:pt x="132" y="0"/>
                      <a:pt x="132" y="0"/>
                      <a:pt x="132" y="0"/>
                    </a:cubicBezTo>
                    <a:cubicBezTo>
                      <a:pt x="0" y="0"/>
                      <a:pt x="0" y="0"/>
                      <a:pt x="0" y="0"/>
                    </a:cubicBezTo>
                    <a:cubicBezTo>
                      <a:pt x="0" y="27"/>
                      <a:pt x="0" y="27"/>
                      <a:pt x="0" y="27"/>
                    </a:cubicBezTo>
                    <a:cubicBezTo>
                      <a:pt x="0" y="53"/>
                      <a:pt x="44" y="84"/>
                      <a:pt x="44" y="84"/>
                    </a:cubicBezTo>
                    <a:cubicBezTo>
                      <a:pt x="44" y="84"/>
                      <a:pt x="0" y="115"/>
                      <a:pt x="0" y="141"/>
                    </a:cubicBezTo>
                    <a:cubicBezTo>
                      <a:pt x="0" y="168"/>
                      <a:pt x="0" y="168"/>
                      <a:pt x="0" y="168"/>
                    </a:cubicBezTo>
                    <a:cubicBezTo>
                      <a:pt x="132" y="168"/>
                      <a:pt x="132" y="168"/>
                      <a:pt x="132" y="168"/>
                    </a:cubicBezTo>
                    <a:cubicBezTo>
                      <a:pt x="132" y="141"/>
                      <a:pt x="132" y="141"/>
                      <a:pt x="132" y="141"/>
                    </a:cubicBezTo>
                    <a:cubicBezTo>
                      <a:pt x="132" y="114"/>
                      <a:pt x="88" y="84"/>
                      <a:pt x="88" y="84"/>
                    </a:cubicBezTo>
                    <a:cubicBezTo>
                      <a:pt x="88" y="84"/>
                      <a:pt x="132" y="53"/>
                      <a:pt x="132"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8" name="Freeform 140"/>
              <p:cNvSpPr>
                <a:spLocks/>
              </p:cNvSpPr>
              <p:nvPr/>
            </p:nvSpPr>
            <p:spPr bwMode="auto">
              <a:xfrm>
                <a:off x="4500563" y="3860797"/>
                <a:ext cx="138113" cy="177800"/>
              </a:xfrm>
              <a:custGeom>
                <a:avLst/>
                <a:gdLst>
                  <a:gd name="T0" fmla="*/ 63 w 100"/>
                  <a:gd name="T1" fmla="*/ 99 h 128"/>
                  <a:gd name="T2" fmla="*/ 56 w 100"/>
                  <a:gd name="T3" fmla="*/ 91 h 128"/>
                  <a:gd name="T4" fmla="*/ 56 w 100"/>
                  <a:gd name="T5" fmla="*/ 91 h 128"/>
                  <a:gd name="T6" fmla="*/ 56 w 100"/>
                  <a:gd name="T7" fmla="*/ 44 h 128"/>
                  <a:gd name="T8" fmla="*/ 56 w 100"/>
                  <a:gd name="T9" fmla="*/ 44 h 128"/>
                  <a:gd name="T10" fmla="*/ 63 w 100"/>
                  <a:gd name="T11" fmla="*/ 31 h 128"/>
                  <a:gd name="T12" fmla="*/ 94 w 100"/>
                  <a:gd name="T13" fmla="*/ 0 h 128"/>
                  <a:gd name="T14" fmla="*/ 6 w 100"/>
                  <a:gd name="T15" fmla="*/ 0 h 128"/>
                  <a:gd name="T16" fmla="*/ 37 w 100"/>
                  <a:gd name="T17" fmla="*/ 31 h 128"/>
                  <a:gd name="T18" fmla="*/ 44 w 100"/>
                  <a:gd name="T19" fmla="*/ 44 h 128"/>
                  <a:gd name="T20" fmla="*/ 44 w 100"/>
                  <a:gd name="T21" fmla="*/ 91 h 128"/>
                  <a:gd name="T22" fmla="*/ 37 w 100"/>
                  <a:gd name="T23" fmla="*/ 99 h 128"/>
                  <a:gd name="T24" fmla="*/ 0 w 100"/>
                  <a:gd name="T25" fmla="*/ 128 h 128"/>
                  <a:gd name="T26" fmla="*/ 100 w 100"/>
                  <a:gd name="T27" fmla="*/ 128 h 128"/>
                  <a:gd name="T28" fmla="*/ 63 w 100"/>
                  <a:gd name="T29"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128">
                    <a:moveTo>
                      <a:pt x="63" y="99"/>
                    </a:moveTo>
                    <a:cubicBezTo>
                      <a:pt x="58" y="97"/>
                      <a:pt x="56" y="94"/>
                      <a:pt x="56" y="91"/>
                    </a:cubicBezTo>
                    <a:cubicBezTo>
                      <a:pt x="56" y="91"/>
                      <a:pt x="56" y="91"/>
                      <a:pt x="56" y="91"/>
                    </a:cubicBezTo>
                    <a:cubicBezTo>
                      <a:pt x="56" y="44"/>
                      <a:pt x="56" y="44"/>
                      <a:pt x="56" y="44"/>
                    </a:cubicBezTo>
                    <a:cubicBezTo>
                      <a:pt x="56" y="44"/>
                      <a:pt x="56" y="44"/>
                      <a:pt x="56" y="44"/>
                    </a:cubicBezTo>
                    <a:cubicBezTo>
                      <a:pt x="56" y="39"/>
                      <a:pt x="58" y="34"/>
                      <a:pt x="63" y="31"/>
                    </a:cubicBezTo>
                    <a:cubicBezTo>
                      <a:pt x="73" y="23"/>
                      <a:pt x="87" y="11"/>
                      <a:pt x="94" y="0"/>
                    </a:cubicBezTo>
                    <a:cubicBezTo>
                      <a:pt x="6" y="0"/>
                      <a:pt x="6" y="0"/>
                      <a:pt x="6" y="0"/>
                    </a:cubicBezTo>
                    <a:cubicBezTo>
                      <a:pt x="13" y="11"/>
                      <a:pt x="27" y="23"/>
                      <a:pt x="37" y="31"/>
                    </a:cubicBezTo>
                    <a:cubicBezTo>
                      <a:pt x="42" y="34"/>
                      <a:pt x="44" y="39"/>
                      <a:pt x="44" y="44"/>
                    </a:cubicBezTo>
                    <a:cubicBezTo>
                      <a:pt x="44" y="91"/>
                      <a:pt x="44" y="91"/>
                      <a:pt x="44" y="91"/>
                    </a:cubicBezTo>
                    <a:cubicBezTo>
                      <a:pt x="44" y="94"/>
                      <a:pt x="42" y="97"/>
                      <a:pt x="37" y="99"/>
                    </a:cubicBezTo>
                    <a:cubicBezTo>
                      <a:pt x="22" y="107"/>
                      <a:pt x="1" y="120"/>
                      <a:pt x="0" y="128"/>
                    </a:cubicBezTo>
                    <a:cubicBezTo>
                      <a:pt x="100" y="128"/>
                      <a:pt x="100" y="128"/>
                      <a:pt x="100" y="128"/>
                    </a:cubicBezTo>
                    <a:cubicBezTo>
                      <a:pt x="99" y="120"/>
                      <a:pt x="78" y="107"/>
                      <a:pt x="63" y="99"/>
                    </a:cubicBezTo>
                    <a:close/>
                  </a:path>
                </a:pathLst>
              </a:custGeom>
              <a:solidFill>
                <a:srgbClr val="F092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9" name="Freeform 141"/>
              <p:cNvSpPr>
                <a:spLocks noEditPoints="1"/>
              </p:cNvSpPr>
              <p:nvPr/>
            </p:nvSpPr>
            <p:spPr bwMode="auto">
              <a:xfrm>
                <a:off x="4456656" y="3771897"/>
                <a:ext cx="215900" cy="300038"/>
              </a:xfrm>
              <a:custGeom>
                <a:avLst/>
                <a:gdLst>
                  <a:gd name="T0" fmla="*/ 148 w 156"/>
                  <a:gd name="T1" fmla="*/ 0 h 216"/>
                  <a:gd name="T2" fmla="*/ 8 w 156"/>
                  <a:gd name="T3" fmla="*/ 0 h 216"/>
                  <a:gd name="T4" fmla="*/ 0 w 156"/>
                  <a:gd name="T5" fmla="*/ 8 h 216"/>
                  <a:gd name="T6" fmla="*/ 0 w 156"/>
                  <a:gd name="T7" fmla="*/ 16 h 216"/>
                  <a:gd name="T8" fmla="*/ 8 w 156"/>
                  <a:gd name="T9" fmla="*/ 24 h 216"/>
                  <a:gd name="T10" fmla="*/ 148 w 156"/>
                  <a:gd name="T11" fmla="*/ 24 h 216"/>
                  <a:gd name="T12" fmla="*/ 156 w 156"/>
                  <a:gd name="T13" fmla="*/ 16 h 216"/>
                  <a:gd name="T14" fmla="*/ 156 w 156"/>
                  <a:gd name="T15" fmla="*/ 8 h 216"/>
                  <a:gd name="T16" fmla="*/ 148 w 156"/>
                  <a:gd name="T17" fmla="*/ 0 h 216"/>
                  <a:gd name="T18" fmla="*/ 148 w 156"/>
                  <a:gd name="T19" fmla="*/ 192 h 216"/>
                  <a:gd name="T20" fmla="*/ 8 w 156"/>
                  <a:gd name="T21" fmla="*/ 192 h 216"/>
                  <a:gd name="T22" fmla="*/ 0 w 156"/>
                  <a:gd name="T23" fmla="*/ 200 h 216"/>
                  <a:gd name="T24" fmla="*/ 0 w 156"/>
                  <a:gd name="T25" fmla="*/ 208 h 216"/>
                  <a:gd name="T26" fmla="*/ 8 w 156"/>
                  <a:gd name="T27" fmla="*/ 216 h 216"/>
                  <a:gd name="T28" fmla="*/ 148 w 156"/>
                  <a:gd name="T29" fmla="*/ 216 h 216"/>
                  <a:gd name="T30" fmla="*/ 156 w 156"/>
                  <a:gd name="T31" fmla="*/ 208 h 216"/>
                  <a:gd name="T32" fmla="*/ 156 w 156"/>
                  <a:gd name="T33" fmla="*/ 200 h 216"/>
                  <a:gd name="T34" fmla="*/ 148 w 156"/>
                  <a:gd name="T35" fmla="*/ 19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6" h="216">
                    <a:moveTo>
                      <a:pt x="148" y="0"/>
                    </a:moveTo>
                    <a:cubicBezTo>
                      <a:pt x="8" y="0"/>
                      <a:pt x="8" y="0"/>
                      <a:pt x="8" y="0"/>
                    </a:cubicBezTo>
                    <a:cubicBezTo>
                      <a:pt x="4" y="0"/>
                      <a:pt x="0" y="4"/>
                      <a:pt x="0" y="8"/>
                    </a:cubicBezTo>
                    <a:cubicBezTo>
                      <a:pt x="0" y="16"/>
                      <a:pt x="0" y="16"/>
                      <a:pt x="0" y="16"/>
                    </a:cubicBezTo>
                    <a:cubicBezTo>
                      <a:pt x="0" y="20"/>
                      <a:pt x="4" y="24"/>
                      <a:pt x="8" y="24"/>
                    </a:cubicBezTo>
                    <a:cubicBezTo>
                      <a:pt x="148" y="24"/>
                      <a:pt x="148" y="24"/>
                      <a:pt x="148" y="24"/>
                    </a:cubicBezTo>
                    <a:cubicBezTo>
                      <a:pt x="152" y="24"/>
                      <a:pt x="156" y="20"/>
                      <a:pt x="156" y="16"/>
                    </a:cubicBezTo>
                    <a:cubicBezTo>
                      <a:pt x="156" y="8"/>
                      <a:pt x="156" y="8"/>
                      <a:pt x="156" y="8"/>
                    </a:cubicBezTo>
                    <a:cubicBezTo>
                      <a:pt x="156" y="4"/>
                      <a:pt x="152" y="0"/>
                      <a:pt x="148" y="0"/>
                    </a:cubicBezTo>
                    <a:close/>
                    <a:moveTo>
                      <a:pt x="148" y="192"/>
                    </a:moveTo>
                    <a:cubicBezTo>
                      <a:pt x="8" y="192"/>
                      <a:pt x="8" y="192"/>
                      <a:pt x="8" y="192"/>
                    </a:cubicBezTo>
                    <a:cubicBezTo>
                      <a:pt x="4" y="192"/>
                      <a:pt x="0" y="196"/>
                      <a:pt x="0" y="200"/>
                    </a:cubicBezTo>
                    <a:cubicBezTo>
                      <a:pt x="0" y="208"/>
                      <a:pt x="0" y="208"/>
                      <a:pt x="0" y="208"/>
                    </a:cubicBezTo>
                    <a:cubicBezTo>
                      <a:pt x="0" y="212"/>
                      <a:pt x="4" y="216"/>
                      <a:pt x="8" y="216"/>
                    </a:cubicBezTo>
                    <a:cubicBezTo>
                      <a:pt x="148" y="216"/>
                      <a:pt x="148" y="216"/>
                      <a:pt x="148" y="216"/>
                    </a:cubicBezTo>
                    <a:cubicBezTo>
                      <a:pt x="152" y="216"/>
                      <a:pt x="156" y="212"/>
                      <a:pt x="156" y="208"/>
                    </a:cubicBezTo>
                    <a:cubicBezTo>
                      <a:pt x="156" y="200"/>
                      <a:pt x="156" y="200"/>
                      <a:pt x="156" y="200"/>
                    </a:cubicBezTo>
                    <a:cubicBezTo>
                      <a:pt x="156" y="196"/>
                      <a:pt x="152" y="192"/>
                      <a:pt x="148" y="192"/>
                    </a:cubicBezTo>
                    <a:close/>
                  </a:path>
                </a:pathLst>
              </a:custGeom>
              <a:solidFill>
                <a:srgbClr val="464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sp>
        <p:nvSpPr>
          <p:cNvPr id="40" name="六边形 27"/>
          <p:cNvSpPr/>
          <p:nvPr/>
        </p:nvSpPr>
        <p:spPr>
          <a:xfrm rot="5400000">
            <a:off x="4723495" y="3270709"/>
            <a:ext cx="1052234" cy="907098"/>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六边形 36"/>
          <p:cNvSpPr/>
          <p:nvPr/>
        </p:nvSpPr>
        <p:spPr>
          <a:xfrm rot="5400000">
            <a:off x="3824359" y="1947450"/>
            <a:ext cx="1459059" cy="134478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1258912" y="2458455"/>
            <a:ext cx="132061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defTabSz="914400" fontAlgn="base">
              <a:lnSpc>
                <a:spcPct val="150000"/>
              </a:lnSpc>
              <a:spcBef>
                <a:spcPct val="0"/>
              </a:spcBef>
              <a:spcAft>
                <a:spcPct val="0"/>
              </a:spcAft>
            </a:pPr>
            <a:r>
              <a:rPr lang="en-US" altLang="zh-CN" sz="1800" b="1" dirty="0">
                <a:solidFill>
                  <a:schemeClr val="tx2">
                    <a:lumMod val="75000"/>
                  </a:schemeClr>
                </a:solidFill>
                <a:latin typeface="Microsoft YaHei" panose="020B0503020204020204" pitchFamily="34" charset="-122"/>
                <a:ea typeface="Microsoft YaHei" panose="020B0503020204020204" pitchFamily="34" charset="-122"/>
                <a:cs typeface="+mn-ea"/>
                <a:sym typeface="+mn-lt"/>
              </a:rPr>
              <a:t>Register</a:t>
            </a:r>
          </a:p>
        </p:txBody>
      </p:sp>
      <p:sp>
        <p:nvSpPr>
          <p:cNvPr id="54" name="TextBox 6"/>
          <p:cNvSpPr txBox="1">
            <a:spLocks noChangeArrowheads="1"/>
          </p:cNvSpPr>
          <p:nvPr/>
        </p:nvSpPr>
        <p:spPr bwMode="auto">
          <a:xfrm>
            <a:off x="2622823" y="240544"/>
            <a:ext cx="385688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5" name="文字方塊 54"/>
          <p:cNvSpPr txBox="1"/>
          <p:nvPr/>
        </p:nvSpPr>
        <p:spPr>
          <a:xfrm>
            <a:off x="4080162" y="2435174"/>
            <a:ext cx="966931" cy="369332"/>
          </a:xfrm>
          <a:prstGeom prst="rect">
            <a:avLst/>
          </a:prstGeom>
          <a:noFill/>
        </p:spPr>
        <p:txBody>
          <a:bodyPr wrap="none" rtlCol="0">
            <a:spAutoFit/>
          </a:bodyPr>
          <a:lstStyle/>
          <a:p>
            <a:r>
              <a:rPr lang="en-US" altLang="zh-TW" sz="1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BLOCK</a:t>
            </a:r>
            <a:endParaRPr lang="zh-TW" altLang="en-US" sz="1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56" name="群組 55"/>
          <p:cNvGrpSpPr/>
          <p:nvPr/>
        </p:nvGrpSpPr>
        <p:grpSpPr>
          <a:xfrm>
            <a:off x="1172110" y="874680"/>
            <a:ext cx="1462826" cy="1716282"/>
            <a:chOff x="4738155" y="4488657"/>
            <a:chExt cx="1666952" cy="1812752"/>
          </a:xfrm>
        </p:grpSpPr>
        <p:sp>
          <p:nvSpPr>
            <p:cNvPr id="63" name="左大括弧 62"/>
            <p:cNvSpPr/>
            <p:nvPr/>
          </p:nvSpPr>
          <p:spPr>
            <a:xfrm>
              <a:off x="4984208" y="4971736"/>
              <a:ext cx="123610" cy="692892"/>
            </a:xfrm>
            <a:prstGeom prst="leftBrace">
              <a:avLst>
                <a:gd name="adj1" fmla="val 53765"/>
                <a:gd name="adj2" fmla="val 50000"/>
              </a:avLst>
            </a:prstGeom>
            <a:ln>
              <a:solidFill>
                <a:srgbClr val="577188"/>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400"/>
            </a:p>
          </p:txBody>
        </p:sp>
        <p:sp>
          <p:nvSpPr>
            <p:cNvPr id="64" name="文字方塊 63"/>
            <p:cNvSpPr txBox="1"/>
            <p:nvPr/>
          </p:nvSpPr>
          <p:spPr>
            <a:xfrm>
              <a:off x="4738155" y="4488657"/>
              <a:ext cx="296290" cy="1292179"/>
            </a:xfrm>
            <a:prstGeom prst="rect">
              <a:avLst/>
            </a:prstGeom>
            <a:noFill/>
          </p:spPr>
          <p:txBody>
            <a:bodyPr wrap="none" rtlCol="0">
              <a:spAutoFit/>
            </a:bodyPr>
            <a:lstStyle/>
            <a:p>
              <a:r>
                <a:rPr lang="en-US" altLang="zh-TW" sz="1050" b="1" dirty="0">
                  <a:solidFill>
                    <a:srgbClr val="577188"/>
                  </a:solidFill>
                </a:rPr>
                <a:t>y</a:t>
              </a:r>
            </a:p>
            <a:p>
              <a:endParaRPr lang="en-US" altLang="zh-TW" sz="1050" b="1" dirty="0">
                <a:solidFill>
                  <a:srgbClr val="577188"/>
                </a:solidFill>
              </a:endParaRPr>
            </a:p>
            <a:p>
              <a:r>
                <a:rPr lang="en-US" altLang="zh-TW" sz="1050" b="1" dirty="0">
                  <a:solidFill>
                    <a:srgbClr val="577188"/>
                  </a:solidFill>
                </a:rPr>
                <a:t>4</a:t>
              </a:r>
            </a:p>
            <a:p>
              <a:r>
                <a:rPr lang="en-US" altLang="zh-TW" sz="1050" b="1" dirty="0">
                  <a:solidFill>
                    <a:srgbClr val="577188"/>
                  </a:solidFill>
                </a:rPr>
                <a:t>3</a:t>
              </a:r>
            </a:p>
            <a:p>
              <a:r>
                <a:rPr lang="en-US" altLang="zh-TW" sz="1050" b="1" dirty="0">
                  <a:solidFill>
                    <a:srgbClr val="577188"/>
                  </a:solidFill>
                </a:rPr>
                <a:t>2</a:t>
              </a:r>
            </a:p>
            <a:p>
              <a:r>
                <a:rPr lang="en-US" altLang="zh-TW" sz="1050" b="1" dirty="0">
                  <a:solidFill>
                    <a:srgbClr val="577188"/>
                  </a:solidFill>
                </a:rPr>
                <a:t>1</a:t>
              </a:r>
            </a:p>
            <a:p>
              <a:r>
                <a:rPr lang="en-US" altLang="zh-TW" sz="1050" b="1" dirty="0">
                  <a:solidFill>
                    <a:srgbClr val="577188"/>
                  </a:solidFill>
                </a:rPr>
                <a:t>0</a:t>
              </a:r>
              <a:endParaRPr lang="zh-TW" altLang="en-US" sz="1050" b="1" dirty="0">
                <a:solidFill>
                  <a:srgbClr val="577188"/>
                </a:solidFill>
              </a:endParaRPr>
            </a:p>
          </p:txBody>
        </p:sp>
        <p:sp>
          <p:nvSpPr>
            <p:cNvPr id="65" name="左大括弧 64"/>
            <p:cNvSpPr/>
            <p:nvPr/>
          </p:nvSpPr>
          <p:spPr>
            <a:xfrm rot="16200000">
              <a:off x="5471661" y="5418801"/>
              <a:ext cx="84147" cy="776479"/>
            </a:xfrm>
            <a:prstGeom prst="leftBrace">
              <a:avLst>
                <a:gd name="adj1" fmla="val 63914"/>
                <a:gd name="adj2" fmla="val 50000"/>
              </a:avLst>
            </a:prstGeom>
            <a:ln>
              <a:solidFill>
                <a:srgbClr val="577188"/>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400">
                <a:solidFill>
                  <a:srgbClr val="577188"/>
                </a:solidFill>
              </a:endParaRPr>
            </a:p>
          </p:txBody>
        </p:sp>
        <p:sp>
          <p:nvSpPr>
            <p:cNvPr id="66" name="文字方塊 65"/>
            <p:cNvSpPr txBox="1"/>
            <p:nvPr/>
          </p:nvSpPr>
          <p:spPr>
            <a:xfrm>
              <a:off x="5034445" y="5868935"/>
              <a:ext cx="1370662" cy="276999"/>
            </a:xfrm>
            <a:prstGeom prst="rect">
              <a:avLst/>
            </a:prstGeom>
            <a:noFill/>
          </p:spPr>
          <p:txBody>
            <a:bodyPr wrap="square" rtlCol="0">
              <a:spAutoFit/>
            </a:bodyPr>
            <a:lstStyle/>
            <a:p>
              <a:r>
                <a:rPr lang="en-US" altLang="zh-TW" sz="1050" b="1" dirty="0">
                  <a:solidFill>
                    <a:schemeClr val="accent1">
                      <a:lumMod val="50000"/>
                    </a:schemeClr>
                  </a:solidFill>
                </a:rPr>
                <a:t>x  0  1  2  3  4</a:t>
              </a:r>
              <a:endParaRPr lang="zh-TW" altLang="en-US" sz="1050" b="1" dirty="0">
                <a:solidFill>
                  <a:schemeClr val="accent1">
                    <a:lumMod val="50000"/>
                  </a:schemeClr>
                </a:solidFill>
              </a:endParaRPr>
            </a:p>
          </p:txBody>
        </p:sp>
        <p:sp>
          <p:nvSpPr>
            <p:cNvPr id="67" name="文字方塊 66"/>
            <p:cNvSpPr txBox="1"/>
            <p:nvPr/>
          </p:nvSpPr>
          <p:spPr>
            <a:xfrm>
              <a:off x="5058823" y="6025094"/>
              <a:ext cx="994085" cy="276315"/>
            </a:xfrm>
            <a:prstGeom prst="rect">
              <a:avLst/>
            </a:prstGeom>
            <a:noFill/>
          </p:spPr>
          <p:txBody>
            <a:bodyPr wrap="none" rtlCol="0">
              <a:spAutoFit/>
            </a:bodyPr>
            <a:lstStyle/>
            <a:p>
              <a:r>
                <a:rPr lang="en-US" altLang="zh-TW" sz="1100" dirty="0">
                  <a:solidFill>
                    <a:srgbClr val="1D4971"/>
                  </a:solidFill>
                </a:rPr>
                <a:t>[63:0] s  x_y</a:t>
              </a:r>
              <a:endParaRPr lang="zh-TW" altLang="en-US" sz="1100" dirty="0">
                <a:solidFill>
                  <a:srgbClr val="1D4971"/>
                </a:solidFill>
              </a:endParaRPr>
            </a:p>
          </p:txBody>
        </p:sp>
      </p:grpSp>
      <p:sp>
        <p:nvSpPr>
          <p:cNvPr id="68" name="左大括弧 67"/>
          <p:cNvSpPr/>
          <p:nvPr/>
        </p:nvSpPr>
        <p:spPr>
          <a:xfrm rot="13490446">
            <a:off x="2556838" y="1279892"/>
            <a:ext cx="73918" cy="876785"/>
          </a:xfrm>
          <a:prstGeom prst="leftBrace">
            <a:avLst>
              <a:gd name="adj1" fmla="val 44628"/>
              <a:gd name="adj2" fmla="val 50000"/>
            </a:avLst>
          </a:prstGeom>
          <a:ln>
            <a:solidFill>
              <a:srgbClr val="5771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400"/>
          </a:p>
        </p:txBody>
      </p:sp>
      <p:sp>
        <p:nvSpPr>
          <p:cNvPr id="70" name="文字方塊 69"/>
          <p:cNvSpPr txBox="1"/>
          <p:nvPr/>
        </p:nvSpPr>
        <p:spPr>
          <a:xfrm rot="2704294">
            <a:off x="2607447" y="1252546"/>
            <a:ext cx="326981" cy="1123384"/>
          </a:xfrm>
          <a:prstGeom prst="rect">
            <a:avLst/>
          </a:prstGeom>
          <a:noFill/>
        </p:spPr>
        <p:txBody>
          <a:bodyPr wrap="square" rtlCol="0">
            <a:spAutoFit/>
          </a:bodyPr>
          <a:lstStyle/>
          <a:p>
            <a:r>
              <a:rPr lang="en-US" altLang="zh-TW" sz="900" b="1" dirty="0">
                <a:solidFill>
                  <a:srgbClr val="1D4971"/>
                </a:solidFill>
              </a:rPr>
              <a:t>z</a:t>
            </a:r>
          </a:p>
          <a:p>
            <a:r>
              <a:rPr lang="en-US" altLang="zh-TW" sz="900" b="1" dirty="0">
                <a:solidFill>
                  <a:srgbClr val="1D4971"/>
                </a:solidFill>
              </a:rPr>
              <a:t>63</a:t>
            </a:r>
          </a:p>
          <a:p>
            <a:r>
              <a:rPr lang="en-US" altLang="zh-TW" sz="500" b="1" dirty="0">
                <a:solidFill>
                  <a:srgbClr val="1D4971"/>
                </a:solidFill>
              </a:rPr>
              <a:t>.</a:t>
            </a:r>
          </a:p>
          <a:p>
            <a:r>
              <a:rPr lang="en-US" altLang="zh-TW" sz="500" b="1" dirty="0">
                <a:solidFill>
                  <a:srgbClr val="1D4971"/>
                </a:solidFill>
              </a:rPr>
              <a:t>.</a:t>
            </a:r>
          </a:p>
          <a:p>
            <a:r>
              <a:rPr lang="en-US" altLang="zh-TW" sz="500" b="1" dirty="0">
                <a:solidFill>
                  <a:srgbClr val="1D4971"/>
                </a:solidFill>
              </a:rPr>
              <a:t>.</a:t>
            </a:r>
          </a:p>
          <a:p>
            <a:r>
              <a:rPr lang="en-US" altLang="zh-TW" sz="500" b="1" dirty="0">
                <a:solidFill>
                  <a:srgbClr val="1D4971"/>
                </a:solidFill>
              </a:rPr>
              <a:t>.</a:t>
            </a:r>
          </a:p>
          <a:p>
            <a:r>
              <a:rPr lang="en-US" altLang="zh-TW" sz="500" b="1" dirty="0">
                <a:solidFill>
                  <a:srgbClr val="1D4971"/>
                </a:solidFill>
              </a:rPr>
              <a:t>.</a:t>
            </a:r>
          </a:p>
          <a:p>
            <a:r>
              <a:rPr lang="en-US" altLang="zh-TW" sz="500" b="1" dirty="0">
                <a:solidFill>
                  <a:srgbClr val="1D4971"/>
                </a:solidFill>
              </a:rPr>
              <a:t>.</a:t>
            </a:r>
          </a:p>
          <a:p>
            <a:r>
              <a:rPr lang="en-US" altLang="zh-TW" sz="900" b="1" dirty="0">
                <a:solidFill>
                  <a:srgbClr val="1D4971"/>
                </a:solidFill>
              </a:rPr>
              <a:t>1</a:t>
            </a:r>
          </a:p>
          <a:p>
            <a:r>
              <a:rPr lang="en-US" altLang="zh-TW" sz="900" b="1" dirty="0">
                <a:solidFill>
                  <a:srgbClr val="1D4971"/>
                </a:solidFill>
              </a:rPr>
              <a:t>0</a:t>
            </a:r>
            <a:endParaRPr lang="zh-TW" altLang="en-US" sz="900" b="1" dirty="0">
              <a:solidFill>
                <a:srgbClr val="1D4971"/>
              </a:solidFill>
            </a:endParaRPr>
          </a:p>
        </p:txBody>
      </p:sp>
      <p:grpSp>
        <p:nvGrpSpPr>
          <p:cNvPr id="71" name="群組 70"/>
          <p:cNvGrpSpPr/>
          <p:nvPr/>
        </p:nvGrpSpPr>
        <p:grpSpPr>
          <a:xfrm>
            <a:off x="1532115" y="724966"/>
            <a:ext cx="1268680" cy="1288582"/>
            <a:chOff x="6250330" y="3788199"/>
            <a:chExt cx="1268680" cy="1288582"/>
          </a:xfrm>
          <a:solidFill>
            <a:srgbClr val="B5CED3"/>
          </a:solidFill>
        </p:grpSpPr>
        <p:grpSp>
          <p:nvGrpSpPr>
            <p:cNvPr id="72" name="群組 71"/>
            <p:cNvGrpSpPr/>
            <p:nvPr/>
          </p:nvGrpSpPr>
          <p:grpSpPr>
            <a:xfrm>
              <a:off x="6251072" y="4350031"/>
              <a:ext cx="1263619" cy="726750"/>
              <a:chOff x="6461415" y="4620590"/>
              <a:chExt cx="1263619" cy="726750"/>
            </a:xfrm>
            <a:grpFill/>
          </p:grpSpPr>
          <p:sp>
            <p:nvSpPr>
              <p:cNvPr id="97" name="立方體 96"/>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8" name="立方體 97"/>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9" name="立方體 98"/>
              <p:cNvSpPr/>
              <p:nvPr/>
            </p:nvSpPr>
            <p:spPr>
              <a:xfrm>
                <a:off x="6734150" y="462059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00" name="立方體 99"/>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01" name="立方體 100"/>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73" name="群組 72"/>
            <p:cNvGrpSpPr/>
            <p:nvPr/>
          </p:nvGrpSpPr>
          <p:grpSpPr>
            <a:xfrm>
              <a:off x="6255003" y="4208055"/>
              <a:ext cx="1263619" cy="728941"/>
              <a:chOff x="6461415" y="4620948"/>
              <a:chExt cx="1263619" cy="728941"/>
            </a:xfrm>
            <a:grpFill/>
          </p:grpSpPr>
          <p:sp>
            <p:nvSpPr>
              <p:cNvPr id="92" name="立方體 91"/>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3" name="立方體 92"/>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4" name="立方體 93"/>
              <p:cNvSpPr/>
              <p:nvPr/>
            </p:nvSpPr>
            <p:spPr>
              <a:xfrm>
                <a:off x="6734150" y="4625185"/>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5" name="立方體 94"/>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6" name="立方體 95"/>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74" name="群組 73"/>
            <p:cNvGrpSpPr/>
            <p:nvPr/>
          </p:nvGrpSpPr>
          <p:grpSpPr>
            <a:xfrm>
              <a:off x="6255391" y="4068245"/>
              <a:ext cx="1263619" cy="726448"/>
              <a:chOff x="6461415" y="4620948"/>
              <a:chExt cx="1263619" cy="726448"/>
            </a:xfrm>
            <a:grpFill/>
          </p:grpSpPr>
          <p:sp>
            <p:nvSpPr>
              <p:cNvPr id="87" name="立方體 86"/>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8" name="立方體 87"/>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9" name="立方體 88"/>
              <p:cNvSpPr/>
              <p:nvPr/>
            </p:nvSpPr>
            <p:spPr>
              <a:xfrm>
                <a:off x="6734116" y="4622692"/>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0" name="立方體 89"/>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1" name="立方體 90"/>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75" name="群組 74"/>
            <p:cNvGrpSpPr/>
            <p:nvPr/>
          </p:nvGrpSpPr>
          <p:grpSpPr>
            <a:xfrm>
              <a:off x="6252759" y="3930471"/>
              <a:ext cx="1263619" cy="728941"/>
              <a:chOff x="6461415" y="4620948"/>
              <a:chExt cx="1263619" cy="728941"/>
            </a:xfrm>
            <a:grpFill/>
          </p:grpSpPr>
          <p:sp>
            <p:nvSpPr>
              <p:cNvPr id="82" name="立方體 81"/>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3" name="立方體 82"/>
              <p:cNvSpPr/>
              <p:nvPr/>
            </p:nvSpPr>
            <p:spPr>
              <a:xfrm>
                <a:off x="6599902" y="4620948"/>
                <a:ext cx="715833" cy="725262"/>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4" name="立方體 83"/>
              <p:cNvSpPr/>
              <p:nvPr/>
            </p:nvSpPr>
            <p:spPr>
              <a:xfrm>
                <a:off x="6738745" y="4625185"/>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5" name="立方體 84"/>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6" name="立方體 85"/>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76" name="群組 75"/>
            <p:cNvGrpSpPr/>
            <p:nvPr/>
          </p:nvGrpSpPr>
          <p:grpSpPr>
            <a:xfrm>
              <a:off x="6250330" y="3788199"/>
              <a:ext cx="1263619" cy="727100"/>
              <a:chOff x="6461415" y="4620948"/>
              <a:chExt cx="1263619" cy="727100"/>
            </a:xfrm>
            <a:grpFill/>
          </p:grpSpPr>
          <p:sp>
            <p:nvSpPr>
              <p:cNvPr id="77" name="立方體 76"/>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78" name="立方體 77"/>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79" name="立方體 78"/>
              <p:cNvSpPr/>
              <p:nvPr/>
            </p:nvSpPr>
            <p:spPr>
              <a:xfrm>
                <a:off x="6734150" y="4623344"/>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0" name="立方體 79"/>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1" name="立方體 80"/>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grpSp>
        <p:nvGrpSpPr>
          <p:cNvPr id="102" name="群組 101"/>
          <p:cNvGrpSpPr/>
          <p:nvPr/>
        </p:nvGrpSpPr>
        <p:grpSpPr>
          <a:xfrm>
            <a:off x="722323" y="3540463"/>
            <a:ext cx="1591718" cy="1511322"/>
            <a:chOff x="7597890" y="3866531"/>
            <a:chExt cx="2036158" cy="1930692"/>
          </a:xfrm>
        </p:grpSpPr>
        <p:grpSp>
          <p:nvGrpSpPr>
            <p:cNvPr id="103" name="群組 102"/>
            <p:cNvGrpSpPr/>
            <p:nvPr/>
          </p:nvGrpSpPr>
          <p:grpSpPr>
            <a:xfrm>
              <a:off x="7597890" y="3866531"/>
              <a:ext cx="1884270" cy="1930692"/>
              <a:chOff x="7615561" y="3652005"/>
              <a:chExt cx="1884270" cy="1930692"/>
            </a:xfrm>
          </p:grpSpPr>
          <p:sp>
            <p:nvSpPr>
              <p:cNvPr id="106" name="左大括弧 105"/>
              <p:cNvSpPr/>
              <p:nvPr/>
            </p:nvSpPr>
            <p:spPr>
              <a:xfrm>
                <a:off x="7914200" y="4365371"/>
                <a:ext cx="76589" cy="754289"/>
              </a:xfrm>
              <a:prstGeom prst="leftBrace">
                <a:avLst/>
              </a:prstGeom>
              <a:ln>
                <a:solidFill>
                  <a:srgbClr val="1D497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200"/>
              </a:p>
            </p:txBody>
          </p:sp>
          <p:grpSp>
            <p:nvGrpSpPr>
              <p:cNvPr id="107" name="群組 106"/>
              <p:cNvGrpSpPr/>
              <p:nvPr/>
            </p:nvGrpSpPr>
            <p:grpSpPr>
              <a:xfrm>
                <a:off x="7615561" y="3652005"/>
                <a:ext cx="1884270" cy="1930692"/>
                <a:chOff x="7487348" y="4283796"/>
                <a:chExt cx="1884270" cy="1930692"/>
              </a:xfrm>
            </p:grpSpPr>
            <p:grpSp>
              <p:nvGrpSpPr>
                <p:cNvPr id="108" name="群組 107"/>
                <p:cNvGrpSpPr/>
                <p:nvPr/>
              </p:nvGrpSpPr>
              <p:grpSpPr>
                <a:xfrm>
                  <a:off x="7935369" y="4283796"/>
                  <a:ext cx="1436249" cy="1450744"/>
                  <a:chOff x="7724789" y="4340423"/>
                  <a:chExt cx="1436249" cy="1450744"/>
                </a:xfrm>
                <a:solidFill>
                  <a:srgbClr val="FF9966"/>
                </a:solidFill>
              </p:grpSpPr>
              <p:sp>
                <p:nvSpPr>
                  <p:cNvPr id="112" name="文字方塊 111"/>
                  <p:cNvSpPr txBox="1"/>
                  <p:nvPr/>
                </p:nvSpPr>
                <p:spPr>
                  <a:xfrm>
                    <a:off x="7762122" y="4340423"/>
                    <a:ext cx="1398916" cy="314544"/>
                  </a:xfrm>
                  <a:prstGeom prst="rect">
                    <a:avLst/>
                  </a:prstGeom>
                  <a:noFill/>
                  <a:ln>
                    <a:noFill/>
                  </a:ln>
                </p:spPr>
                <p:txBody>
                  <a:bodyPr wrap="none" rtlCol="0">
                    <a:spAutoFit/>
                  </a:bodyPr>
                  <a:lstStyle/>
                  <a:p>
                    <a:r>
                      <a:rPr lang="en-US" altLang="zh-TW" sz="1000" dirty="0">
                        <a:solidFill>
                          <a:srgbClr val="1D4971"/>
                        </a:solidFill>
                      </a:rPr>
                      <a:t>[63:0] s[0:4] [0:4]</a:t>
                    </a:r>
                    <a:endParaRPr lang="zh-TW" altLang="en-US" sz="1000" dirty="0">
                      <a:solidFill>
                        <a:srgbClr val="1D4971"/>
                      </a:solidFill>
                    </a:endParaRPr>
                  </a:p>
                </p:txBody>
              </p:sp>
              <p:sp>
                <p:nvSpPr>
                  <p:cNvPr id="113" name="立方體 112"/>
                  <p:cNvSpPr/>
                  <p:nvPr/>
                </p:nvSpPr>
                <p:spPr>
                  <a:xfrm>
                    <a:off x="7724789" y="4616776"/>
                    <a:ext cx="1225765" cy="1174391"/>
                  </a:xfrm>
                  <a:prstGeom prst="cube">
                    <a:avLst>
                      <a:gd name="adj" fmla="val 36052"/>
                    </a:avLst>
                  </a:prstGeom>
                  <a:solidFill>
                    <a:srgbClr val="B5CED3"/>
                  </a:solidFill>
                  <a:ln>
                    <a:solidFill>
                      <a:srgbClr val="1D497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TW" altLang="en-US" sz="1200">
                      <a:solidFill>
                        <a:srgbClr val="760000"/>
                      </a:solidFill>
                    </a:endParaRPr>
                  </a:p>
                </p:txBody>
              </p:sp>
            </p:grpSp>
            <p:sp>
              <p:nvSpPr>
                <p:cNvPr id="109" name="文字方塊 108"/>
                <p:cNvSpPr txBox="1"/>
                <p:nvPr/>
              </p:nvSpPr>
              <p:spPr>
                <a:xfrm>
                  <a:off x="7487348" y="4466798"/>
                  <a:ext cx="320304" cy="1494085"/>
                </a:xfrm>
                <a:prstGeom prst="rect">
                  <a:avLst/>
                </a:prstGeom>
                <a:noFill/>
              </p:spPr>
              <p:txBody>
                <a:bodyPr wrap="none" rtlCol="0">
                  <a:spAutoFit/>
                </a:bodyPr>
                <a:lstStyle/>
                <a:p>
                  <a:r>
                    <a:rPr lang="en-US" altLang="zh-TW" sz="1000" dirty="0">
                      <a:solidFill>
                        <a:srgbClr val="1D4971"/>
                      </a:solidFill>
                    </a:rPr>
                    <a:t>y</a:t>
                  </a:r>
                </a:p>
                <a:p>
                  <a:endParaRPr lang="en-US" altLang="zh-TW" sz="1000" dirty="0">
                    <a:solidFill>
                      <a:srgbClr val="1D4971"/>
                    </a:solidFill>
                  </a:endParaRPr>
                </a:p>
                <a:p>
                  <a:r>
                    <a:rPr lang="en-US" altLang="zh-TW" sz="1000" dirty="0">
                      <a:solidFill>
                        <a:srgbClr val="1D4971"/>
                      </a:solidFill>
                    </a:rPr>
                    <a:t>4</a:t>
                  </a:r>
                </a:p>
                <a:p>
                  <a:r>
                    <a:rPr lang="en-US" altLang="zh-TW" sz="1000" dirty="0">
                      <a:solidFill>
                        <a:srgbClr val="1D4971"/>
                      </a:solidFill>
                    </a:rPr>
                    <a:t>3</a:t>
                  </a:r>
                </a:p>
                <a:p>
                  <a:r>
                    <a:rPr lang="en-US" altLang="zh-TW" sz="1000" dirty="0">
                      <a:solidFill>
                        <a:srgbClr val="1D4971"/>
                      </a:solidFill>
                    </a:rPr>
                    <a:t>2</a:t>
                  </a:r>
                </a:p>
                <a:p>
                  <a:r>
                    <a:rPr lang="en-US" altLang="zh-TW" sz="1000" dirty="0">
                      <a:solidFill>
                        <a:srgbClr val="1D4971"/>
                      </a:solidFill>
                    </a:rPr>
                    <a:t>1</a:t>
                  </a:r>
                </a:p>
                <a:p>
                  <a:r>
                    <a:rPr lang="en-US" altLang="zh-TW" sz="1000" dirty="0">
                      <a:solidFill>
                        <a:srgbClr val="1D4971"/>
                      </a:solidFill>
                    </a:rPr>
                    <a:t>0</a:t>
                  </a:r>
                  <a:endParaRPr lang="zh-TW" altLang="en-US" sz="1000" dirty="0">
                    <a:solidFill>
                      <a:srgbClr val="1D4971"/>
                    </a:solidFill>
                  </a:endParaRPr>
                </a:p>
              </p:txBody>
            </p:sp>
            <p:sp>
              <p:nvSpPr>
                <p:cNvPr id="110" name="左大括弧 109"/>
                <p:cNvSpPr/>
                <p:nvPr/>
              </p:nvSpPr>
              <p:spPr>
                <a:xfrm rot="16200000">
                  <a:off x="8252611" y="5451785"/>
                  <a:ext cx="160962" cy="795442"/>
                </a:xfrm>
                <a:prstGeom prst="leftBrace">
                  <a:avLst/>
                </a:prstGeom>
                <a:ln>
                  <a:solidFill>
                    <a:srgbClr val="1D497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200"/>
                </a:p>
              </p:txBody>
            </p:sp>
            <p:sp>
              <p:nvSpPr>
                <p:cNvPr id="111" name="文字方塊 110"/>
                <p:cNvSpPr txBox="1"/>
                <p:nvPr/>
              </p:nvSpPr>
              <p:spPr>
                <a:xfrm>
                  <a:off x="7715942" y="5899944"/>
                  <a:ext cx="1370660" cy="314544"/>
                </a:xfrm>
                <a:prstGeom prst="rect">
                  <a:avLst/>
                </a:prstGeom>
                <a:noFill/>
              </p:spPr>
              <p:txBody>
                <a:bodyPr wrap="square" rtlCol="0">
                  <a:spAutoFit/>
                </a:bodyPr>
                <a:lstStyle/>
                <a:p>
                  <a:r>
                    <a:rPr lang="en-US" altLang="zh-TW" sz="1000" dirty="0">
                      <a:solidFill>
                        <a:srgbClr val="1D4971"/>
                      </a:solidFill>
                    </a:rPr>
                    <a:t>x  0  1  2  3  4</a:t>
                  </a:r>
                  <a:endParaRPr lang="zh-TW" altLang="en-US" sz="1000" dirty="0">
                    <a:solidFill>
                      <a:srgbClr val="1D4971"/>
                    </a:solidFill>
                  </a:endParaRPr>
                </a:p>
              </p:txBody>
            </p:sp>
          </p:grpSp>
        </p:grpSp>
        <p:sp>
          <p:nvSpPr>
            <p:cNvPr id="104" name="文字方塊 103"/>
            <p:cNvSpPr txBox="1"/>
            <p:nvPr/>
          </p:nvSpPr>
          <p:spPr>
            <a:xfrm rot="2511458">
              <a:off x="9126653" y="4069628"/>
              <a:ext cx="507395" cy="1061587"/>
            </a:xfrm>
            <a:prstGeom prst="rect">
              <a:avLst/>
            </a:prstGeom>
            <a:noFill/>
          </p:spPr>
          <p:txBody>
            <a:bodyPr wrap="square" rtlCol="0">
              <a:spAutoFit/>
            </a:bodyPr>
            <a:lstStyle/>
            <a:p>
              <a:r>
                <a:rPr lang="en-US" altLang="zh-TW" sz="900" dirty="0">
                  <a:solidFill>
                    <a:srgbClr val="1D4971"/>
                  </a:solidFill>
                </a:rPr>
                <a:t>z</a:t>
              </a:r>
            </a:p>
            <a:p>
              <a:r>
                <a:rPr lang="en-US" altLang="zh-TW" sz="900" dirty="0">
                  <a:solidFill>
                    <a:srgbClr val="1D4971"/>
                  </a:solidFill>
                </a:rPr>
                <a:t>63</a:t>
              </a:r>
            </a:p>
            <a:p>
              <a:r>
                <a:rPr lang="en-US" altLang="zh-TW" sz="400" dirty="0">
                  <a:solidFill>
                    <a:srgbClr val="1D4971"/>
                  </a:solidFill>
                </a:rPr>
                <a:t>.</a:t>
              </a:r>
            </a:p>
            <a:p>
              <a:r>
                <a:rPr lang="en-US" altLang="zh-TW" sz="400" dirty="0">
                  <a:solidFill>
                    <a:srgbClr val="1D4971"/>
                  </a:solidFill>
                </a:rPr>
                <a:t>.</a:t>
              </a:r>
            </a:p>
            <a:p>
              <a:r>
                <a:rPr lang="en-US" altLang="zh-TW" sz="400" dirty="0">
                  <a:solidFill>
                    <a:srgbClr val="1D4971"/>
                  </a:solidFill>
                </a:rPr>
                <a:t>.</a:t>
              </a:r>
            </a:p>
            <a:p>
              <a:r>
                <a:rPr lang="en-US" altLang="zh-TW" sz="900" dirty="0">
                  <a:solidFill>
                    <a:srgbClr val="1D4971"/>
                  </a:solidFill>
                </a:rPr>
                <a:t>1</a:t>
              </a:r>
            </a:p>
            <a:p>
              <a:r>
                <a:rPr lang="en-US" altLang="zh-TW" sz="900" dirty="0">
                  <a:solidFill>
                    <a:srgbClr val="1D4971"/>
                  </a:solidFill>
                </a:rPr>
                <a:t>0</a:t>
              </a:r>
              <a:endParaRPr lang="zh-TW" altLang="en-US" sz="900" dirty="0">
                <a:solidFill>
                  <a:srgbClr val="1D4971"/>
                </a:solidFill>
              </a:endParaRPr>
            </a:p>
          </p:txBody>
        </p:sp>
        <p:sp>
          <p:nvSpPr>
            <p:cNvPr id="105" name="左大括弧 104"/>
            <p:cNvSpPr/>
            <p:nvPr/>
          </p:nvSpPr>
          <p:spPr>
            <a:xfrm rot="13291019">
              <a:off x="9101118" y="4143390"/>
              <a:ext cx="108374" cy="662348"/>
            </a:xfrm>
            <a:prstGeom prst="leftBrace">
              <a:avLst/>
            </a:prstGeom>
            <a:ln>
              <a:solidFill>
                <a:srgbClr val="1D497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200"/>
            </a:p>
          </p:txBody>
        </p:sp>
      </p:grpSp>
      <p:sp>
        <p:nvSpPr>
          <p:cNvPr id="114" name="矩形 113"/>
          <p:cNvSpPr/>
          <p:nvPr/>
        </p:nvSpPr>
        <p:spPr>
          <a:xfrm>
            <a:off x="2333250" y="3866638"/>
            <a:ext cx="1612380" cy="646331"/>
          </a:xfrm>
          <a:prstGeom prst="rect">
            <a:avLst/>
          </a:prstGeom>
        </p:spPr>
        <p:txBody>
          <a:bodyPr wrap="square">
            <a:spAutoFit/>
          </a:bodyPr>
          <a:lstStyle/>
          <a:p>
            <a:pPr algn="ctr"/>
            <a:r>
              <a:rPr lang="zh-TW" altLang="en-US" sz="1800" b="1" dirty="0">
                <a:solidFill>
                  <a:schemeClr val="tx2">
                    <a:lumMod val="75000"/>
                  </a:schemeClr>
                </a:solidFill>
                <a:latin typeface="Microsoft YaHei" panose="020B0503020204020204" pitchFamily="34" charset="-122"/>
                <a:ea typeface="Microsoft YaHei" panose="020B0503020204020204" pitchFamily="34" charset="-122"/>
              </a:rPr>
              <a:t>Three-dimensional</a:t>
            </a:r>
          </a:p>
        </p:txBody>
      </p:sp>
      <p:grpSp>
        <p:nvGrpSpPr>
          <p:cNvPr id="115" name="群組 114"/>
          <p:cNvGrpSpPr/>
          <p:nvPr/>
        </p:nvGrpSpPr>
        <p:grpSpPr>
          <a:xfrm>
            <a:off x="6541616" y="361102"/>
            <a:ext cx="1324520" cy="1526677"/>
            <a:chOff x="953133" y="1353969"/>
            <a:chExt cx="3225950" cy="2305892"/>
          </a:xfrm>
          <a:solidFill>
            <a:srgbClr val="B5CED3"/>
          </a:solidFill>
        </p:grpSpPr>
        <p:sp>
          <p:nvSpPr>
            <p:cNvPr id="116" name="立方體 115"/>
            <p:cNvSpPr/>
            <p:nvPr/>
          </p:nvSpPr>
          <p:spPr>
            <a:xfrm>
              <a:off x="953133" y="1353969"/>
              <a:ext cx="1407556" cy="2305892"/>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17" name="立方體 116"/>
            <p:cNvSpPr/>
            <p:nvPr/>
          </p:nvSpPr>
          <p:spPr>
            <a:xfrm>
              <a:off x="1403302" y="1353969"/>
              <a:ext cx="1412125" cy="2305892"/>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18" name="立方體 117"/>
            <p:cNvSpPr/>
            <p:nvPr/>
          </p:nvSpPr>
          <p:spPr>
            <a:xfrm>
              <a:off x="1857862" y="1360491"/>
              <a:ext cx="1407734" cy="2299370"/>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19" name="立方體 118"/>
            <p:cNvSpPr/>
            <p:nvPr/>
          </p:nvSpPr>
          <p:spPr>
            <a:xfrm>
              <a:off x="2326996" y="1373341"/>
              <a:ext cx="1393160" cy="2286520"/>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20" name="立方體 119"/>
            <p:cNvSpPr/>
            <p:nvPr/>
          </p:nvSpPr>
          <p:spPr>
            <a:xfrm>
              <a:off x="2785923" y="1363180"/>
              <a:ext cx="1393160" cy="2286520"/>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grpSp>
      <p:sp>
        <p:nvSpPr>
          <p:cNvPr id="121" name="立方體 120"/>
          <p:cNvSpPr/>
          <p:nvPr/>
        </p:nvSpPr>
        <p:spPr>
          <a:xfrm>
            <a:off x="6002416" y="3406276"/>
            <a:ext cx="1951880" cy="762569"/>
          </a:xfrm>
          <a:prstGeom prst="cube">
            <a:avLst>
              <a:gd name="adj" fmla="val 75100"/>
            </a:avLst>
          </a:prstGeom>
          <a:solidFill>
            <a:srgbClr val="B5CED3"/>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Freeform 202"/>
          <p:cNvSpPr>
            <a:spLocks/>
          </p:cNvSpPr>
          <p:nvPr/>
        </p:nvSpPr>
        <p:spPr bwMode="auto">
          <a:xfrm>
            <a:off x="5053278" y="3516143"/>
            <a:ext cx="417849" cy="409987"/>
          </a:xfrm>
          <a:custGeom>
            <a:avLst/>
            <a:gdLst>
              <a:gd name="T0" fmla="*/ 143 w 157"/>
              <a:gd name="T1" fmla="*/ 67 h 154"/>
              <a:gd name="T2" fmla="*/ 132 w 157"/>
              <a:gd name="T3" fmla="*/ 77 h 154"/>
              <a:gd name="T4" fmla="*/ 126 w 157"/>
              <a:gd name="T5" fmla="*/ 77 h 154"/>
              <a:gd name="T6" fmla="*/ 126 w 157"/>
              <a:gd name="T7" fmla="*/ 66 h 154"/>
              <a:gd name="T8" fmla="*/ 90 w 157"/>
              <a:gd name="T9" fmla="*/ 32 h 154"/>
              <a:gd name="T10" fmla="*/ 79 w 157"/>
              <a:gd name="T11" fmla="*/ 32 h 154"/>
              <a:gd name="T12" fmla="*/ 79 w 157"/>
              <a:gd name="T13" fmla="*/ 25 h 154"/>
              <a:gd name="T14" fmla="*/ 89 w 157"/>
              <a:gd name="T15" fmla="*/ 14 h 154"/>
              <a:gd name="T16" fmla="*/ 64 w 157"/>
              <a:gd name="T17" fmla="*/ 0 h 154"/>
              <a:gd name="T18" fmla="*/ 39 w 157"/>
              <a:gd name="T19" fmla="*/ 14 h 154"/>
              <a:gd name="T20" fmla="*/ 49 w 157"/>
              <a:gd name="T21" fmla="*/ 25 h 154"/>
              <a:gd name="T22" fmla="*/ 49 w 157"/>
              <a:gd name="T23" fmla="*/ 32 h 154"/>
              <a:gd name="T24" fmla="*/ 13 w 157"/>
              <a:gd name="T25" fmla="*/ 32 h 154"/>
              <a:gd name="T26" fmla="*/ 0 w 157"/>
              <a:gd name="T27" fmla="*/ 44 h 154"/>
              <a:gd name="T28" fmla="*/ 0 w 157"/>
              <a:gd name="T29" fmla="*/ 77 h 154"/>
              <a:gd name="T30" fmla="*/ 7 w 157"/>
              <a:gd name="T31" fmla="*/ 77 h 154"/>
              <a:gd name="T32" fmla="*/ 18 w 157"/>
              <a:gd name="T33" fmla="*/ 67 h 154"/>
              <a:gd name="T34" fmla="*/ 32 w 157"/>
              <a:gd name="T35" fmla="*/ 92 h 154"/>
              <a:gd name="T36" fmla="*/ 18 w 157"/>
              <a:gd name="T37" fmla="*/ 117 h 154"/>
              <a:gd name="T38" fmla="*/ 7 w 157"/>
              <a:gd name="T39" fmla="*/ 107 h 154"/>
              <a:gd name="T40" fmla="*/ 0 w 157"/>
              <a:gd name="T41" fmla="*/ 107 h 154"/>
              <a:gd name="T42" fmla="*/ 0 w 157"/>
              <a:gd name="T43" fmla="*/ 142 h 154"/>
              <a:gd name="T44" fmla="*/ 13 w 157"/>
              <a:gd name="T45" fmla="*/ 154 h 154"/>
              <a:gd name="T46" fmla="*/ 49 w 157"/>
              <a:gd name="T47" fmla="*/ 154 h 154"/>
              <a:gd name="T48" fmla="*/ 49 w 157"/>
              <a:gd name="T49" fmla="*/ 148 h 154"/>
              <a:gd name="T50" fmla="*/ 39 w 157"/>
              <a:gd name="T51" fmla="*/ 137 h 154"/>
              <a:gd name="T52" fmla="*/ 64 w 157"/>
              <a:gd name="T53" fmla="*/ 123 h 154"/>
              <a:gd name="T54" fmla="*/ 89 w 157"/>
              <a:gd name="T55" fmla="*/ 137 h 154"/>
              <a:gd name="T56" fmla="*/ 79 w 157"/>
              <a:gd name="T57" fmla="*/ 148 h 154"/>
              <a:gd name="T58" fmla="*/ 79 w 157"/>
              <a:gd name="T59" fmla="*/ 154 h 154"/>
              <a:gd name="T60" fmla="*/ 113 w 157"/>
              <a:gd name="T61" fmla="*/ 154 h 154"/>
              <a:gd name="T62" fmla="*/ 126 w 157"/>
              <a:gd name="T63" fmla="*/ 142 h 154"/>
              <a:gd name="T64" fmla="*/ 126 w 157"/>
              <a:gd name="T65" fmla="*/ 107 h 154"/>
              <a:gd name="T66" fmla="*/ 132 w 157"/>
              <a:gd name="T67" fmla="*/ 107 h 154"/>
              <a:gd name="T68" fmla="*/ 143 w 157"/>
              <a:gd name="T69" fmla="*/ 117 h 154"/>
              <a:gd name="T70" fmla="*/ 157 w 157"/>
              <a:gd name="T71" fmla="*/ 92 h 154"/>
              <a:gd name="T72" fmla="*/ 143 w 157"/>
              <a:gd name="T73" fmla="*/ 6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4">
                <a:moveTo>
                  <a:pt x="143" y="67"/>
                </a:moveTo>
                <a:cubicBezTo>
                  <a:pt x="139" y="67"/>
                  <a:pt x="135" y="73"/>
                  <a:pt x="132" y="77"/>
                </a:cubicBezTo>
                <a:cubicBezTo>
                  <a:pt x="130" y="82"/>
                  <a:pt x="126" y="82"/>
                  <a:pt x="126" y="77"/>
                </a:cubicBezTo>
                <a:cubicBezTo>
                  <a:pt x="126" y="66"/>
                  <a:pt x="126" y="66"/>
                  <a:pt x="126" y="66"/>
                </a:cubicBezTo>
                <a:cubicBezTo>
                  <a:pt x="107" y="64"/>
                  <a:pt x="93" y="50"/>
                  <a:pt x="90" y="32"/>
                </a:cubicBezTo>
                <a:cubicBezTo>
                  <a:pt x="79" y="32"/>
                  <a:pt x="79" y="32"/>
                  <a:pt x="79" y="32"/>
                </a:cubicBezTo>
                <a:cubicBezTo>
                  <a:pt x="73" y="32"/>
                  <a:pt x="73" y="26"/>
                  <a:pt x="79" y="25"/>
                </a:cubicBezTo>
                <a:cubicBezTo>
                  <a:pt x="86" y="23"/>
                  <a:pt x="89" y="18"/>
                  <a:pt x="89" y="14"/>
                </a:cubicBezTo>
                <a:cubicBezTo>
                  <a:pt x="89" y="6"/>
                  <a:pt x="78" y="0"/>
                  <a:pt x="64" y="0"/>
                </a:cubicBezTo>
                <a:cubicBezTo>
                  <a:pt x="50" y="0"/>
                  <a:pt x="39" y="6"/>
                  <a:pt x="39" y="14"/>
                </a:cubicBezTo>
                <a:cubicBezTo>
                  <a:pt x="39" y="18"/>
                  <a:pt x="43" y="22"/>
                  <a:pt x="49" y="25"/>
                </a:cubicBezTo>
                <a:cubicBezTo>
                  <a:pt x="55" y="28"/>
                  <a:pt x="56" y="32"/>
                  <a:pt x="49" y="32"/>
                </a:cubicBezTo>
                <a:cubicBezTo>
                  <a:pt x="40" y="32"/>
                  <a:pt x="13" y="32"/>
                  <a:pt x="13" y="32"/>
                </a:cubicBezTo>
                <a:cubicBezTo>
                  <a:pt x="6" y="32"/>
                  <a:pt x="0" y="37"/>
                  <a:pt x="0" y="44"/>
                </a:cubicBezTo>
                <a:cubicBezTo>
                  <a:pt x="0" y="44"/>
                  <a:pt x="0" y="71"/>
                  <a:pt x="0" y="77"/>
                </a:cubicBezTo>
                <a:cubicBezTo>
                  <a:pt x="0" y="84"/>
                  <a:pt x="5" y="84"/>
                  <a:pt x="7" y="77"/>
                </a:cubicBezTo>
                <a:cubicBezTo>
                  <a:pt x="9" y="70"/>
                  <a:pt x="14" y="67"/>
                  <a:pt x="18" y="67"/>
                </a:cubicBezTo>
                <a:cubicBezTo>
                  <a:pt x="26" y="67"/>
                  <a:pt x="32" y="78"/>
                  <a:pt x="32" y="92"/>
                </a:cubicBezTo>
                <a:cubicBezTo>
                  <a:pt x="32" y="106"/>
                  <a:pt x="26" y="117"/>
                  <a:pt x="18" y="117"/>
                </a:cubicBezTo>
                <a:cubicBezTo>
                  <a:pt x="14" y="117"/>
                  <a:pt x="9" y="110"/>
                  <a:pt x="7" y="107"/>
                </a:cubicBezTo>
                <a:cubicBezTo>
                  <a:pt x="5" y="104"/>
                  <a:pt x="0" y="99"/>
                  <a:pt x="0" y="107"/>
                </a:cubicBezTo>
                <a:cubicBezTo>
                  <a:pt x="0" y="118"/>
                  <a:pt x="0" y="142"/>
                  <a:pt x="0" y="142"/>
                </a:cubicBezTo>
                <a:cubicBezTo>
                  <a:pt x="0" y="149"/>
                  <a:pt x="6" y="154"/>
                  <a:pt x="13" y="154"/>
                </a:cubicBezTo>
                <a:cubicBezTo>
                  <a:pt x="13" y="154"/>
                  <a:pt x="42" y="154"/>
                  <a:pt x="49" y="154"/>
                </a:cubicBezTo>
                <a:cubicBezTo>
                  <a:pt x="57" y="154"/>
                  <a:pt x="56" y="151"/>
                  <a:pt x="49" y="148"/>
                </a:cubicBezTo>
                <a:cubicBezTo>
                  <a:pt x="42" y="144"/>
                  <a:pt x="39" y="141"/>
                  <a:pt x="39" y="137"/>
                </a:cubicBezTo>
                <a:cubicBezTo>
                  <a:pt x="39" y="129"/>
                  <a:pt x="50" y="123"/>
                  <a:pt x="64" y="123"/>
                </a:cubicBezTo>
                <a:cubicBezTo>
                  <a:pt x="78" y="123"/>
                  <a:pt x="89" y="129"/>
                  <a:pt x="89" y="137"/>
                </a:cubicBezTo>
                <a:cubicBezTo>
                  <a:pt x="89" y="141"/>
                  <a:pt x="85" y="145"/>
                  <a:pt x="79" y="148"/>
                </a:cubicBezTo>
                <a:cubicBezTo>
                  <a:pt x="73" y="150"/>
                  <a:pt x="72" y="154"/>
                  <a:pt x="79" y="154"/>
                </a:cubicBezTo>
                <a:cubicBezTo>
                  <a:pt x="86" y="154"/>
                  <a:pt x="113" y="154"/>
                  <a:pt x="113" y="154"/>
                </a:cubicBezTo>
                <a:cubicBezTo>
                  <a:pt x="120" y="154"/>
                  <a:pt x="126" y="149"/>
                  <a:pt x="126" y="142"/>
                </a:cubicBezTo>
                <a:cubicBezTo>
                  <a:pt x="126" y="142"/>
                  <a:pt x="126" y="115"/>
                  <a:pt x="126" y="107"/>
                </a:cubicBezTo>
                <a:cubicBezTo>
                  <a:pt x="126" y="100"/>
                  <a:pt x="130" y="102"/>
                  <a:pt x="132" y="107"/>
                </a:cubicBezTo>
                <a:cubicBezTo>
                  <a:pt x="134" y="112"/>
                  <a:pt x="139" y="117"/>
                  <a:pt x="143" y="117"/>
                </a:cubicBezTo>
                <a:cubicBezTo>
                  <a:pt x="151" y="117"/>
                  <a:pt x="157" y="106"/>
                  <a:pt x="157" y="92"/>
                </a:cubicBezTo>
                <a:cubicBezTo>
                  <a:pt x="157" y="78"/>
                  <a:pt x="151" y="67"/>
                  <a:pt x="143" y="6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endParaRPr>
          </a:p>
        </p:txBody>
      </p:sp>
      <p:sp>
        <p:nvSpPr>
          <p:cNvPr id="123" name="Freeform 203"/>
          <p:cNvSpPr>
            <a:spLocks noEditPoints="1"/>
          </p:cNvSpPr>
          <p:nvPr/>
        </p:nvSpPr>
        <p:spPr bwMode="auto">
          <a:xfrm>
            <a:off x="5311626" y="3498171"/>
            <a:ext cx="175227" cy="175227"/>
          </a:xfrm>
          <a:custGeom>
            <a:avLst/>
            <a:gdLst>
              <a:gd name="T0" fmla="*/ 33 w 66"/>
              <a:gd name="T1" fmla="*/ 0 h 66"/>
              <a:gd name="T2" fmla="*/ 0 w 66"/>
              <a:gd name="T3" fmla="*/ 33 h 66"/>
              <a:gd name="T4" fmla="*/ 33 w 66"/>
              <a:gd name="T5" fmla="*/ 66 h 66"/>
              <a:gd name="T6" fmla="*/ 66 w 66"/>
              <a:gd name="T7" fmla="*/ 33 h 66"/>
              <a:gd name="T8" fmla="*/ 33 w 66"/>
              <a:gd name="T9" fmla="*/ 0 h 66"/>
              <a:gd name="T10" fmla="*/ 49 w 66"/>
              <a:gd name="T11" fmla="*/ 38 h 66"/>
              <a:gd name="T12" fmla="*/ 37 w 66"/>
              <a:gd name="T13" fmla="*/ 38 h 66"/>
              <a:gd name="T14" fmla="*/ 37 w 66"/>
              <a:gd name="T15" fmla="*/ 50 h 66"/>
              <a:gd name="T16" fmla="*/ 33 w 66"/>
              <a:gd name="T17" fmla="*/ 54 h 66"/>
              <a:gd name="T18" fmla="*/ 28 w 66"/>
              <a:gd name="T19" fmla="*/ 50 h 66"/>
              <a:gd name="T20" fmla="*/ 28 w 66"/>
              <a:gd name="T21" fmla="*/ 38 h 66"/>
              <a:gd name="T22" fmla="*/ 16 w 66"/>
              <a:gd name="T23" fmla="*/ 38 h 66"/>
              <a:gd name="T24" fmla="*/ 12 w 66"/>
              <a:gd name="T25" fmla="*/ 33 h 66"/>
              <a:gd name="T26" fmla="*/ 16 w 66"/>
              <a:gd name="T27" fmla="*/ 29 h 66"/>
              <a:gd name="T28" fmla="*/ 28 w 66"/>
              <a:gd name="T29" fmla="*/ 29 h 66"/>
              <a:gd name="T30" fmla="*/ 28 w 66"/>
              <a:gd name="T31" fmla="*/ 17 h 66"/>
              <a:gd name="T32" fmla="*/ 33 w 66"/>
              <a:gd name="T33" fmla="*/ 12 h 66"/>
              <a:gd name="T34" fmla="*/ 37 w 66"/>
              <a:gd name="T35" fmla="*/ 17 h 66"/>
              <a:gd name="T36" fmla="*/ 37 w 66"/>
              <a:gd name="T37" fmla="*/ 29 h 66"/>
              <a:gd name="T38" fmla="*/ 49 w 66"/>
              <a:gd name="T39" fmla="*/ 29 h 66"/>
              <a:gd name="T40" fmla="*/ 54 w 66"/>
              <a:gd name="T41" fmla="*/ 33 h 66"/>
              <a:gd name="T42" fmla="*/ 49 w 66"/>
              <a:gd name="T4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 h="66">
                <a:moveTo>
                  <a:pt x="33" y="0"/>
                </a:moveTo>
                <a:cubicBezTo>
                  <a:pt x="15" y="0"/>
                  <a:pt x="0" y="15"/>
                  <a:pt x="0" y="33"/>
                </a:cubicBezTo>
                <a:cubicBezTo>
                  <a:pt x="0" y="52"/>
                  <a:pt x="15" y="66"/>
                  <a:pt x="33" y="66"/>
                </a:cubicBezTo>
                <a:cubicBezTo>
                  <a:pt x="51" y="66"/>
                  <a:pt x="66" y="52"/>
                  <a:pt x="66" y="33"/>
                </a:cubicBezTo>
                <a:cubicBezTo>
                  <a:pt x="66" y="15"/>
                  <a:pt x="51" y="0"/>
                  <a:pt x="33" y="0"/>
                </a:cubicBezTo>
                <a:close/>
                <a:moveTo>
                  <a:pt x="49" y="38"/>
                </a:moveTo>
                <a:cubicBezTo>
                  <a:pt x="37" y="38"/>
                  <a:pt x="37" y="38"/>
                  <a:pt x="37" y="38"/>
                </a:cubicBezTo>
                <a:cubicBezTo>
                  <a:pt x="37" y="50"/>
                  <a:pt x="37" y="50"/>
                  <a:pt x="37" y="50"/>
                </a:cubicBezTo>
                <a:cubicBezTo>
                  <a:pt x="37" y="52"/>
                  <a:pt x="35" y="54"/>
                  <a:pt x="33" y="54"/>
                </a:cubicBezTo>
                <a:cubicBezTo>
                  <a:pt x="30" y="54"/>
                  <a:pt x="28" y="52"/>
                  <a:pt x="28" y="50"/>
                </a:cubicBezTo>
                <a:cubicBezTo>
                  <a:pt x="28" y="38"/>
                  <a:pt x="28" y="38"/>
                  <a:pt x="28" y="38"/>
                </a:cubicBezTo>
                <a:cubicBezTo>
                  <a:pt x="16" y="38"/>
                  <a:pt x="16" y="38"/>
                  <a:pt x="16" y="38"/>
                </a:cubicBezTo>
                <a:cubicBezTo>
                  <a:pt x="14" y="38"/>
                  <a:pt x="12" y="36"/>
                  <a:pt x="12" y="33"/>
                </a:cubicBezTo>
                <a:cubicBezTo>
                  <a:pt x="12" y="31"/>
                  <a:pt x="14" y="29"/>
                  <a:pt x="16" y="29"/>
                </a:cubicBezTo>
                <a:cubicBezTo>
                  <a:pt x="28" y="29"/>
                  <a:pt x="28" y="29"/>
                  <a:pt x="28" y="29"/>
                </a:cubicBezTo>
                <a:cubicBezTo>
                  <a:pt x="28" y="17"/>
                  <a:pt x="28" y="17"/>
                  <a:pt x="28" y="17"/>
                </a:cubicBezTo>
                <a:cubicBezTo>
                  <a:pt x="28" y="14"/>
                  <a:pt x="30" y="12"/>
                  <a:pt x="33" y="12"/>
                </a:cubicBezTo>
                <a:cubicBezTo>
                  <a:pt x="35" y="12"/>
                  <a:pt x="37" y="14"/>
                  <a:pt x="37" y="17"/>
                </a:cubicBezTo>
                <a:cubicBezTo>
                  <a:pt x="37" y="29"/>
                  <a:pt x="37" y="29"/>
                  <a:pt x="37" y="29"/>
                </a:cubicBezTo>
                <a:cubicBezTo>
                  <a:pt x="49" y="29"/>
                  <a:pt x="49" y="29"/>
                  <a:pt x="49" y="29"/>
                </a:cubicBezTo>
                <a:cubicBezTo>
                  <a:pt x="52" y="29"/>
                  <a:pt x="54" y="31"/>
                  <a:pt x="54" y="33"/>
                </a:cubicBezTo>
                <a:cubicBezTo>
                  <a:pt x="54" y="36"/>
                  <a:pt x="52" y="38"/>
                  <a:pt x="49" y="3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endParaRPr>
          </a:p>
        </p:txBody>
      </p:sp>
      <p:sp>
        <p:nvSpPr>
          <p:cNvPr id="124" name="矩形 123"/>
          <p:cNvSpPr/>
          <p:nvPr/>
        </p:nvSpPr>
        <p:spPr>
          <a:xfrm>
            <a:off x="6006914" y="4385418"/>
            <a:ext cx="1594035" cy="646331"/>
          </a:xfrm>
          <a:prstGeom prst="rect">
            <a:avLst/>
          </a:prstGeom>
        </p:spPr>
        <p:txBody>
          <a:bodyPr wrap="square">
            <a:spAutoFit/>
          </a:bodyPr>
          <a:lstStyle/>
          <a:p>
            <a:pPr algn="ctr"/>
            <a:r>
              <a:rPr lang="en-US" altLang="zh-TW" sz="1800" b="1" dirty="0">
                <a:solidFill>
                  <a:schemeClr val="tx2">
                    <a:lumMod val="75000"/>
                  </a:schemeClr>
                </a:solidFill>
                <a:latin typeface="Microsoft YaHei" panose="020B0503020204020204" pitchFamily="34" charset="-122"/>
                <a:ea typeface="Microsoft YaHei" panose="020B0503020204020204" pitchFamily="34" charset="-122"/>
              </a:rPr>
              <a:t>One</a:t>
            </a:r>
            <a:r>
              <a:rPr lang="zh-TW" altLang="en-US" sz="1800" b="1" dirty="0">
                <a:solidFill>
                  <a:schemeClr val="tx2">
                    <a:lumMod val="75000"/>
                  </a:schemeClr>
                </a:solidFill>
                <a:latin typeface="Microsoft YaHei" panose="020B0503020204020204" pitchFamily="34" charset="-122"/>
                <a:ea typeface="Microsoft YaHei" panose="020B0503020204020204" pitchFamily="34" charset="-122"/>
              </a:rPr>
              <a:t>-dimensional</a:t>
            </a:r>
          </a:p>
        </p:txBody>
      </p:sp>
      <p:sp>
        <p:nvSpPr>
          <p:cNvPr id="125" name="矩形 124"/>
          <p:cNvSpPr/>
          <p:nvPr/>
        </p:nvSpPr>
        <p:spPr>
          <a:xfrm>
            <a:off x="6358808" y="1961992"/>
            <a:ext cx="1595488" cy="646331"/>
          </a:xfrm>
          <a:prstGeom prst="rect">
            <a:avLst/>
          </a:prstGeom>
        </p:spPr>
        <p:txBody>
          <a:bodyPr wrap="square">
            <a:spAutoFit/>
          </a:bodyPr>
          <a:lstStyle/>
          <a:p>
            <a:pPr algn="ctr"/>
            <a:r>
              <a:rPr lang="zh-TW" altLang="en-US" sz="1800" b="1" dirty="0">
                <a:solidFill>
                  <a:schemeClr val="tx2">
                    <a:lumMod val="75000"/>
                  </a:schemeClr>
                </a:solidFill>
                <a:latin typeface="Microsoft YaHei" panose="020B0503020204020204" pitchFamily="34" charset="-122"/>
                <a:ea typeface="Microsoft YaHei" panose="020B0503020204020204" pitchFamily="34" charset="-122"/>
              </a:rPr>
              <a:t>T</a:t>
            </a:r>
            <a:r>
              <a:rPr lang="en-US" altLang="zh-TW" sz="1800" b="1" dirty="0">
                <a:solidFill>
                  <a:schemeClr val="tx2">
                    <a:lumMod val="75000"/>
                  </a:schemeClr>
                </a:solidFill>
                <a:latin typeface="Microsoft YaHei" panose="020B0503020204020204" pitchFamily="34" charset="-122"/>
                <a:ea typeface="Microsoft YaHei" panose="020B0503020204020204" pitchFamily="34" charset="-122"/>
              </a:rPr>
              <a:t>wo</a:t>
            </a:r>
            <a:r>
              <a:rPr lang="zh-TW" altLang="en-US" sz="1800" b="1" dirty="0">
                <a:solidFill>
                  <a:schemeClr val="tx2">
                    <a:lumMod val="75000"/>
                  </a:schemeClr>
                </a:solidFill>
                <a:latin typeface="Microsoft YaHei" panose="020B0503020204020204" pitchFamily="34" charset="-122"/>
                <a:ea typeface="Microsoft YaHei" panose="020B0503020204020204" pitchFamily="34" charset="-122"/>
              </a:rPr>
              <a:t>-dimensional</a:t>
            </a:r>
          </a:p>
        </p:txBody>
      </p:sp>
      <p:cxnSp>
        <p:nvCxnSpPr>
          <p:cNvPr id="126" name="直接连接符 6"/>
          <p:cNvCxnSpPr/>
          <p:nvPr/>
        </p:nvCxnSpPr>
        <p:spPr>
          <a:xfrm flipH="1" flipV="1">
            <a:off x="5399239" y="4385418"/>
            <a:ext cx="2634235" cy="9347"/>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27" name="TextBox 6"/>
          <p:cNvSpPr txBox="1">
            <a:spLocks noChangeArrowheads="1"/>
          </p:cNvSpPr>
          <p:nvPr/>
        </p:nvSpPr>
        <p:spPr bwMode="auto">
          <a:xfrm>
            <a:off x="405559" y="400526"/>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nvGrpSpPr>
          <p:cNvPr id="128" name="群組 127"/>
          <p:cNvGrpSpPr/>
          <p:nvPr/>
        </p:nvGrpSpPr>
        <p:grpSpPr>
          <a:xfrm>
            <a:off x="0" y="176463"/>
            <a:ext cx="1730869" cy="509691"/>
            <a:chOff x="0" y="176463"/>
            <a:chExt cx="1730869" cy="509691"/>
          </a:xfrm>
        </p:grpSpPr>
        <p:sp>
          <p:nvSpPr>
            <p:cNvPr id="129" name="五邊形 128"/>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0" name="群組 129"/>
            <p:cNvGrpSpPr/>
            <p:nvPr/>
          </p:nvGrpSpPr>
          <p:grpSpPr>
            <a:xfrm>
              <a:off x="3581" y="176463"/>
              <a:ext cx="1503118" cy="509691"/>
              <a:chOff x="4124" y="133642"/>
              <a:chExt cx="1503118" cy="509691"/>
            </a:xfrm>
          </p:grpSpPr>
          <p:sp>
            <p:nvSpPr>
              <p:cNvPr id="131"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132" name="组合 2"/>
              <p:cNvGrpSpPr/>
              <p:nvPr/>
            </p:nvGrpSpPr>
            <p:grpSpPr>
              <a:xfrm>
                <a:off x="4124" y="218992"/>
                <a:ext cx="428395" cy="308512"/>
                <a:chOff x="1489166" y="2322031"/>
                <a:chExt cx="566993" cy="408324"/>
              </a:xfrm>
            </p:grpSpPr>
            <p:sp>
              <p:nvSpPr>
                <p:cNvPr id="135"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33" name="直線接點 132"/>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34" name="TextBox 6"/>
              <p:cNvSpPr txBox="1">
                <a:spLocks noChangeArrowheads="1"/>
              </p:cNvSpPr>
              <p:nvPr/>
            </p:nvSpPr>
            <p:spPr bwMode="auto">
              <a:xfrm>
                <a:off x="420959" y="381723"/>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grpSp>
      <p:sp>
        <p:nvSpPr>
          <p:cNvPr id="13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99179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5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25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50"/>
                                        <p:tgtEl>
                                          <p:spTgt spid="27"/>
                                        </p:tgtEl>
                                      </p:cBhvr>
                                    </p:animEffect>
                                  </p:childTnLst>
                                </p:cTn>
                              </p:par>
                            </p:childTnLst>
                          </p:cTn>
                        </p:par>
                        <p:par>
                          <p:cTn id="17" fill="hold">
                            <p:stCondLst>
                              <p:cond delay="25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250"/>
                                        <p:tgtEl>
                                          <p:spTgt spid="14"/>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250"/>
                                        <p:tgtEl>
                                          <p:spTgt spid="16"/>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250"/>
                                        <p:tgtEl>
                                          <p:spTgt spid="42"/>
                                        </p:tgtEl>
                                      </p:cBhvr>
                                    </p:animEffect>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250"/>
                                        <p:tgtEl>
                                          <p:spTgt spid="56"/>
                                        </p:tgtEl>
                                      </p:cBhvr>
                                    </p:animEffect>
                                    <p:anim calcmode="lin" valueType="num">
                                      <p:cBhvr>
                                        <p:cTn id="33" dur="250" fill="hold"/>
                                        <p:tgtEl>
                                          <p:spTgt spid="56"/>
                                        </p:tgtEl>
                                        <p:attrNameLst>
                                          <p:attrName>ppt_x</p:attrName>
                                        </p:attrNameLst>
                                      </p:cBhvr>
                                      <p:tavLst>
                                        <p:tav tm="0">
                                          <p:val>
                                            <p:strVal val="#ppt_x"/>
                                          </p:val>
                                        </p:tav>
                                        <p:tav tm="100000">
                                          <p:val>
                                            <p:strVal val="#ppt_x"/>
                                          </p:val>
                                        </p:tav>
                                      </p:tavLst>
                                    </p:anim>
                                    <p:anim calcmode="lin" valueType="num">
                                      <p:cBhvr>
                                        <p:cTn id="34" dur="25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250"/>
                                        <p:tgtEl>
                                          <p:spTgt spid="68"/>
                                        </p:tgtEl>
                                      </p:cBhvr>
                                    </p:animEffect>
                                    <p:anim calcmode="lin" valueType="num">
                                      <p:cBhvr>
                                        <p:cTn id="38" dur="250" fill="hold"/>
                                        <p:tgtEl>
                                          <p:spTgt spid="68"/>
                                        </p:tgtEl>
                                        <p:attrNameLst>
                                          <p:attrName>ppt_x</p:attrName>
                                        </p:attrNameLst>
                                      </p:cBhvr>
                                      <p:tavLst>
                                        <p:tav tm="0">
                                          <p:val>
                                            <p:strVal val="#ppt_x"/>
                                          </p:val>
                                        </p:tav>
                                        <p:tav tm="100000">
                                          <p:val>
                                            <p:strVal val="#ppt_x"/>
                                          </p:val>
                                        </p:tav>
                                      </p:tavLst>
                                    </p:anim>
                                    <p:anim calcmode="lin" valueType="num">
                                      <p:cBhvr>
                                        <p:cTn id="39" dur="25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250"/>
                                        <p:tgtEl>
                                          <p:spTgt spid="70"/>
                                        </p:tgtEl>
                                      </p:cBhvr>
                                    </p:animEffect>
                                    <p:anim calcmode="lin" valueType="num">
                                      <p:cBhvr>
                                        <p:cTn id="43" dur="250" fill="hold"/>
                                        <p:tgtEl>
                                          <p:spTgt spid="70"/>
                                        </p:tgtEl>
                                        <p:attrNameLst>
                                          <p:attrName>ppt_x</p:attrName>
                                        </p:attrNameLst>
                                      </p:cBhvr>
                                      <p:tavLst>
                                        <p:tav tm="0">
                                          <p:val>
                                            <p:strVal val="#ppt_x"/>
                                          </p:val>
                                        </p:tav>
                                        <p:tav tm="100000">
                                          <p:val>
                                            <p:strVal val="#ppt_x"/>
                                          </p:val>
                                        </p:tav>
                                      </p:tavLst>
                                    </p:anim>
                                    <p:anim calcmode="lin" valueType="num">
                                      <p:cBhvr>
                                        <p:cTn id="44" dur="250" fill="hold"/>
                                        <p:tgtEl>
                                          <p:spTgt spid="7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250"/>
                                        <p:tgtEl>
                                          <p:spTgt spid="71"/>
                                        </p:tgtEl>
                                      </p:cBhvr>
                                    </p:animEffect>
                                    <p:anim calcmode="lin" valueType="num">
                                      <p:cBhvr>
                                        <p:cTn id="48" dur="250" fill="hold"/>
                                        <p:tgtEl>
                                          <p:spTgt spid="71"/>
                                        </p:tgtEl>
                                        <p:attrNameLst>
                                          <p:attrName>ppt_x</p:attrName>
                                        </p:attrNameLst>
                                      </p:cBhvr>
                                      <p:tavLst>
                                        <p:tav tm="0">
                                          <p:val>
                                            <p:strVal val="#ppt_x"/>
                                          </p:val>
                                        </p:tav>
                                        <p:tav tm="100000">
                                          <p:val>
                                            <p:strVal val="#ppt_x"/>
                                          </p:val>
                                        </p:tav>
                                      </p:tavLst>
                                    </p:anim>
                                    <p:anim calcmode="lin" valueType="num">
                                      <p:cBhvr>
                                        <p:cTn id="49" dur="25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right)">
                                      <p:cBhvr>
                                        <p:cTn id="54" dur="250"/>
                                        <p:tgtEl>
                                          <p:spTgt spid="17"/>
                                        </p:tgtEl>
                                      </p:cBhvr>
                                    </p:animEffect>
                                  </p:childTnLst>
                                </p:cTn>
                              </p:par>
                              <p:par>
                                <p:cTn id="55" presetID="22" presetClass="entr" presetSubtype="1" fill="hold" nodeType="withEffect">
                                  <p:stCondLst>
                                    <p:cond delay="50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250"/>
                                        <p:tgtEl>
                                          <p:spTgt spid="18"/>
                                        </p:tgtEl>
                                      </p:cBhvr>
                                    </p:animEffect>
                                  </p:childTnLst>
                                </p:cTn>
                              </p:par>
                            </p:childTnLst>
                          </p:cTn>
                        </p:par>
                        <p:par>
                          <p:cTn id="58" fill="hold">
                            <p:stCondLst>
                              <p:cond delay="750"/>
                            </p:stCondLst>
                            <p:childTnLst>
                              <p:par>
                                <p:cTn id="59" presetID="42" presetClass="entr" presetSubtype="0" fill="hold" grpId="0" nodeType="after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fade">
                                      <p:cBhvr>
                                        <p:cTn id="61" dur="250"/>
                                        <p:tgtEl>
                                          <p:spTgt spid="114"/>
                                        </p:tgtEl>
                                      </p:cBhvr>
                                    </p:animEffect>
                                    <p:anim calcmode="lin" valueType="num">
                                      <p:cBhvr>
                                        <p:cTn id="62" dur="250" fill="hold"/>
                                        <p:tgtEl>
                                          <p:spTgt spid="114"/>
                                        </p:tgtEl>
                                        <p:attrNameLst>
                                          <p:attrName>ppt_x</p:attrName>
                                        </p:attrNameLst>
                                      </p:cBhvr>
                                      <p:tavLst>
                                        <p:tav tm="0">
                                          <p:val>
                                            <p:strVal val="#ppt_x"/>
                                          </p:val>
                                        </p:tav>
                                        <p:tav tm="100000">
                                          <p:val>
                                            <p:strVal val="#ppt_x"/>
                                          </p:val>
                                        </p:tav>
                                      </p:tavLst>
                                    </p:anim>
                                    <p:anim calcmode="lin" valueType="num">
                                      <p:cBhvr>
                                        <p:cTn id="63" dur="250" fill="hold"/>
                                        <p:tgtEl>
                                          <p:spTgt spid="114"/>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42" presetClass="entr" presetSubtype="0" fill="hold" nodeType="after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250"/>
                                        <p:tgtEl>
                                          <p:spTgt spid="102"/>
                                        </p:tgtEl>
                                      </p:cBhvr>
                                    </p:animEffect>
                                    <p:anim calcmode="lin" valueType="num">
                                      <p:cBhvr>
                                        <p:cTn id="68" dur="250" fill="hold"/>
                                        <p:tgtEl>
                                          <p:spTgt spid="102"/>
                                        </p:tgtEl>
                                        <p:attrNameLst>
                                          <p:attrName>ppt_x</p:attrName>
                                        </p:attrNameLst>
                                      </p:cBhvr>
                                      <p:tavLst>
                                        <p:tav tm="0">
                                          <p:val>
                                            <p:strVal val="#ppt_x"/>
                                          </p:val>
                                        </p:tav>
                                        <p:tav tm="100000">
                                          <p:val>
                                            <p:strVal val="#ppt_x"/>
                                          </p:val>
                                        </p:tav>
                                      </p:tavLst>
                                    </p:anim>
                                    <p:anim calcmode="lin" valueType="num">
                                      <p:cBhvr>
                                        <p:cTn id="69" dur="25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down)">
                                      <p:cBhvr>
                                        <p:cTn id="74" dur="250"/>
                                        <p:tgtEl>
                                          <p:spTgt spid="19"/>
                                        </p:tgtEl>
                                      </p:cBhvr>
                                    </p:animEffect>
                                  </p:childTnLst>
                                </p:cTn>
                              </p:par>
                              <p:par>
                                <p:cTn id="75" presetID="22" presetClass="entr" presetSubtype="8" fill="hold" nodeType="withEffect">
                                  <p:stCondLst>
                                    <p:cond delay="50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250"/>
                                        <p:tgtEl>
                                          <p:spTgt spid="20"/>
                                        </p:tgtEl>
                                      </p:cBhvr>
                                    </p:animEffect>
                                  </p:childTnLst>
                                </p:cTn>
                              </p:par>
                            </p:childTnLst>
                          </p:cTn>
                        </p:par>
                        <p:par>
                          <p:cTn id="78" fill="hold">
                            <p:stCondLst>
                              <p:cond delay="750"/>
                            </p:stCondLst>
                            <p:childTnLst>
                              <p:par>
                                <p:cTn id="79" presetID="42" presetClass="entr" presetSubtype="0" fill="hold" grpId="0" nodeType="afterEffect">
                                  <p:stCondLst>
                                    <p:cond delay="0"/>
                                  </p:stCondLst>
                                  <p:childTnLst>
                                    <p:set>
                                      <p:cBhvr>
                                        <p:cTn id="80" dur="1" fill="hold">
                                          <p:stCondLst>
                                            <p:cond delay="0"/>
                                          </p:stCondLst>
                                        </p:cTn>
                                        <p:tgtEl>
                                          <p:spTgt spid="125"/>
                                        </p:tgtEl>
                                        <p:attrNameLst>
                                          <p:attrName>style.visibility</p:attrName>
                                        </p:attrNameLst>
                                      </p:cBhvr>
                                      <p:to>
                                        <p:strVal val="visible"/>
                                      </p:to>
                                    </p:set>
                                    <p:animEffect transition="in" filter="fade">
                                      <p:cBhvr>
                                        <p:cTn id="81" dur="250"/>
                                        <p:tgtEl>
                                          <p:spTgt spid="125"/>
                                        </p:tgtEl>
                                      </p:cBhvr>
                                    </p:animEffect>
                                    <p:anim calcmode="lin" valueType="num">
                                      <p:cBhvr>
                                        <p:cTn id="82" dur="250" fill="hold"/>
                                        <p:tgtEl>
                                          <p:spTgt spid="125"/>
                                        </p:tgtEl>
                                        <p:attrNameLst>
                                          <p:attrName>ppt_x</p:attrName>
                                        </p:attrNameLst>
                                      </p:cBhvr>
                                      <p:tavLst>
                                        <p:tav tm="0">
                                          <p:val>
                                            <p:strVal val="#ppt_x"/>
                                          </p:val>
                                        </p:tav>
                                        <p:tav tm="100000">
                                          <p:val>
                                            <p:strVal val="#ppt_x"/>
                                          </p:val>
                                        </p:tav>
                                      </p:tavLst>
                                    </p:anim>
                                    <p:anim calcmode="lin" valueType="num">
                                      <p:cBhvr>
                                        <p:cTn id="83" dur="250" fill="hold"/>
                                        <p:tgtEl>
                                          <p:spTgt spid="125"/>
                                        </p:tgtEl>
                                        <p:attrNameLst>
                                          <p:attrName>ppt_y</p:attrName>
                                        </p:attrNameLst>
                                      </p:cBhvr>
                                      <p:tavLst>
                                        <p:tav tm="0">
                                          <p:val>
                                            <p:strVal val="#ppt_y+.1"/>
                                          </p:val>
                                        </p:tav>
                                        <p:tav tm="100000">
                                          <p:val>
                                            <p:strVal val="#ppt_y"/>
                                          </p:val>
                                        </p:tav>
                                      </p:tavLst>
                                    </p:anim>
                                  </p:childTnLst>
                                </p:cTn>
                              </p:par>
                            </p:childTnLst>
                          </p:cTn>
                        </p:par>
                        <p:par>
                          <p:cTn id="84" fill="hold">
                            <p:stCondLst>
                              <p:cond delay="1000"/>
                            </p:stCondLst>
                            <p:childTnLst>
                              <p:par>
                                <p:cTn id="85" presetID="47" presetClass="entr" presetSubtype="0" fill="hold" nodeType="afterEffect">
                                  <p:stCondLst>
                                    <p:cond delay="0"/>
                                  </p:stCondLst>
                                  <p:childTnLst>
                                    <p:set>
                                      <p:cBhvr>
                                        <p:cTn id="86" dur="1" fill="hold">
                                          <p:stCondLst>
                                            <p:cond delay="0"/>
                                          </p:stCondLst>
                                        </p:cTn>
                                        <p:tgtEl>
                                          <p:spTgt spid="115"/>
                                        </p:tgtEl>
                                        <p:attrNameLst>
                                          <p:attrName>style.visibility</p:attrName>
                                        </p:attrNameLst>
                                      </p:cBhvr>
                                      <p:to>
                                        <p:strVal val="visible"/>
                                      </p:to>
                                    </p:set>
                                    <p:animEffect transition="in" filter="fade">
                                      <p:cBhvr>
                                        <p:cTn id="87" dur="250"/>
                                        <p:tgtEl>
                                          <p:spTgt spid="115"/>
                                        </p:tgtEl>
                                      </p:cBhvr>
                                    </p:animEffect>
                                    <p:anim calcmode="lin" valueType="num">
                                      <p:cBhvr>
                                        <p:cTn id="88" dur="250" fill="hold"/>
                                        <p:tgtEl>
                                          <p:spTgt spid="115"/>
                                        </p:tgtEl>
                                        <p:attrNameLst>
                                          <p:attrName>ppt_x</p:attrName>
                                        </p:attrNameLst>
                                      </p:cBhvr>
                                      <p:tavLst>
                                        <p:tav tm="0">
                                          <p:val>
                                            <p:strVal val="#ppt_x"/>
                                          </p:val>
                                        </p:tav>
                                        <p:tav tm="100000">
                                          <p:val>
                                            <p:strVal val="#ppt_x"/>
                                          </p:val>
                                        </p:tav>
                                      </p:tavLst>
                                    </p:anim>
                                    <p:anim calcmode="lin" valueType="num">
                                      <p:cBhvr>
                                        <p:cTn id="89" dur="25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down)">
                                      <p:cBhvr>
                                        <p:cTn id="94" dur="250"/>
                                        <p:tgtEl>
                                          <p:spTgt spid="13"/>
                                        </p:tgtEl>
                                      </p:cBhvr>
                                    </p:animEffect>
                                  </p:childTnLst>
                                </p:cTn>
                              </p:par>
                            </p:childTnLst>
                          </p:cTn>
                        </p:par>
                        <p:par>
                          <p:cTn id="95" fill="hold">
                            <p:stCondLst>
                              <p:cond delay="250"/>
                            </p:stCondLst>
                            <p:childTnLst>
                              <p:par>
                                <p:cTn id="96" presetID="22" presetClass="entr" presetSubtype="8" fill="hold" nodeType="after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250"/>
                                        <p:tgtEl>
                                          <p:spTgt spid="126"/>
                                        </p:tgtEl>
                                      </p:cBhvr>
                                    </p:animEffect>
                                  </p:childTnLst>
                                </p:cTn>
                              </p:par>
                            </p:childTnLst>
                          </p:cTn>
                        </p:par>
                        <p:par>
                          <p:cTn id="99" fill="hold">
                            <p:stCondLst>
                              <p:cond delay="500"/>
                            </p:stCondLst>
                            <p:childTnLst>
                              <p:par>
                                <p:cTn id="100" presetID="42" presetClass="entr" presetSubtype="0" fill="hold" grpId="0" nodeType="afterEffect">
                                  <p:stCondLst>
                                    <p:cond delay="0"/>
                                  </p:stCondLst>
                                  <p:childTnLst>
                                    <p:set>
                                      <p:cBhvr>
                                        <p:cTn id="101" dur="1" fill="hold">
                                          <p:stCondLst>
                                            <p:cond delay="0"/>
                                          </p:stCondLst>
                                        </p:cTn>
                                        <p:tgtEl>
                                          <p:spTgt spid="124"/>
                                        </p:tgtEl>
                                        <p:attrNameLst>
                                          <p:attrName>style.visibility</p:attrName>
                                        </p:attrNameLst>
                                      </p:cBhvr>
                                      <p:to>
                                        <p:strVal val="visible"/>
                                      </p:to>
                                    </p:set>
                                    <p:animEffect transition="in" filter="fade">
                                      <p:cBhvr>
                                        <p:cTn id="102" dur="250"/>
                                        <p:tgtEl>
                                          <p:spTgt spid="124"/>
                                        </p:tgtEl>
                                      </p:cBhvr>
                                    </p:animEffect>
                                    <p:anim calcmode="lin" valueType="num">
                                      <p:cBhvr>
                                        <p:cTn id="103" dur="250" fill="hold"/>
                                        <p:tgtEl>
                                          <p:spTgt spid="124"/>
                                        </p:tgtEl>
                                        <p:attrNameLst>
                                          <p:attrName>ppt_x</p:attrName>
                                        </p:attrNameLst>
                                      </p:cBhvr>
                                      <p:tavLst>
                                        <p:tav tm="0">
                                          <p:val>
                                            <p:strVal val="#ppt_x"/>
                                          </p:val>
                                        </p:tav>
                                        <p:tav tm="100000">
                                          <p:val>
                                            <p:strVal val="#ppt_x"/>
                                          </p:val>
                                        </p:tav>
                                      </p:tavLst>
                                    </p:anim>
                                    <p:anim calcmode="lin" valueType="num">
                                      <p:cBhvr>
                                        <p:cTn id="104" dur="250" fill="hold"/>
                                        <p:tgtEl>
                                          <p:spTgt spid="124"/>
                                        </p:tgtEl>
                                        <p:attrNameLst>
                                          <p:attrName>ppt_y</p:attrName>
                                        </p:attrNameLst>
                                      </p:cBhvr>
                                      <p:tavLst>
                                        <p:tav tm="0">
                                          <p:val>
                                            <p:strVal val="#ppt_y+.1"/>
                                          </p:val>
                                        </p:tav>
                                        <p:tav tm="100000">
                                          <p:val>
                                            <p:strVal val="#ppt_y"/>
                                          </p:val>
                                        </p:tav>
                                      </p:tavLst>
                                    </p:anim>
                                  </p:childTnLst>
                                </p:cTn>
                              </p:par>
                            </p:childTnLst>
                          </p:cTn>
                        </p:par>
                        <p:par>
                          <p:cTn id="105" fill="hold">
                            <p:stCondLst>
                              <p:cond delay="750"/>
                            </p:stCondLst>
                            <p:childTnLst>
                              <p:par>
                                <p:cTn id="106" presetID="47" presetClass="entr" presetSubtype="0" fill="hold" grpId="0" nodeType="afterEffect">
                                  <p:stCondLst>
                                    <p:cond delay="0"/>
                                  </p:stCondLst>
                                  <p:childTnLst>
                                    <p:set>
                                      <p:cBhvr>
                                        <p:cTn id="107" dur="1" fill="hold">
                                          <p:stCondLst>
                                            <p:cond delay="0"/>
                                          </p:stCondLst>
                                        </p:cTn>
                                        <p:tgtEl>
                                          <p:spTgt spid="121"/>
                                        </p:tgtEl>
                                        <p:attrNameLst>
                                          <p:attrName>style.visibility</p:attrName>
                                        </p:attrNameLst>
                                      </p:cBhvr>
                                      <p:to>
                                        <p:strVal val="visible"/>
                                      </p:to>
                                    </p:set>
                                    <p:animEffect transition="in" filter="fade">
                                      <p:cBhvr>
                                        <p:cTn id="108" dur="250"/>
                                        <p:tgtEl>
                                          <p:spTgt spid="121"/>
                                        </p:tgtEl>
                                      </p:cBhvr>
                                    </p:animEffect>
                                    <p:anim calcmode="lin" valueType="num">
                                      <p:cBhvr>
                                        <p:cTn id="109" dur="250" fill="hold"/>
                                        <p:tgtEl>
                                          <p:spTgt spid="121"/>
                                        </p:tgtEl>
                                        <p:attrNameLst>
                                          <p:attrName>ppt_x</p:attrName>
                                        </p:attrNameLst>
                                      </p:cBhvr>
                                      <p:tavLst>
                                        <p:tav tm="0">
                                          <p:val>
                                            <p:strVal val="#ppt_x"/>
                                          </p:val>
                                        </p:tav>
                                        <p:tav tm="100000">
                                          <p:val>
                                            <p:strVal val="#ppt_x"/>
                                          </p:val>
                                        </p:tav>
                                      </p:tavLst>
                                    </p:anim>
                                    <p:anim calcmode="lin" valueType="num">
                                      <p:cBhvr>
                                        <p:cTn id="110" dur="25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P spid="68" grpId="0" animBg="1"/>
      <p:bldP spid="70" grpId="0"/>
      <p:bldP spid="114" grpId="0"/>
      <p:bldP spid="121" grpId="0" animBg="1"/>
      <p:bldP spid="124" grpId="0"/>
      <p:bldP spid="125"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220" name="直線單箭頭接點 219"/>
          <p:cNvCxnSpPr/>
          <p:nvPr/>
        </p:nvCxnSpPr>
        <p:spPr>
          <a:xfrm>
            <a:off x="6420768" y="2229445"/>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1" name="直線單箭頭接點 220"/>
          <p:cNvCxnSpPr/>
          <p:nvPr/>
        </p:nvCxnSpPr>
        <p:spPr>
          <a:xfrm>
            <a:off x="6530654" y="2115874"/>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2" name="直線單箭頭接點 221"/>
          <p:cNvCxnSpPr/>
          <p:nvPr/>
        </p:nvCxnSpPr>
        <p:spPr>
          <a:xfrm>
            <a:off x="6613914" y="2027516"/>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3" name="直線單箭頭接點 222"/>
          <p:cNvCxnSpPr/>
          <p:nvPr/>
        </p:nvCxnSpPr>
        <p:spPr>
          <a:xfrm>
            <a:off x="6809207" y="1835029"/>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4" name="直線單箭頭接點 223"/>
          <p:cNvCxnSpPr/>
          <p:nvPr/>
        </p:nvCxnSpPr>
        <p:spPr>
          <a:xfrm>
            <a:off x="6919093" y="1721458"/>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5" name="直線單箭頭接點 224"/>
          <p:cNvCxnSpPr/>
          <p:nvPr/>
        </p:nvCxnSpPr>
        <p:spPr>
          <a:xfrm>
            <a:off x="7002353" y="1633100"/>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11" name="任意多边形 10"/>
          <p:cNvSpPr/>
          <p:nvPr/>
        </p:nvSpPr>
        <p:spPr>
          <a:xfrm>
            <a:off x="3327964" y="1768430"/>
            <a:ext cx="2174825" cy="19558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5" name="组合 14"/>
          <p:cNvGrpSpPr/>
          <p:nvPr/>
        </p:nvGrpSpPr>
        <p:grpSpPr>
          <a:xfrm rot="19761547">
            <a:off x="3484172" y="1823834"/>
            <a:ext cx="525400" cy="614864"/>
            <a:chOff x="7567613" y="3465512"/>
            <a:chExt cx="512763" cy="600075"/>
          </a:xfrm>
          <a:solidFill>
            <a:schemeClr val="tx1">
              <a:lumMod val="65000"/>
              <a:lumOff val="35000"/>
            </a:schemeClr>
          </a:solidFill>
        </p:grpSpPr>
        <p:sp>
          <p:nvSpPr>
            <p:cNvPr id="16" name="Freeform 46"/>
            <p:cNvSpPr>
              <a:spLocks/>
            </p:cNvSpPr>
            <p:nvPr/>
          </p:nvSpPr>
          <p:spPr bwMode="auto">
            <a:xfrm>
              <a:off x="7939088" y="3530600"/>
              <a:ext cx="71437" cy="74612"/>
            </a:xfrm>
            <a:custGeom>
              <a:avLst/>
              <a:gdLst>
                <a:gd name="T0" fmla="*/ 9 w 28"/>
                <a:gd name="T1" fmla="*/ 29 h 29"/>
                <a:gd name="T2" fmla="*/ 26 w 28"/>
                <a:gd name="T3" fmla="*/ 13 h 29"/>
                <a:gd name="T4" fmla="*/ 26 w 28"/>
                <a:gd name="T5" fmla="*/ 3 h 29"/>
                <a:gd name="T6" fmla="*/ 16 w 28"/>
                <a:gd name="T7" fmla="*/ 3 h 29"/>
                <a:gd name="T8" fmla="*/ 0 w 28"/>
                <a:gd name="T9" fmla="*/ 20 h 29"/>
                <a:gd name="T10" fmla="*/ 9 w 28"/>
                <a:gd name="T11" fmla="*/ 29 h 29"/>
              </a:gdLst>
              <a:ahLst/>
              <a:cxnLst>
                <a:cxn ang="0">
                  <a:pos x="T0" y="T1"/>
                </a:cxn>
                <a:cxn ang="0">
                  <a:pos x="T2" y="T3"/>
                </a:cxn>
                <a:cxn ang="0">
                  <a:pos x="T4" y="T5"/>
                </a:cxn>
                <a:cxn ang="0">
                  <a:pos x="T6" y="T7"/>
                </a:cxn>
                <a:cxn ang="0">
                  <a:pos x="T8" y="T9"/>
                </a:cxn>
                <a:cxn ang="0">
                  <a:pos x="T10" y="T11"/>
                </a:cxn>
              </a:cxnLst>
              <a:rect l="0" t="0" r="r" b="b"/>
              <a:pathLst>
                <a:path w="28" h="29">
                  <a:moveTo>
                    <a:pt x="9" y="29"/>
                  </a:moveTo>
                  <a:cubicBezTo>
                    <a:pt x="26" y="13"/>
                    <a:pt x="26" y="13"/>
                    <a:pt x="26" y="13"/>
                  </a:cubicBezTo>
                  <a:cubicBezTo>
                    <a:pt x="28" y="10"/>
                    <a:pt x="28" y="6"/>
                    <a:pt x="26" y="3"/>
                  </a:cubicBezTo>
                  <a:cubicBezTo>
                    <a:pt x="23" y="0"/>
                    <a:pt x="19" y="0"/>
                    <a:pt x="16" y="3"/>
                  </a:cubicBezTo>
                  <a:cubicBezTo>
                    <a:pt x="0" y="20"/>
                    <a:pt x="0" y="20"/>
                    <a:pt x="0" y="20"/>
                  </a:cubicBezTo>
                  <a:cubicBezTo>
                    <a:pt x="3" y="23"/>
                    <a:pt x="6" y="26"/>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7" name="Freeform 47"/>
            <p:cNvSpPr>
              <a:spLocks/>
            </p:cNvSpPr>
            <p:nvPr/>
          </p:nvSpPr>
          <p:spPr bwMode="auto">
            <a:xfrm>
              <a:off x="7807326" y="3465512"/>
              <a:ext cx="33337" cy="73025"/>
            </a:xfrm>
            <a:custGeom>
              <a:avLst/>
              <a:gdLst>
                <a:gd name="T0" fmla="*/ 7 w 13"/>
                <a:gd name="T1" fmla="*/ 29 h 29"/>
                <a:gd name="T2" fmla="*/ 7 w 13"/>
                <a:gd name="T3" fmla="*/ 29 h 29"/>
                <a:gd name="T4" fmla="*/ 13 w 13"/>
                <a:gd name="T5" fmla="*/ 29 h 29"/>
                <a:gd name="T6" fmla="*/ 13 w 13"/>
                <a:gd name="T7" fmla="*/ 6 h 29"/>
                <a:gd name="T8" fmla="*/ 7 w 13"/>
                <a:gd name="T9" fmla="*/ 0 h 29"/>
                <a:gd name="T10" fmla="*/ 0 w 13"/>
                <a:gd name="T11" fmla="*/ 6 h 29"/>
                <a:gd name="T12" fmla="*/ 0 w 13"/>
                <a:gd name="T13" fmla="*/ 29 h 29"/>
                <a:gd name="T14" fmla="*/ 6 w 13"/>
                <a:gd name="T15" fmla="*/ 29 h 29"/>
                <a:gd name="T16" fmla="*/ 7 w 1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9">
                  <a:moveTo>
                    <a:pt x="7" y="29"/>
                  </a:moveTo>
                  <a:cubicBezTo>
                    <a:pt x="7" y="29"/>
                    <a:pt x="7" y="29"/>
                    <a:pt x="7" y="29"/>
                  </a:cubicBezTo>
                  <a:cubicBezTo>
                    <a:pt x="9" y="29"/>
                    <a:pt x="11" y="29"/>
                    <a:pt x="13" y="29"/>
                  </a:cubicBezTo>
                  <a:cubicBezTo>
                    <a:pt x="13" y="6"/>
                    <a:pt x="13" y="6"/>
                    <a:pt x="13" y="6"/>
                  </a:cubicBezTo>
                  <a:cubicBezTo>
                    <a:pt x="13" y="3"/>
                    <a:pt x="10" y="0"/>
                    <a:pt x="7" y="0"/>
                  </a:cubicBezTo>
                  <a:cubicBezTo>
                    <a:pt x="3" y="0"/>
                    <a:pt x="0" y="3"/>
                    <a:pt x="0" y="6"/>
                  </a:cubicBezTo>
                  <a:cubicBezTo>
                    <a:pt x="0" y="29"/>
                    <a:pt x="0" y="29"/>
                    <a:pt x="0" y="29"/>
                  </a:cubicBezTo>
                  <a:cubicBezTo>
                    <a:pt x="2" y="29"/>
                    <a:pt x="4" y="29"/>
                    <a:pt x="6" y="29"/>
                  </a:cubicBezTo>
                  <a:cubicBezTo>
                    <a:pt x="6" y="29"/>
                    <a:pt x="7"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8" name="Freeform 48"/>
            <p:cNvSpPr>
              <a:spLocks/>
            </p:cNvSpPr>
            <p:nvPr/>
          </p:nvSpPr>
          <p:spPr bwMode="auto">
            <a:xfrm>
              <a:off x="7635876" y="3530600"/>
              <a:ext cx="74612" cy="74612"/>
            </a:xfrm>
            <a:custGeom>
              <a:avLst/>
              <a:gdLst>
                <a:gd name="T0" fmla="*/ 19 w 29"/>
                <a:gd name="T1" fmla="*/ 29 h 29"/>
                <a:gd name="T2" fmla="*/ 29 w 29"/>
                <a:gd name="T3" fmla="*/ 20 h 29"/>
                <a:gd name="T4" fmla="*/ 12 w 29"/>
                <a:gd name="T5" fmla="*/ 3 h 29"/>
                <a:gd name="T6" fmla="*/ 2 w 29"/>
                <a:gd name="T7" fmla="*/ 3 h 29"/>
                <a:gd name="T8" fmla="*/ 2 w 29"/>
                <a:gd name="T9" fmla="*/ 13 h 29"/>
                <a:gd name="T10" fmla="*/ 19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9" y="29"/>
                  </a:moveTo>
                  <a:cubicBezTo>
                    <a:pt x="22" y="26"/>
                    <a:pt x="25" y="23"/>
                    <a:pt x="29" y="20"/>
                  </a:cubicBezTo>
                  <a:cubicBezTo>
                    <a:pt x="12" y="3"/>
                    <a:pt x="12" y="3"/>
                    <a:pt x="12" y="3"/>
                  </a:cubicBezTo>
                  <a:cubicBezTo>
                    <a:pt x="9" y="0"/>
                    <a:pt x="5" y="0"/>
                    <a:pt x="2" y="3"/>
                  </a:cubicBezTo>
                  <a:cubicBezTo>
                    <a:pt x="0" y="6"/>
                    <a:pt x="0" y="10"/>
                    <a:pt x="2" y="13"/>
                  </a:cubicBez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9" name="Freeform 49"/>
            <p:cNvSpPr>
              <a:spLocks/>
            </p:cNvSpPr>
            <p:nvPr/>
          </p:nvSpPr>
          <p:spPr bwMode="auto">
            <a:xfrm>
              <a:off x="7567613" y="3705225"/>
              <a:ext cx="76200" cy="33337"/>
            </a:xfrm>
            <a:custGeom>
              <a:avLst/>
              <a:gdLst>
                <a:gd name="T0" fmla="*/ 30 w 30"/>
                <a:gd name="T1" fmla="*/ 9 h 13"/>
                <a:gd name="T2" fmla="*/ 30 w 30"/>
                <a:gd name="T3" fmla="*/ 0 h 13"/>
                <a:gd name="T4" fmla="*/ 7 w 30"/>
                <a:gd name="T5" fmla="*/ 0 h 13"/>
                <a:gd name="T6" fmla="*/ 0 w 30"/>
                <a:gd name="T7" fmla="*/ 6 h 13"/>
                <a:gd name="T8" fmla="*/ 7 w 30"/>
                <a:gd name="T9" fmla="*/ 13 h 13"/>
                <a:gd name="T10" fmla="*/ 30 w 30"/>
                <a:gd name="T11" fmla="*/ 13 h 13"/>
                <a:gd name="T12" fmla="*/ 30 w 30"/>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30" y="9"/>
                  </a:moveTo>
                  <a:cubicBezTo>
                    <a:pt x="30" y="6"/>
                    <a:pt x="30" y="3"/>
                    <a:pt x="30" y="0"/>
                  </a:cubicBezTo>
                  <a:cubicBezTo>
                    <a:pt x="7" y="0"/>
                    <a:pt x="7" y="0"/>
                    <a:pt x="7" y="0"/>
                  </a:cubicBezTo>
                  <a:cubicBezTo>
                    <a:pt x="3" y="0"/>
                    <a:pt x="0" y="3"/>
                    <a:pt x="0" y="6"/>
                  </a:cubicBezTo>
                  <a:cubicBezTo>
                    <a:pt x="0" y="10"/>
                    <a:pt x="3" y="13"/>
                    <a:pt x="7" y="13"/>
                  </a:cubicBezTo>
                  <a:cubicBezTo>
                    <a:pt x="30" y="13"/>
                    <a:pt x="30" y="13"/>
                    <a:pt x="30" y="13"/>
                  </a:cubicBezTo>
                  <a:cubicBezTo>
                    <a:pt x="30" y="12"/>
                    <a:pt x="30" y="10"/>
                    <a:pt x="3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0" name="Freeform 50"/>
            <p:cNvSpPr>
              <a:spLocks/>
            </p:cNvSpPr>
            <p:nvPr/>
          </p:nvSpPr>
          <p:spPr bwMode="auto">
            <a:xfrm>
              <a:off x="7635876" y="3844925"/>
              <a:ext cx="61912" cy="63500"/>
            </a:xfrm>
            <a:custGeom>
              <a:avLst/>
              <a:gdLst>
                <a:gd name="T0" fmla="*/ 2 w 24"/>
                <a:gd name="T1" fmla="*/ 13 h 25"/>
                <a:gd name="T2" fmla="*/ 2 w 24"/>
                <a:gd name="T3" fmla="*/ 23 h 25"/>
                <a:gd name="T4" fmla="*/ 12 w 24"/>
                <a:gd name="T5" fmla="*/ 23 h 25"/>
                <a:gd name="T6" fmla="*/ 24 w 24"/>
                <a:gd name="T7" fmla="*/ 10 h 25"/>
                <a:gd name="T8" fmla="*/ 16 w 24"/>
                <a:gd name="T9" fmla="*/ 0 h 25"/>
                <a:gd name="T10" fmla="*/ 2 w 24"/>
                <a:gd name="T11" fmla="*/ 13 h 25"/>
              </a:gdLst>
              <a:ahLst/>
              <a:cxnLst>
                <a:cxn ang="0">
                  <a:pos x="T0" y="T1"/>
                </a:cxn>
                <a:cxn ang="0">
                  <a:pos x="T2" y="T3"/>
                </a:cxn>
                <a:cxn ang="0">
                  <a:pos x="T4" y="T5"/>
                </a:cxn>
                <a:cxn ang="0">
                  <a:pos x="T6" y="T7"/>
                </a:cxn>
                <a:cxn ang="0">
                  <a:pos x="T8" y="T9"/>
                </a:cxn>
                <a:cxn ang="0">
                  <a:pos x="T10" y="T11"/>
                </a:cxn>
              </a:cxnLst>
              <a:rect l="0" t="0" r="r" b="b"/>
              <a:pathLst>
                <a:path w="24" h="25">
                  <a:moveTo>
                    <a:pt x="2" y="13"/>
                  </a:moveTo>
                  <a:cubicBezTo>
                    <a:pt x="0" y="16"/>
                    <a:pt x="0" y="20"/>
                    <a:pt x="2" y="23"/>
                  </a:cubicBezTo>
                  <a:cubicBezTo>
                    <a:pt x="5" y="25"/>
                    <a:pt x="9" y="25"/>
                    <a:pt x="12" y="23"/>
                  </a:cubicBezTo>
                  <a:cubicBezTo>
                    <a:pt x="24" y="10"/>
                    <a:pt x="24" y="10"/>
                    <a:pt x="24" y="10"/>
                  </a:cubicBezTo>
                  <a:cubicBezTo>
                    <a:pt x="21" y="7"/>
                    <a:pt x="19" y="4"/>
                    <a:pt x="16" y="0"/>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1" name="Freeform 51"/>
            <p:cNvSpPr>
              <a:spLocks/>
            </p:cNvSpPr>
            <p:nvPr/>
          </p:nvSpPr>
          <p:spPr bwMode="auto">
            <a:xfrm>
              <a:off x="7786688" y="4046537"/>
              <a:ext cx="74612" cy="19050"/>
            </a:xfrm>
            <a:custGeom>
              <a:avLst/>
              <a:gdLst>
                <a:gd name="T0" fmla="*/ 18 w 29"/>
                <a:gd name="T1" fmla="*/ 0 h 7"/>
                <a:gd name="T2" fmla="*/ 12 w 29"/>
                <a:gd name="T3" fmla="*/ 0 h 7"/>
                <a:gd name="T4" fmla="*/ 0 w 29"/>
                <a:gd name="T5" fmla="*/ 0 h 7"/>
                <a:gd name="T6" fmla="*/ 0 w 29"/>
                <a:gd name="T7" fmla="*/ 1 h 7"/>
                <a:gd name="T8" fmla="*/ 10 w 29"/>
                <a:gd name="T9" fmla="*/ 7 h 7"/>
                <a:gd name="T10" fmla="*/ 11 w 29"/>
                <a:gd name="T11" fmla="*/ 7 h 7"/>
                <a:gd name="T12" fmla="*/ 18 w 29"/>
                <a:gd name="T13" fmla="*/ 7 h 7"/>
                <a:gd name="T14" fmla="*/ 19 w 29"/>
                <a:gd name="T15" fmla="*/ 7 h 7"/>
                <a:gd name="T16" fmla="*/ 29 w 29"/>
                <a:gd name="T17" fmla="*/ 1 h 7"/>
                <a:gd name="T18" fmla="*/ 29 w 29"/>
                <a:gd name="T19" fmla="*/ 0 h 7"/>
                <a:gd name="T20" fmla="*/ 18 w 2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7">
                  <a:moveTo>
                    <a:pt x="18" y="0"/>
                  </a:moveTo>
                  <a:cubicBezTo>
                    <a:pt x="12" y="0"/>
                    <a:pt x="12" y="0"/>
                    <a:pt x="12" y="0"/>
                  </a:cubicBezTo>
                  <a:cubicBezTo>
                    <a:pt x="0" y="0"/>
                    <a:pt x="0" y="0"/>
                    <a:pt x="0" y="0"/>
                  </a:cubicBezTo>
                  <a:cubicBezTo>
                    <a:pt x="0" y="1"/>
                    <a:pt x="0" y="1"/>
                    <a:pt x="0" y="1"/>
                  </a:cubicBezTo>
                  <a:cubicBezTo>
                    <a:pt x="0" y="5"/>
                    <a:pt x="5" y="7"/>
                    <a:pt x="10" y="7"/>
                  </a:cubicBezTo>
                  <a:cubicBezTo>
                    <a:pt x="11" y="7"/>
                    <a:pt x="11" y="7"/>
                    <a:pt x="11" y="7"/>
                  </a:cubicBezTo>
                  <a:cubicBezTo>
                    <a:pt x="18" y="7"/>
                    <a:pt x="18" y="7"/>
                    <a:pt x="18" y="7"/>
                  </a:cubicBezTo>
                  <a:cubicBezTo>
                    <a:pt x="19" y="7"/>
                    <a:pt x="19" y="7"/>
                    <a:pt x="19" y="7"/>
                  </a:cubicBezTo>
                  <a:cubicBezTo>
                    <a:pt x="24" y="7"/>
                    <a:pt x="29" y="5"/>
                    <a:pt x="29" y="1"/>
                  </a:cubicBezTo>
                  <a:cubicBezTo>
                    <a:pt x="29" y="1"/>
                    <a:pt x="29" y="1"/>
                    <a:pt x="29" y="0"/>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2" name="Freeform 52"/>
            <p:cNvSpPr>
              <a:spLocks/>
            </p:cNvSpPr>
            <p:nvPr/>
          </p:nvSpPr>
          <p:spPr bwMode="auto">
            <a:xfrm>
              <a:off x="7762876" y="4006850"/>
              <a:ext cx="120650" cy="31750"/>
            </a:xfrm>
            <a:custGeom>
              <a:avLst/>
              <a:gdLst>
                <a:gd name="T0" fmla="*/ 41 w 47"/>
                <a:gd name="T1" fmla="*/ 0 h 13"/>
                <a:gd name="T2" fmla="*/ 7 w 47"/>
                <a:gd name="T3" fmla="*/ 0 h 13"/>
                <a:gd name="T4" fmla="*/ 0 w 47"/>
                <a:gd name="T5" fmla="*/ 7 h 13"/>
                <a:gd name="T6" fmla="*/ 7 w 47"/>
                <a:gd name="T7" fmla="*/ 13 h 13"/>
                <a:gd name="T8" fmla="*/ 41 w 47"/>
                <a:gd name="T9" fmla="*/ 13 h 13"/>
                <a:gd name="T10" fmla="*/ 47 w 47"/>
                <a:gd name="T11" fmla="*/ 7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7"/>
                  </a:cubicBezTo>
                  <a:cubicBezTo>
                    <a:pt x="0" y="10"/>
                    <a:pt x="3" y="13"/>
                    <a:pt x="7" y="13"/>
                  </a:cubicBezTo>
                  <a:cubicBezTo>
                    <a:pt x="41" y="13"/>
                    <a:pt x="41" y="13"/>
                    <a:pt x="41" y="13"/>
                  </a:cubicBezTo>
                  <a:cubicBezTo>
                    <a:pt x="44" y="13"/>
                    <a:pt x="47" y="10"/>
                    <a:pt x="47" y="7"/>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3" name="Freeform 53"/>
            <p:cNvSpPr>
              <a:spLocks/>
            </p:cNvSpPr>
            <p:nvPr/>
          </p:nvSpPr>
          <p:spPr bwMode="auto">
            <a:xfrm>
              <a:off x="7762876" y="3965575"/>
              <a:ext cx="120650" cy="33337"/>
            </a:xfrm>
            <a:custGeom>
              <a:avLst/>
              <a:gdLst>
                <a:gd name="T0" fmla="*/ 41 w 47"/>
                <a:gd name="T1" fmla="*/ 0 h 13"/>
                <a:gd name="T2" fmla="*/ 7 w 47"/>
                <a:gd name="T3" fmla="*/ 0 h 13"/>
                <a:gd name="T4" fmla="*/ 0 w 47"/>
                <a:gd name="T5" fmla="*/ 6 h 13"/>
                <a:gd name="T6" fmla="*/ 7 w 47"/>
                <a:gd name="T7" fmla="*/ 13 h 13"/>
                <a:gd name="T8" fmla="*/ 41 w 47"/>
                <a:gd name="T9" fmla="*/ 13 h 13"/>
                <a:gd name="T10" fmla="*/ 47 w 47"/>
                <a:gd name="T11" fmla="*/ 6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6"/>
                  </a:cubicBezTo>
                  <a:cubicBezTo>
                    <a:pt x="0" y="10"/>
                    <a:pt x="3" y="13"/>
                    <a:pt x="7" y="13"/>
                  </a:cubicBezTo>
                  <a:cubicBezTo>
                    <a:pt x="41" y="13"/>
                    <a:pt x="41" y="13"/>
                    <a:pt x="41" y="13"/>
                  </a:cubicBezTo>
                  <a:cubicBezTo>
                    <a:pt x="44" y="13"/>
                    <a:pt x="47" y="10"/>
                    <a:pt x="47" y="6"/>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4" name="Freeform 54"/>
            <p:cNvSpPr>
              <a:spLocks noEditPoints="1"/>
            </p:cNvSpPr>
            <p:nvPr/>
          </p:nvSpPr>
          <p:spPr bwMode="auto">
            <a:xfrm>
              <a:off x="7666038" y="3568700"/>
              <a:ext cx="314325" cy="385762"/>
            </a:xfrm>
            <a:custGeom>
              <a:avLst/>
              <a:gdLst>
                <a:gd name="T0" fmla="*/ 123 w 123"/>
                <a:gd name="T1" fmla="*/ 62 h 151"/>
                <a:gd name="T2" fmla="*/ 111 w 123"/>
                <a:gd name="T3" fmla="*/ 25 h 151"/>
                <a:gd name="T4" fmla="*/ 84 w 123"/>
                <a:gd name="T5" fmla="*/ 5 h 151"/>
                <a:gd name="T6" fmla="*/ 84 w 123"/>
                <a:gd name="T7" fmla="*/ 4 h 151"/>
                <a:gd name="T8" fmla="*/ 79 w 123"/>
                <a:gd name="T9" fmla="*/ 3 h 151"/>
                <a:gd name="T10" fmla="*/ 68 w 123"/>
                <a:gd name="T11" fmla="*/ 1 h 151"/>
                <a:gd name="T12" fmla="*/ 68 w 123"/>
                <a:gd name="T13" fmla="*/ 1 h 151"/>
                <a:gd name="T14" fmla="*/ 68 w 123"/>
                <a:gd name="T15" fmla="*/ 1 h 151"/>
                <a:gd name="T16" fmla="*/ 68 w 123"/>
                <a:gd name="T17" fmla="*/ 1 h 151"/>
                <a:gd name="T18" fmla="*/ 62 w 123"/>
                <a:gd name="T19" fmla="*/ 0 h 151"/>
                <a:gd name="T20" fmla="*/ 62 w 123"/>
                <a:gd name="T21" fmla="*/ 0 h 151"/>
                <a:gd name="T22" fmla="*/ 62 w 123"/>
                <a:gd name="T23" fmla="*/ 0 h 151"/>
                <a:gd name="T24" fmla="*/ 61 w 123"/>
                <a:gd name="T25" fmla="*/ 0 h 151"/>
                <a:gd name="T26" fmla="*/ 56 w 123"/>
                <a:gd name="T27" fmla="*/ 1 h 151"/>
                <a:gd name="T28" fmla="*/ 56 w 123"/>
                <a:gd name="T29" fmla="*/ 1 h 151"/>
                <a:gd name="T30" fmla="*/ 55 w 123"/>
                <a:gd name="T31" fmla="*/ 1 h 151"/>
                <a:gd name="T32" fmla="*/ 44 w 123"/>
                <a:gd name="T33" fmla="*/ 3 h 151"/>
                <a:gd name="T34" fmla="*/ 40 w 123"/>
                <a:gd name="T35" fmla="*/ 4 h 151"/>
                <a:gd name="T36" fmla="*/ 40 w 123"/>
                <a:gd name="T37" fmla="*/ 5 h 151"/>
                <a:gd name="T38" fmla="*/ 13 w 123"/>
                <a:gd name="T39" fmla="*/ 25 h 151"/>
                <a:gd name="T40" fmla="*/ 0 w 123"/>
                <a:gd name="T41" fmla="*/ 62 h 151"/>
                <a:gd name="T42" fmla="*/ 5 w 123"/>
                <a:gd name="T43" fmla="*/ 87 h 151"/>
                <a:gd name="T44" fmla="*/ 20 w 123"/>
                <a:gd name="T45" fmla="*/ 109 h 151"/>
                <a:gd name="T46" fmla="*/ 26 w 123"/>
                <a:gd name="T47" fmla="*/ 116 h 151"/>
                <a:gd name="T48" fmla="*/ 28 w 123"/>
                <a:gd name="T49" fmla="*/ 121 h 151"/>
                <a:gd name="T50" fmla="*/ 29 w 123"/>
                <a:gd name="T51" fmla="*/ 135 h 151"/>
                <a:gd name="T52" fmla="*/ 29 w 123"/>
                <a:gd name="T53" fmla="*/ 136 h 151"/>
                <a:gd name="T54" fmla="*/ 29 w 123"/>
                <a:gd name="T55" fmla="*/ 136 h 151"/>
                <a:gd name="T56" fmla="*/ 29 w 123"/>
                <a:gd name="T57" fmla="*/ 136 h 151"/>
                <a:gd name="T58" fmla="*/ 29 w 123"/>
                <a:gd name="T59" fmla="*/ 136 h 151"/>
                <a:gd name="T60" fmla="*/ 44 w 123"/>
                <a:gd name="T61" fmla="*/ 151 h 151"/>
                <a:gd name="T62" fmla="*/ 79 w 123"/>
                <a:gd name="T63" fmla="*/ 151 h 151"/>
                <a:gd name="T64" fmla="*/ 94 w 123"/>
                <a:gd name="T65" fmla="*/ 136 h 151"/>
                <a:gd name="T66" fmla="*/ 94 w 123"/>
                <a:gd name="T67" fmla="*/ 136 h 151"/>
                <a:gd name="T68" fmla="*/ 94 w 123"/>
                <a:gd name="T69" fmla="*/ 136 h 151"/>
                <a:gd name="T70" fmla="*/ 94 w 123"/>
                <a:gd name="T71" fmla="*/ 136 h 151"/>
                <a:gd name="T72" fmla="*/ 94 w 123"/>
                <a:gd name="T73" fmla="*/ 135 h 151"/>
                <a:gd name="T74" fmla="*/ 95 w 123"/>
                <a:gd name="T75" fmla="*/ 121 h 151"/>
                <a:gd name="T76" fmla="*/ 96 w 123"/>
                <a:gd name="T77" fmla="*/ 118 h 151"/>
                <a:gd name="T78" fmla="*/ 102 w 123"/>
                <a:gd name="T79" fmla="*/ 111 h 151"/>
                <a:gd name="T80" fmla="*/ 116 w 123"/>
                <a:gd name="T81" fmla="*/ 93 h 151"/>
                <a:gd name="T82" fmla="*/ 123 w 123"/>
                <a:gd name="T83" fmla="*/ 62 h 151"/>
                <a:gd name="T84" fmla="*/ 58 w 123"/>
                <a:gd name="T85" fmla="*/ 27 h 151"/>
                <a:gd name="T86" fmla="*/ 41 w 123"/>
                <a:gd name="T87" fmla="*/ 32 h 151"/>
                <a:gd name="T88" fmla="*/ 32 w 123"/>
                <a:gd name="T89" fmla="*/ 43 h 151"/>
                <a:gd name="T90" fmla="*/ 28 w 123"/>
                <a:gd name="T91" fmla="*/ 61 h 151"/>
                <a:gd name="T92" fmla="*/ 28 w 123"/>
                <a:gd name="T93" fmla="*/ 61 h 151"/>
                <a:gd name="T94" fmla="*/ 21 w 123"/>
                <a:gd name="T95" fmla="*/ 68 h 151"/>
                <a:gd name="T96" fmla="*/ 14 w 123"/>
                <a:gd name="T97" fmla="*/ 61 h 151"/>
                <a:gd name="T98" fmla="*/ 15 w 123"/>
                <a:gd name="T99" fmla="*/ 52 h 151"/>
                <a:gd name="T100" fmla="*/ 22 w 123"/>
                <a:gd name="T101" fmla="*/ 34 h 151"/>
                <a:gd name="T102" fmla="*/ 32 w 123"/>
                <a:gd name="T103" fmla="*/ 22 h 151"/>
                <a:gd name="T104" fmla="*/ 58 w 123"/>
                <a:gd name="T105" fmla="*/ 13 h 151"/>
                <a:gd name="T106" fmla="*/ 65 w 123"/>
                <a:gd name="T107" fmla="*/ 20 h 151"/>
                <a:gd name="T108" fmla="*/ 58 w 123"/>
                <a:gd name="T109" fmla="*/ 2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1">
                  <a:moveTo>
                    <a:pt x="123" y="62"/>
                  </a:moveTo>
                  <a:cubicBezTo>
                    <a:pt x="123" y="48"/>
                    <a:pt x="118" y="35"/>
                    <a:pt x="111" y="25"/>
                  </a:cubicBezTo>
                  <a:cubicBezTo>
                    <a:pt x="104" y="16"/>
                    <a:pt x="94" y="9"/>
                    <a:pt x="84" y="5"/>
                  </a:cubicBezTo>
                  <a:cubicBezTo>
                    <a:pt x="84" y="4"/>
                    <a:pt x="84" y="4"/>
                    <a:pt x="84" y="4"/>
                  </a:cubicBezTo>
                  <a:cubicBezTo>
                    <a:pt x="79" y="3"/>
                    <a:pt x="79" y="3"/>
                    <a:pt x="79" y="3"/>
                  </a:cubicBezTo>
                  <a:cubicBezTo>
                    <a:pt x="76" y="2"/>
                    <a:pt x="72" y="1"/>
                    <a:pt x="68" y="1"/>
                  </a:cubicBezTo>
                  <a:cubicBezTo>
                    <a:pt x="68" y="1"/>
                    <a:pt x="68" y="1"/>
                    <a:pt x="68" y="1"/>
                  </a:cubicBezTo>
                  <a:cubicBezTo>
                    <a:pt x="68" y="1"/>
                    <a:pt x="68" y="1"/>
                    <a:pt x="68" y="1"/>
                  </a:cubicBezTo>
                  <a:cubicBezTo>
                    <a:pt x="68" y="1"/>
                    <a:pt x="68" y="1"/>
                    <a:pt x="68" y="1"/>
                  </a:cubicBezTo>
                  <a:cubicBezTo>
                    <a:pt x="66" y="1"/>
                    <a:pt x="64" y="0"/>
                    <a:pt x="62" y="0"/>
                  </a:cubicBezTo>
                  <a:cubicBezTo>
                    <a:pt x="62" y="0"/>
                    <a:pt x="62" y="0"/>
                    <a:pt x="62" y="0"/>
                  </a:cubicBezTo>
                  <a:cubicBezTo>
                    <a:pt x="62" y="0"/>
                    <a:pt x="62" y="0"/>
                    <a:pt x="62" y="0"/>
                  </a:cubicBezTo>
                  <a:cubicBezTo>
                    <a:pt x="61" y="0"/>
                    <a:pt x="61" y="0"/>
                    <a:pt x="61" y="0"/>
                  </a:cubicBezTo>
                  <a:cubicBezTo>
                    <a:pt x="59" y="0"/>
                    <a:pt x="58" y="1"/>
                    <a:pt x="56" y="1"/>
                  </a:cubicBezTo>
                  <a:cubicBezTo>
                    <a:pt x="56" y="1"/>
                    <a:pt x="56" y="1"/>
                    <a:pt x="56" y="1"/>
                  </a:cubicBezTo>
                  <a:cubicBezTo>
                    <a:pt x="55" y="1"/>
                    <a:pt x="55" y="1"/>
                    <a:pt x="55" y="1"/>
                  </a:cubicBezTo>
                  <a:cubicBezTo>
                    <a:pt x="51" y="1"/>
                    <a:pt x="48" y="2"/>
                    <a:pt x="44" y="3"/>
                  </a:cubicBezTo>
                  <a:cubicBezTo>
                    <a:pt x="40" y="4"/>
                    <a:pt x="40" y="4"/>
                    <a:pt x="40" y="4"/>
                  </a:cubicBezTo>
                  <a:cubicBezTo>
                    <a:pt x="40" y="5"/>
                    <a:pt x="40" y="5"/>
                    <a:pt x="40" y="5"/>
                  </a:cubicBezTo>
                  <a:cubicBezTo>
                    <a:pt x="29" y="9"/>
                    <a:pt x="19" y="16"/>
                    <a:pt x="13" y="25"/>
                  </a:cubicBezTo>
                  <a:cubicBezTo>
                    <a:pt x="5" y="35"/>
                    <a:pt x="0" y="48"/>
                    <a:pt x="0" y="62"/>
                  </a:cubicBezTo>
                  <a:cubicBezTo>
                    <a:pt x="0" y="72"/>
                    <a:pt x="2" y="80"/>
                    <a:pt x="5" y="87"/>
                  </a:cubicBezTo>
                  <a:cubicBezTo>
                    <a:pt x="9" y="97"/>
                    <a:pt x="15" y="104"/>
                    <a:pt x="20" y="109"/>
                  </a:cubicBezTo>
                  <a:cubicBezTo>
                    <a:pt x="22" y="112"/>
                    <a:pt x="24" y="114"/>
                    <a:pt x="26" y="116"/>
                  </a:cubicBezTo>
                  <a:cubicBezTo>
                    <a:pt x="27" y="118"/>
                    <a:pt x="28" y="120"/>
                    <a:pt x="28" y="121"/>
                  </a:cubicBezTo>
                  <a:cubicBezTo>
                    <a:pt x="29" y="126"/>
                    <a:pt x="29" y="134"/>
                    <a:pt x="29" y="135"/>
                  </a:cubicBezTo>
                  <a:cubicBezTo>
                    <a:pt x="29" y="136"/>
                    <a:pt x="29" y="136"/>
                    <a:pt x="29" y="136"/>
                  </a:cubicBezTo>
                  <a:cubicBezTo>
                    <a:pt x="29" y="136"/>
                    <a:pt x="29" y="136"/>
                    <a:pt x="29" y="136"/>
                  </a:cubicBezTo>
                  <a:cubicBezTo>
                    <a:pt x="29" y="136"/>
                    <a:pt x="29" y="136"/>
                    <a:pt x="29" y="136"/>
                  </a:cubicBezTo>
                  <a:cubicBezTo>
                    <a:pt x="29" y="136"/>
                    <a:pt x="29" y="136"/>
                    <a:pt x="29" y="136"/>
                  </a:cubicBezTo>
                  <a:cubicBezTo>
                    <a:pt x="29" y="144"/>
                    <a:pt x="36" y="151"/>
                    <a:pt x="44" y="151"/>
                  </a:cubicBezTo>
                  <a:cubicBezTo>
                    <a:pt x="79" y="151"/>
                    <a:pt x="79" y="151"/>
                    <a:pt x="79" y="151"/>
                  </a:cubicBezTo>
                  <a:cubicBezTo>
                    <a:pt x="87" y="151"/>
                    <a:pt x="94" y="144"/>
                    <a:pt x="94"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4"/>
                    <a:pt x="94" y="126"/>
                    <a:pt x="95" y="121"/>
                  </a:cubicBezTo>
                  <a:cubicBezTo>
                    <a:pt x="95" y="120"/>
                    <a:pt x="95" y="119"/>
                    <a:pt x="96" y="118"/>
                  </a:cubicBezTo>
                  <a:cubicBezTo>
                    <a:pt x="97" y="116"/>
                    <a:pt x="100" y="114"/>
                    <a:pt x="102" y="111"/>
                  </a:cubicBezTo>
                  <a:cubicBezTo>
                    <a:pt x="106" y="106"/>
                    <a:pt x="112" y="101"/>
                    <a:pt x="116" y="93"/>
                  </a:cubicBezTo>
                  <a:cubicBezTo>
                    <a:pt x="120" y="85"/>
                    <a:pt x="123" y="75"/>
                    <a:pt x="123" y="62"/>
                  </a:cubicBezTo>
                  <a:close/>
                  <a:moveTo>
                    <a:pt x="58" y="27"/>
                  </a:moveTo>
                  <a:cubicBezTo>
                    <a:pt x="50" y="27"/>
                    <a:pt x="45" y="29"/>
                    <a:pt x="41" y="32"/>
                  </a:cubicBezTo>
                  <a:cubicBezTo>
                    <a:pt x="37" y="35"/>
                    <a:pt x="34" y="39"/>
                    <a:pt x="32" y="43"/>
                  </a:cubicBezTo>
                  <a:cubicBezTo>
                    <a:pt x="28" y="51"/>
                    <a:pt x="28" y="60"/>
                    <a:pt x="28" y="61"/>
                  </a:cubicBezTo>
                  <a:cubicBezTo>
                    <a:pt x="28" y="61"/>
                    <a:pt x="28" y="61"/>
                    <a:pt x="28" y="61"/>
                  </a:cubicBezTo>
                  <a:cubicBezTo>
                    <a:pt x="28" y="65"/>
                    <a:pt x="25" y="68"/>
                    <a:pt x="21" y="68"/>
                  </a:cubicBezTo>
                  <a:cubicBezTo>
                    <a:pt x="17" y="68"/>
                    <a:pt x="14" y="65"/>
                    <a:pt x="14" y="61"/>
                  </a:cubicBezTo>
                  <a:cubicBezTo>
                    <a:pt x="14" y="61"/>
                    <a:pt x="14" y="57"/>
                    <a:pt x="15" y="52"/>
                  </a:cubicBezTo>
                  <a:cubicBezTo>
                    <a:pt x="16" y="47"/>
                    <a:pt x="18" y="40"/>
                    <a:pt x="22" y="34"/>
                  </a:cubicBezTo>
                  <a:cubicBezTo>
                    <a:pt x="24" y="29"/>
                    <a:pt x="28" y="25"/>
                    <a:pt x="32" y="22"/>
                  </a:cubicBezTo>
                  <a:cubicBezTo>
                    <a:pt x="39" y="17"/>
                    <a:pt x="47" y="14"/>
                    <a:pt x="58" y="13"/>
                  </a:cubicBezTo>
                  <a:cubicBezTo>
                    <a:pt x="62" y="13"/>
                    <a:pt x="65" y="16"/>
                    <a:pt x="65" y="20"/>
                  </a:cubicBezTo>
                  <a:cubicBezTo>
                    <a:pt x="65" y="24"/>
                    <a:pt x="62" y="27"/>
                    <a:pt x="5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5" name="Freeform 55"/>
            <p:cNvSpPr>
              <a:spLocks/>
            </p:cNvSpPr>
            <p:nvPr/>
          </p:nvSpPr>
          <p:spPr bwMode="auto">
            <a:xfrm>
              <a:off x="7950201" y="3844925"/>
              <a:ext cx="60325" cy="63500"/>
            </a:xfrm>
            <a:custGeom>
              <a:avLst/>
              <a:gdLst>
                <a:gd name="T0" fmla="*/ 8 w 24"/>
                <a:gd name="T1" fmla="*/ 0 h 25"/>
                <a:gd name="T2" fmla="*/ 0 w 24"/>
                <a:gd name="T3" fmla="*/ 10 h 25"/>
                <a:gd name="T4" fmla="*/ 12 w 24"/>
                <a:gd name="T5" fmla="*/ 23 h 25"/>
                <a:gd name="T6" fmla="*/ 22 w 24"/>
                <a:gd name="T7" fmla="*/ 23 h 25"/>
                <a:gd name="T8" fmla="*/ 22 w 24"/>
                <a:gd name="T9" fmla="*/ 13 h 25"/>
                <a:gd name="T10" fmla="*/ 8 w 24"/>
                <a:gd name="T11" fmla="*/ 0 h 25"/>
              </a:gdLst>
              <a:ahLst/>
              <a:cxnLst>
                <a:cxn ang="0">
                  <a:pos x="T0" y="T1"/>
                </a:cxn>
                <a:cxn ang="0">
                  <a:pos x="T2" y="T3"/>
                </a:cxn>
                <a:cxn ang="0">
                  <a:pos x="T4" y="T5"/>
                </a:cxn>
                <a:cxn ang="0">
                  <a:pos x="T6" y="T7"/>
                </a:cxn>
                <a:cxn ang="0">
                  <a:pos x="T8" y="T9"/>
                </a:cxn>
                <a:cxn ang="0">
                  <a:pos x="T10" y="T11"/>
                </a:cxn>
              </a:cxnLst>
              <a:rect l="0" t="0" r="r" b="b"/>
              <a:pathLst>
                <a:path w="24" h="25">
                  <a:moveTo>
                    <a:pt x="8" y="0"/>
                  </a:moveTo>
                  <a:cubicBezTo>
                    <a:pt x="6" y="4"/>
                    <a:pt x="3" y="7"/>
                    <a:pt x="0" y="10"/>
                  </a:cubicBezTo>
                  <a:cubicBezTo>
                    <a:pt x="12" y="23"/>
                    <a:pt x="12" y="23"/>
                    <a:pt x="12" y="23"/>
                  </a:cubicBezTo>
                  <a:cubicBezTo>
                    <a:pt x="15" y="25"/>
                    <a:pt x="19" y="25"/>
                    <a:pt x="22" y="23"/>
                  </a:cubicBezTo>
                  <a:cubicBezTo>
                    <a:pt x="24" y="20"/>
                    <a:pt x="24" y="16"/>
                    <a:pt x="22"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6" name="Freeform 56"/>
            <p:cNvSpPr>
              <a:spLocks/>
            </p:cNvSpPr>
            <p:nvPr/>
          </p:nvSpPr>
          <p:spPr bwMode="auto">
            <a:xfrm>
              <a:off x="8004176" y="3705225"/>
              <a:ext cx="76200" cy="33337"/>
            </a:xfrm>
            <a:custGeom>
              <a:avLst/>
              <a:gdLst>
                <a:gd name="T0" fmla="*/ 24 w 30"/>
                <a:gd name="T1" fmla="*/ 0 h 13"/>
                <a:gd name="T2" fmla="*/ 0 w 30"/>
                <a:gd name="T3" fmla="*/ 0 h 13"/>
                <a:gd name="T4" fmla="*/ 0 w 30"/>
                <a:gd name="T5" fmla="*/ 9 h 13"/>
                <a:gd name="T6" fmla="*/ 0 w 30"/>
                <a:gd name="T7" fmla="*/ 13 h 13"/>
                <a:gd name="T8" fmla="*/ 24 w 30"/>
                <a:gd name="T9" fmla="*/ 13 h 13"/>
                <a:gd name="T10" fmla="*/ 30 w 30"/>
                <a:gd name="T11" fmla="*/ 6 h 13"/>
                <a:gd name="T12" fmla="*/ 24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0"/>
                  </a:moveTo>
                  <a:cubicBezTo>
                    <a:pt x="0" y="0"/>
                    <a:pt x="0" y="0"/>
                    <a:pt x="0" y="0"/>
                  </a:cubicBezTo>
                  <a:cubicBezTo>
                    <a:pt x="0" y="3"/>
                    <a:pt x="0" y="6"/>
                    <a:pt x="0" y="9"/>
                  </a:cubicBezTo>
                  <a:cubicBezTo>
                    <a:pt x="0" y="10"/>
                    <a:pt x="0" y="12"/>
                    <a:pt x="0" y="13"/>
                  </a:cubicBezTo>
                  <a:cubicBezTo>
                    <a:pt x="24" y="13"/>
                    <a:pt x="24" y="13"/>
                    <a:pt x="24" y="13"/>
                  </a:cubicBezTo>
                  <a:cubicBezTo>
                    <a:pt x="27" y="13"/>
                    <a:pt x="30" y="10"/>
                    <a:pt x="30" y="6"/>
                  </a:cubicBezTo>
                  <a:cubicBezTo>
                    <a:pt x="30" y="3"/>
                    <a:pt x="2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54" name="组合 53"/>
          <p:cNvGrpSpPr/>
          <p:nvPr/>
        </p:nvGrpSpPr>
        <p:grpSpPr>
          <a:xfrm rot="1902839">
            <a:off x="3057129" y="2094821"/>
            <a:ext cx="956454" cy="400149"/>
            <a:chOff x="1150938" y="1535113"/>
            <a:chExt cx="933449" cy="390525"/>
          </a:xfrm>
          <a:solidFill>
            <a:srgbClr val="A6A6A6"/>
          </a:solidFill>
        </p:grpSpPr>
        <p:sp>
          <p:nvSpPr>
            <p:cNvPr id="55"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56"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41" name="组合 40"/>
          <p:cNvGrpSpPr/>
          <p:nvPr/>
        </p:nvGrpSpPr>
        <p:grpSpPr>
          <a:xfrm>
            <a:off x="4756026" y="3036186"/>
            <a:ext cx="490293" cy="414267"/>
            <a:chOff x="8507413" y="4900613"/>
            <a:chExt cx="706438" cy="596900"/>
          </a:xfrm>
          <a:solidFill>
            <a:schemeClr val="tx1">
              <a:lumMod val="65000"/>
              <a:lumOff val="35000"/>
            </a:schemeClr>
          </a:solidFill>
        </p:grpSpPr>
        <p:sp>
          <p:nvSpPr>
            <p:cNvPr id="42" name="Oval 188"/>
            <p:cNvSpPr>
              <a:spLocks noChangeArrowheads="1"/>
            </p:cNvSpPr>
            <p:nvPr/>
          </p:nvSpPr>
          <p:spPr bwMode="auto">
            <a:xfrm>
              <a:off x="8759826" y="4967288"/>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3" name="Freeform 189"/>
            <p:cNvSpPr>
              <a:spLocks/>
            </p:cNvSpPr>
            <p:nvPr/>
          </p:nvSpPr>
          <p:spPr bwMode="auto">
            <a:xfrm>
              <a:off x="8683626" y="5189538"/>
              <a:ext cx="357188" cy="307975"/>
            </a:xfrm>
            <a:custGeom>
              <a:avLst/>
              <a:gdLst>
                <a:gd name="T0" fmla="*/ 65 w 95"/>
                <a:gd name="T1" fmla="*/ 0 h 82"/>
                <a:gd name="T2" fmla="*/ 48 w 95"/>
                <a:gd name="T3" fmla="*/ 20 h 82"/>
                <a:gd name="T4" fmla="*/ 31 w 95"/>
                <a:gd name="T5" fmla="*/ 0 h 82"/>
                <a:gd name="T6" fmla="*/ 0 w 95"/>
                <a:gd name="T7" fmla="*/ 51 h 82"/>
                <a:gd name="T8" fmla="*/ 1 w 95"/>
                <a:gd name="T9" fmla="*/ 61 h 82"/>
                <a:gd name="T10" fmla="*/ 48 w 95"/>
                <a:gd name="T11" fmla="*/ 82 h 82"/>
                <a:gd name="T12" fmla="*/ 94 w 95"/>
                <a:gd name="T13" fmla="*/ 61 h 82"/>
                <a:gd name="T14" fmla="*/ 95 w 95"/>
                <a:gd name="T15" fmla="*/ 51 h 82"/>
                <a:gd name="T16" fmla="*/ 65 w 95"/>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65" y="0"/>
                  </a:moveTo>
                  <a:cubicBezTo>
                    <a:pt x="48" y="20"/>
                    <a:pt x="48" y="20"/>
                    <a:pt x="48" y="20"/>
                  </a:cubicBezTo>
                  <a:cubicBezTo>
                    <a:pt x="31" y="0"/>
                    <a:pt x="31" y="0"/>
                    <a:pt x="31" y="0"/>
                  </a:cubicBezTo>
                  <a:cubicBezTo>
                    <a:pt x="13" y="8"/>
                    <a:pt x="0" y="28"/>
                    <a:pt x="0" y="51"/>
                  </a:cubicBezTo>
                  <a:cubicBezTo>
                    <a:pt x="0" y="54"/>
                    <a:pt x="1" y="57"/>
                    <a:pt x="1" y="61"/>
                  </a:cubicBezTo>
                  <a:cubicBezTo>
                    <a:pt x="11" y="73"/>
                    <a:pt x="28" y="82"/>
                    <a:pt x="48" y="82"/>
                  </a:cubicBezTo>
                  <a:cubicBezTo>
                    <a:pt x="67" y="82"/>
                    <a:pt x="84" y="73"/>
                    <a:pt x="94" y="61"/>
                  </a:cubicBezTo>
                  <a:cubicBezTo>
                    <a:pt x="95" y="57"/>
                    <a:pt x="95" y="54"/>
                    <a:pt x="95" y="51"/>
                  </a:cubicBezTo>
                  <a:cubicBezTo>
                    <a:pt x="95" y="28"/>
                    <a:pt x="82" y="7"/>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4" name="Freeform 190"/>
            <p:cNvSpPr>
              <a:spLocks/>
            </p:cNvSpPr>
            <p:nvPr/>
          </p:nvSpPr>
          <p:spPr bwMode="auto">
            <a:xfrm>
              <a:off x="8958263" y="4900613"/>
              <a:ext cx="184150" cy="187325"/>
            </a:xfrm>
            <a:custGeom>
              <a:avLst/>
              <a:gdLst>
                <a:gd name="T0" fmla="*/ 24 w 49"/>
                <a:gd name="T1" fmla="*/ 0 h 50"/>
                <a:gd name="T2" fmla="*/ 0 w 49"/>
                <a:gd name="T3" fmla="*/ 18 h 50"/>
                <a:gd name="T4" fmla="*/ 11 w 49"/>
                <a:gd name="T5" fmla="*/ 45 h 50"/>
                <a:gd name="T6" fmla="*/ 11 w 49"/>
                <a:gd name="T7" fmla="*/ 46 h 50"/>
                <a:gd name="T8" fmla="*/ 24 w 49"/>
                <a:gd name="T9" fmla="*/ 50 h 50"/>
                <a:gd name="T10" fmla="*/ 49 w 49"/>
                <a:gd name="T11" fmla="*/ 25 h 50"/>
                <a:gd name="T12" fmla="*/ 24 w 4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9" h="50">
                  <a:moveTo>
                    <a:pt x="24" y="0"/>
                  </a:moveTo>
                  <a:cubicBezTo>
                    <a:pt x="12" y="0"/>
                    <a:pt x="2" y="8"/>
                    <a:pt x="0" y="18"/>
                  </a:cubicBezTo>
                  <a:cubicBezTo>
                    <a:pt x="6" y="25"/>
                    <a:pt x="11" y="34"/>
                    <a:pt x="11" y="45"/>
                  </a:cubicBezTo>
                  <a:cubicBezTo>
                    <a:pt x="11" y="45"/>
                    <a:pt x="11" y="46"/>
                    <a:pt x="11" y="46"/>
                  </a:cubicBezTo>
                  <a:cubicBezTo>
                    <a:pt x="14" y="49"/>
                    <a:pt x="19" y="50"/>
                    <a:pt x="24" y="50"/>
                  </a:cubicBezTo>
                  <a:cubicBezTo>
                    <a:pt x="37" y="50"/>
                    <a:pt x="49" y="39"/>
                    <a:pt x="49" y="25"/>
                  </a:cubicBezTo>
                  <a:cubicBezTo>
                    <a:pt x="49" y="11"/>
                    <a:pt x="3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5" name="Freeform 191"/>
            <p:cNvSpPr>
              <a:spLocks/>
            </p:cNvSpPr>
            <p:nvPr/>
          </p:nvSpPr>
          <p:spPr bwMode="auto">
            <a:xfrm>
              <a:off x="8575676" y="4900613"/>
              <a:ext cx="187325" cy="187325"/>
            </a:xfrm>
            <a:custGeom>
              <a:avLst/>
              <a:gdLst>
                <a:gd name="T0" fmla="*/ 40 w 50"/>
                <a:gd name="T1" fmla="*/ 45 h 50"/>
                <a:gd name="T2" fmla="*/ 50 w 50"/>
                <a:gd name="T3" fmla="*/ 20 h 50"/>
                <a:gd name="T4" fmla="*/ 25 w 50"/>
                <a:gd name="T5" fmla="*/ 0 h 50"/>
                <a:gd name="T6" fmla="*/ 0 w 50"/>
                <a:gd name="T7" fmla="*/ 25 h 50"/>
                <a:gd name="T8" fmla="*/ 25 w 50"/>
                <a:gd name="T9" fmla="*/ 50 h 50"/>
                <a:gd name="T10" fmla="*/ 40 w 50"/>
                <a:gd name="T11" fmla="*/ 45 h 50"/>
                <a:gd name="T12" fmla="*/ 40 w 50"/>
                <a:gd name="T13" fmla="*/ 45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40" y="45"/>
                  </a:moveTo>
                  <a:cubicBezTo>
                    <a:pt x="40" y="35"/>
                    <a:pt x="44" y="26"/>
                    <a:pt x="50" y="20"/>
                  </a:cubicBezTo>
                  <a:cubicBezTo>
                    <a:pt x="48" y="8"/>
                    <a:pt x="37" y="0"/>
                    <a:pt x="25" y="0"/>
                  </a:cubicBezTo>
                  <a:cubicBezTo>
                    <a:pt x="12" y="0"/>
                    <a:pt x="0" y="11"/>
                    <a:pt x="0" y="25"/>
                  </a:cubicBezTo>
                  <a:cubicBezTo>
                    <a:pt x="0" y="39"/>
                    <a:pt x="12" y="50"/>
                    <a:pt x="25" y="50"/>
                  </a:cubicBezTo>
                  <a:cubicBezTo>
                    <a:pt x="31" y="50"/>
                    <a:pt x="36" y="48"/>
                    <a:pt x="40" y="45"/>
                  </a:cubicBezTo>
                  <a:cubicBezTo>
                    <a:pt x="40" y="45"/>
                    <a:pt x="40" y="45"/>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6" name="Freeform 192"/>
            <p:cNvSpPr>
              <a:spLocks/>
            </p:cNvSpPr>
            <p:nvPr/>
          </p:nvSpPr>
          <p:spPr bwMode="auto">
            <a:xfrm>
              <a:off x="8958263" y="5103813"/>
              <a:ext cx="255588" cy="285750"/>
            </a:xfrm>
            <a:custGeom>
              <a:avLst/>
              <a:gdLst>
                <a:gd name="T0" fmla="*/ 40 w 68"/>
                <a:gd name="T1" fmla="*/ 0 h 76"/>
                <a:gd name="T2" fmla="*/ 24 w 68"/>
                <a:gd name="T3" fmla="*/ 19 h 76"/>
                <a:gd name="T4" fmla="*/ 9 w 68"/>
                <a:gd name="T5" fmla="*/ 2 h 76"/>
                <a:gd name="T6" fmla="*/ 0 w 68"/>
                <a:gd name="T7" fmla="*/ 16 h 76"/>
                <a:gd name="T8" fmla="*/ 32 w 68"/>
                <a:gd name="T9" fmla="*/ 74 h 76"/>
                <a:gd name="T10" fmla="*/ 31 w 68"/>
                <a:gd name="T11" fmla="*/ 76 h 76"/>
                <a:gd name="T12" fmla="*/ 67 w 68"/>
                <a:gd name="T13" fmla="*/ 57 h 76"/>
                <a:gd name="T14" fmla="*/ 68 w 68"/>
                <a:gd name="T15" fmla="*/ 48 h 76"/>
                <a:gd name="T16" fmla="*/ 40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40" y="0"/>
                  </a:moveTo>
                  <a:cubicBezTo>
                    <a:pt x="24" y="19"/>
                    <a:pt x="24" y="19"/>
                    <a:pt x="24" y="19"/>
                  </a:cubicBezTo>
                  <a:cubicBezTo>
                    <a:pt x="9" y="2"/>
                    <a:pt x="9" y="2"/>
                    <a:pt x="9" y="2"/>
                  </a:cubicBezTo>
                  <a:cubicBezTo>
                    <a:pt x="7" y="7"/>
                    <a:pt x="4" y="12"/>
                    <a:pt x="0" y="16"/>
                  </a:cubicBezTo>
                  <a:cubicBezTo>
                    <a:pt x="19" y="27"/>
                    <a:pt x="32" y="49"/>
                    <a:pt x="32" y="74"/>
                  </a:cubicBezTo>
                  <a:cubicBezTo>
                    <a:pt x="32" y="75"/>
                    <a:pt x="31" y="75"/>
                    <a:pt x="31" y="76"/>
                  </a:cubicBezTo>
                  <a:cubicBezTo>
                    <a:pt x="46" y="74"/>
                    <a:pt x="59" y="67"/>
                    <a:pt x="67" y="57"/>
                  </a:cubicBezTo>
                  <a:cubicBezTo>
                    <a:pt x="68" y="54"/>
                    <a:pt x="68" y="51"/>
                    <a:pt x="68" y="48"/>
                  </a:cubicBezTo>
                  <a:cubicBezTo>
                    <a:pt x="68" y="26"/>
                    <a:pt x="56" y="8"/>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7" name="Freeform 193"/>
            <p:cNvSpPr>
              <a:spLocks/>
            </p:cNvSpPr>
            <p:nvPr/>
          </p:nvSpPr>
          <p:spPr bwMode="auto">
            <a:xfrm>
              <a:off x="8507413" y="5103813"/>
              <a:ext cx="258763" cy="285750"/>
            </a:xfrm>
            <a:custGeom>
              <a:avLst/>
              <a:gdLst>
                <a:gd name="T0" fmla="*/ 38 w 69"/>
                <a:gd name="T1" fmla="*/ 74 h 76"/>
                <a:gd name="T2" fmla="*/ 69 w 69"/>
                <a:gd name="T3" fmla="*/ 17 h 76"/>
                <a:gd name="T4" fmla="*/ 59 w 69"/>
                <a:gd name="T5" fmla="*/ 0 h 76"/>
                <a:gd name="T6" fmla="*/ 59 w 69"/>
                <a:gd name="T7" fmla="*/ 0 h 76"/>
                <a:gd name="T8" fmla="*/ 44 w 69"/>
                <a:gd name="T9" fmla="*/ 19 h 76"/>
                <a:gd name="T10" fmla="*/ 28 w 69"/>
                <a:gd name="T11" fmla="*/ 1 h 76"/>
                <a:gd name="T12" fmla="*/ 0 w 69"/>
                <a:gd name="T13" fmla="*/ 48 h 76"/>
                <a:gd name="T14" fmla="*/ 0 w 69"/>
                <a:gd name="T15" fmla="*/ 57 h 76"/>
                <a:gd name="T16" fmla="*/ 38 w 69"/>
                <a:gd name="T17" fmla="*/ 76 h 76"/>
                <a:gd name="T18" fmla="*/ 38 w 69"/>
                <a:gd name="T1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6">
                  <a:moveTo>
                    <a:pt x="38" y="74"/>
                  </a:moveTo>
                  <a:cubicBezTo>
                    <a:pt x="38" y="49"/>
                    <a:pt x="50" y="28"/>
                    <a:pt x="69" y="17"/>
                  </a:cubicBezTo>
                  <a:cubicBezTo>
                    <a:pt x="65" y="12"/>
                    <a:pt x="61" y="7"/>
                    <a:pt x="59" y="0"/>
                  </a:cubicBezTo>
                  <a:cubicBezTo>
                    <a:pt x="59" y="0"/>
                    <a:pt x="59" y="0"/>
                    <a:pt x="59" y="0"/>
                  </a:cubicBezTo>
                  <a:cubicBezTo>
                    <a:pt x="44" y="19"/>
                    <a:pt x="44" y="19"/>
                    <a:pt x="44" y="19"/>
                  </a:cubicBezTo>
                  <a:cubicBezTo>
                    <a:pt x="28" y="1"/>
                    <a:pt x="28" y="1"/>
                    <a:pt x="28" y="1"/>
                  </a:cubicBezTo>
                  <a:cubicBezTo>
                    <a:pt x="12" y="8"/>
                    <a:pt x="0" y="26"/>
                    <a:pt x="0" y="48"/>
                  </a:cubicBezTo>
                  <a:cubicBezTo>
                    <a:pt x="0" y="51"/>
                    <a:pt x="0" y="54"/>
                    <a:pt x="0" y="57"/>
                  </a:cubicBezTo>
                  <a:cubicBezTo>
                    <a:pt x="9" y="67"/>
                    <a:pt x="22" y="75"/>
                    <a:pt x="38" y="76"/>
                  </a:cubicBezTo>
                  <a:cubicBezTo>
                    <a:pt x="38" y="75"/>
                    <a:pt x="38" y="75"/>
                    <a:pt x="3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63" name="组合 62"/>
          <p:cNvGrpSpPr/>
          <p:nvPr/>
        </p:nvGrpSpPr>
        <p:grpSpPr>
          <a:xfrm rot="20210485" flipH="1">
            <a:off x="4836802" y="3266136"/>
            <a:ext cx="795539" cy="354740"/>
            <a:chOff x="1150938" y="1535113"/>
            <a:chExt cx="933449" cy="390525"/>
          </a:xfrm>
          <a:solidFill>
            <a:srgbClr val="A6A6A6"/>
          </a:solidFill>
        </p:grpSpPr>
        <p:sp>
          <p:nvSpPr>
            <p:cNvPr id="64"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65"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cxnSp>
        <p:nvCxnSpPr>
          <p:cNvPr id="66" name="直接连接符 65"/>
          <p:cNvCxnSpPr/>
          <p:nvPr/>
        </p:nvCxnSpPr>
        <p:spPr>
          <a:xfrm>
            <a:off x="1303023" y="2288971"/>
            <a:ext cx="176022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767764" y="3417617"/>
            <a:ext cx="163688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rot="16200000">
            <a:off x="4267570" y="1684841"/>
            <a:ext cx="177222"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8" name="等腰三角形 47"/>
          <p:cNvSpPr/>
          <p:nvPr/>
        </p:nvSpPr>
        <p:spPr>
          <a:xfrm rot="5400000">
            <a:off x="4294761" y="3642761"/>
            <a:ext cx="162686"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1592341" y="1916381"/>
            <a:ext cx="1175643" cy="369332"/>
          </a:xfrm>
          <a:prstGeom prst="rect">
            <a:avLst/>
          </a:prstGeom>
        </p:spPr>
        <p:txBody>
          <a:bodyPr wrap="none">
            <a:spAutoFit/>
          </a:bodyPr>
          <a:lstStyle/>
          <a:p>
            <a:r>
              <a:rPr lang="en-US" altLang="zh-CN" sz="1800" b="1" dirty="0">
                <a:solidFill>
                  <a:schemeClr val="tx2">
                    <a:lumMod val="75000"/>
                  </a:schemeClr>
                </a:solidFill>
                <a:latin typeface="Microsoft YaHei" panose="020B0503020204020204" pitchFamily="34" charset="-122"/>
                <a:ea typeface="Microsoft YaHei" panose="020B0503020204020204" pitchFamily="34" charset="-122"/>
                <a:cs typeface="Times New Roman" panose="02020603050405020304" pitchFamily="18" charset="0"/>
              </a:rPr>
              <a:t>Memory</a:t>
            </a:r>
            <a:endParaRPr lang="zh-CN" altLang="en-US" sz="1800" b="1" dirty="0">
              <a:solidFill>
                <a:schemeClr val="tx2">
                  <a:lumMod val="7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1" name="矩形 50"/>
          <p:cNvSpPr/>
          <p:nvPr/>
        </p:nvSpPr>
        <p:spPr>
          <a:xfrm>
            <a:off x="6099855" y="3417617"/>
            <a:ext cx="1139158" cy="369332"/>
          </a:xfrm>
          <a:prstGeom prst="rect">
            <a:avLst/>
          </a:prstGeom>
        </p:spPr>
        <p:txBody>
          <a:bodyPr wrap="none">
            <a:spAutoFit/>
          </a:bodyPr>
          <a:lstStyle/>
          <a:p>
            <a:r>
              <a:rPr lang="en-US" altLang="zh-CN" sz="1800" b="1" dirty="0">
                <a:solidFill>
                  <a:schemeClr val="tx2">
                    <a:lumMod val="75000"/>
                  </a:schemeClr>
                </a:solidFill>
                <a:latin typeface="Microsoft YaHei" panose="020B0503020204020204" pitchFamily="34" charset="-122"/>
                <a:ea typeface="Microsoft YaHei" panose="020B0503020204020204" pitchFamily="34" charset="-122"/>
                <a:cs typeface="+mn-ea"/>
              </a:rPr>
              <a:t>Register</a:t>
            </a:r>
            <a:endParaRPr lang="zh-CN" altLang="en-US" sz="1800" b="1" dirty="0">
              <a:solidFill>
                <a:schemeClr val="tx2">
                  <a:lumMod val="75000"/>
                </a:schemeClr>
              </a:solidFill>
              <a:latin typeface="Microsoft YaHei" panose="020B0503020204020204" pitchFamily="34" charset="-122"/>
              <a:ea typeface="Microsoft YaHei" panose="020B0503020204020204" pitchFamily="34" charset="-122"/>
              <a:cs typeface="+mn-ea"/>
            </a:endParaRPr>
          </a:p>
        </p:txBody>
      </p:sp>
      <p:sp>
        <p:nvSpPr>
          <p:cNvPr id="70" name="TextBox 6"/>
          <p:cNvSpPr txBox="1">
            <a:spLocks noChangeArrowheads="1"/>
          </p:cNvSpPr>
          <p:nvPr/>
        </p:nvSpPr>
        <p:spPr bwMode="auto">
          <a:xfrm>
            <a:off x="3204026" y="238830"/>
            <a:ext cx="23290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TW" altLang="zh-TW" dirty="0">
                <a:solidFill>
                  <a:schemeClr val="bg2">
                    <a:lumMod val="25000"/>
                  </a:schemeClr>
                </a:solidFill>
              </a:rPr>
              <a:t>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Theta</a:t>
            </a:r>
            <a:endParaRPr lang="en-US" altLang="zh-TW" sz="3600" b="1" dirty="0">
              <a:solidFill>
                <a:schemeClr val="bg2">
                  <a:lumMod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2" name="矩形 71"/>
              <p:cNvSpPr/>
              <p:nvPr/>
            </p:nvSpPr>
            <p:spPr>
              <a:xfrm>
                <a:off x="3974580" y="2320641"/>
                <a:ext cx="798617"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6000" smtClean="0">
                          <a:solidFill>
                            <a:schemeClr val="bg2">
                              <a:lumMod val="25000"/>
                            </a:schemeClr>
                          </a:solidFill>
                          <a:latin typeface="Cambria Math" panose="02040503050406030204" pitchFamily="18" charset="0"/>
                        </a:rPr>
                        <m:t>θ</m:t>
                      </m:r>
                    </m:oMath>
                  </m:oMathPara>
                </a14:m>
                <a:endParaRPr lang="zh-TW" altLang="en-US" sz="6000"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a:xfrm>
                <a:off x="3974580" y="2320641"/>
                <a:ext cx="798617" cy="1015663"/>
              </a:xfrm>
              <a:prstGeom prst="rect">
                <a:avLst/>
              </a:prstGeom>
              <a:blipFill>
                <a:blip r:embed="rId3"/>
                <a:stretch>
                  <a:fillRect/>
                </a:stretch>
              </a:blipFill>
            </p:spPr>
            <p:txBody>
              <a:bodyPr/>
              <a:lstStyle/>
              <a:p>
                <a:r>
                  <a:rPr lang="zh-TW" altLang="en-US">
                    <a:noFill/>
                  </a:rPr>
                  <a:t> </a:t>
                </a:r>
              </a:p>
            </p:txBody>
          </p:sp>
        </mc:Fallback>
      </mc:AlternateContent>
      <p:cxnSp>
        <p:nvCxnSpPr>
          <p:cNvPr id="73" name="直線接點 72"/>
          <p:cNvCxnSpPr/>
          <p:nvPr/>
        </p:nvCxnSpPr>
        <p:spPr>
          <a:xfrm>
            <a:off x="6060007" y="323509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6060007" y="323509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6060007" y="323509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6060007" y="323509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sp>
        <p:nvSpPr>
          <p:cNvPr id="77" name="立方體 76"/>
          <p:cNvSpPr/>
          <p:nvPr/>
        </p:nvSpPr>
        <p:spPr>
          <a:xfrm>
            <a:off x="6097141" y="2496044"/>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78" name="立方體 77"/>
          <p:cNvSpPr/>
          <p:nvPr/>
        </p:nvSpPr>
        <p:spPr>
          <a:xfrm>
            <a:off x="6234796" y="2500778"/>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79" name="立方體 78"/>
          <p:cNvSpPr/>
          <p:nvPr/>
        </p:nvSpPr>
        <p:spPr>
          <a:xfrm>
            <a:off x="6384692" y="2498784"/>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0" name="立方體 79"/>
          <p:cNvSpPr/>
          <p:nvPr/>
        </p:nvSpPr>
        <p:spPr>
          <a:xfrm>
            <a:off x="6522347" y="2498784"/>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1" name="立方體 80"/>
          <p:cNvSpPr/>
          <p:nvPr/>
        </p:nvSpPr>
        <p:spPr>
          <a:xfrm>
            <a:off x="6669434" y="249878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nvGrpSpPr>
          <p:cNvPr id="82" name="群組 81"/>
          <p:cNvGrpSpPr/>
          <p:nvPr/>
        </p:nvGrpSpPr>
        <p:grpSpPr>
          <a:xfrm>
            <a:off x="267821" y="2479980"/>
            <a:ext cx="1324520" cy="1526677"/>
            <a:chOff x="953133" y="1353969"/>
            <a:chExt cx="3225950" cy="2305892"/>
          </a:xfrm>
          <a:solidFill>
            <a:srgbClr val="B5CED3"/>
          </a:solidFill>
        </p:grpSpPr>
        <p:sp>
          <p:nvSpPr>
            <p:cNvPr id="83" name="立方體 82"/>
            <p:cNvSpPr/>
            <p:nvPr/>
          </p:nvSpPr>
          <p:spPr>
            <a:xfrm>
              <a:off x="953133" y="1353969"/>
              <a:ext cx="1407556" cy="2305892"/>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4" name="立方體 83"/>
            <p:cNvSpPr/>
            <p:nvPr/>
          </p:nvSpPr>
          <p:spPr>
            <a:xfrm>
              <a:off x="1403302" y="1353969"/>
              <a:ext cx="1412125" cy="2305892"/>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5" name="立方體 84"/>
            <p:cNvSpPr/>
            <p:nvPr/>
          </p:nvSpPr>
          <p:spPr>
            <a:xfrm>
              <a:off x="1857862" y="1360491"/>
              <a:ext cx="1407734" cy="2299370"/>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6" name="立方體 85"/>
            <p:cNvSpPr/>
            <p:nvPr/>
          </p:nvSpPr>
          <p:spPr>
            <a:xfrm>
              <a:off x="2326996" y="1373341"/>
              <a:ext cx="1393160" cy="2286520"/>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7" name="立方體 86"/>
            <p:cNvSpPr/>
            <p:nvPr/>
          </p:nvSpPr>
          <p:spPr>
            <a:xfrm>
              <a:off x="2785923" y="1363180"/>
              <a:ext cx="1393160" cy="2286520"/>
            </a:xfrm>
            <a:prstGeom prst="cube">
              <a:avLst>
                <a:gd name="adj" fmla="val 80698"/>
              </a:avLst>
            </a:prstGeom>
            <a:grpFill/>
            <a:ln>
              <a:solidFill>
                <a:srgbClr val="577188"/>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grpSp>
      <p:sp>
        <p:nvSpPr>
          <p:cNvPr id="88" name="立方體 87"/>
          <p:cNvSpPr/>
          <p:nvPr/>
        </p:nvSpPr>
        <p:spPr>
          <a:xfrm>
            <a:off x="2048752" y="2660852"/>
            <a:ext cx="716666" cy="724704"/>
          </a:xfrm>
          <a:prstGeom prst="cube">
            <a:avLst>
              <a:gd name="adj" fmla="val 85981"/>
            </a:avLst>
          </a:prstGeom>
          <a:solidFill>
            <a:srgbClr val="B5CED3"/>
          </a:solidFill>
          <a:ln>
            <a:solidFill>
              <a:schemeClr val="tx2">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nvGrpSpPr>
          <p:cNvPr id="89" name="群組 88"/>
          <p:cNvGrpSpPr/>
          <p:nvPr/>
        </p:nvGrpSpPr>
        <p:grpSpPr>
          <a:xfrm>
            <a:off x="1899149" y="3552116"/>
            <a:ext cx="1526594" cy="1066468"/>
            <a:chOff x="7696562" y="5394900"/>
            <a:chExt cx="1435858" cy="1011411"/>
          </a:xfrm>
        </p:grpSpPr>
        <p:grpSp>
          <p:nvGrpSpPr>
            <p:cNvPr id="90" name="群組 89"/>
            <p:cNvGrpSpPr/>
            <p:nvPr/>
          </p:nvGrpSpPr>
          <p:grpSpPr>
            <a:xfrm>
              <a:off x="7696562" y="5398793"/>
              <a:ext cx="1435858" cy="1007518"/>
              <a:chOff x="7696562" y="5398793"/>
              <a:chExt cx="1435858" cy="1007518"/>
            </a:xfrm>
          </p:grpSpPr>
          <p:sp>
            <p:nvSpPr>
              <p:cNvPr id="99" name="立方體 98"/>
              <p:cNvSpPr/>
              <p:nvPr/>
            </p:nvSpPr>
            <p:spPr>
              <a:xfrm>
                <a:off x="7794235" y="5398793"/>
                <a:ext cx="1078709" cy="752011"/>
              </a:xfrm>
              <a:prstGeom prst="cube">
                <a:avLst>
                  <a:gd name="adj" fmla="val 85968"/>
                </a:avLst>
              </a:prstGeom>
              <a:solidFill>
                <a:schemeClr val="tx2">
                  <a:lumMod val="20000"/>
                  <a:lumOff val="80000"/>
                </a:schemeClr>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左大括弧 99"/>
              <p:cNvSpPr/>
              <p:nvPr/>
            </p:nvSpPr>
            <p:spPr>
              <a:xfrm rot="16200000">
                <a:off x="7983234" y="6000219"/>
                <a:ext cx="56766" cy="403054"/>
              </a:xfrm>
              <a:prstGeom prst="leftBrace">
                <a:avLst>
                  <a:gd name="adj1" fmla="val 104835"/>
                  <a:gd name="adj2" fmla="val 50000"/>
                </a:avLst>
              </a:prstGeom>
              <a:ln>
                <a:solidFill>
                  <a:srgbClr val="7E91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200"/>
              </a:p>
            </p:txBody>
          </p:sp>
          <p:sp>
            <p:nvSpPr>
              <p:cNvPr id="101" name="文字方塊 100"/>
              <p:cNvSpPr txBox="1"/>
              <p:nvPr/>
            </p:nvSpPr>
            <p:spPr>
              <a:xfrm>
                <a:off x="7696562" y="6221645"/>
                <a:ext cx="720080" cy="184666"/>
              </a:xfrm>
              <a:prstGeom prst="rect">
                <a:avLst/>
              </a:prstGeom>
              <a:noFill/>
            </p:spPr>
            <p:txBody>
              <a:bodyPr wrap="square" rtlCol="0">
                <a:spAutoFit/>
              </a:bodyPr>
              <a:lstStyle/>
              <a:p>
                <a:r>
                  <a:rPr lang="en-US" altLang="zh-TW" sz="600" dirty="0"/>
                  <a:t>x  0  1  2  3  4</a:t>
                </a:r>
                <a:endParaRPr lang="zh-TW" altLang="en-US" sz="600" dirty="0"/>
              </a:p>
            </p:txBody>
          </p:sp>
          <p:sp>
            <p:nvSpPr>
              <p:cNvPr id="102" name="文字方塊 101"/>
              <p:cNvSpPr txBox="1"/>
              <p:nvPr/>
            </p:nvSpPr>
            <p:spPr>
              <a:xfrm rot="2729035">
                <a:off x="8534495" y="5467600"/>
                <a:ext cx="257132" cy="938719"/>
              </a:xfrm>
              <a:prstGeom prst="rect">
                <a:avLst/>
              </a:prstGeom>
              <a:noFill/>
            </p:spPr>
            <p:txBody>
              <a:bodyPr wrap="square" rtlCol="0">
                <a:spAutoFit/>
              </a:bodyPr>
              <a:lstStyle/>
              <a:p>
                <a:r>
                  <a:rPr lang="zh-TW" altLang="en-US" sz="500" dirty="0"/>
                  <a:t> </a:t>
                </a:r>
                <a:r>
                  <a:rPr lang="en-US" altLang="zh-TW" sz="500" dirty="0"/>
                  <a:t>z</a:t>
                </a:r>
              </a:p>
              <a:p>
                <a:r>
                  <a:rPr lang="en-US" altLang="zh-TW" sz="500" dirty="0"/>
                  <a:t>63</a:t>
                </a:r>
              </a:p>
              <a:p>
                <a:r>
                  <a:rPr lang="en-US" altLang="zh-TW" sz="500" dirty="0"/>
                  <a:t>62</a:t>
                </a:r>
              </a:p>
              <a:p>
                <a:r>
                  <a:rPr lang="en-US" altLang="zh-TW" sz="500" dirty="0"/>
                  <a:t>.</a:t>
                </a:r>
              </a:p>
              <a:p>
                <a:r>
                  <a:rPr lang="en-US" altLang="zh-TW" sz="500" dirty="0"/>
                  <a:t>.</a:t>
                </a:r>
              </a:p>
              <a:p>
                <a:r>
                  <a:rPr lang="en-US" altLang="zh-TW" sz="500" dirty="0"/>
                  <a:t>.</a:t>
                </a:r>
              </a:p>
              <a:p>
                <a:r>
                  <a:rPr lang="en-US" altLang="zh-TW" sz="500" dirty="0"/>
                  <a:t>4</a:t>
                </a:r>
              </a:p>
              <a:p>
                <a:r>
                  <a:rPr lang="en-US" altLang="zh-TW" sz="500" dirty="0"/>
                  <a:t>3</a:t>
                </a:r>
              </a:p>
              <a:p>
                <a:r>
                  <a:rPr lang="en-US" altLang="zh-TW" sz="500" dirty="0"/>
                  <a:t>2</a:t>
                </a:r>
              </a:p>
              <a:p>
                <a:r>
                  <a:rPr lang="en-US" altLang="zh-TW" sz="500" dirty="0"/>
                  <a:t>1</a:t>
                </a:r>
              </a:p>
              <a:p>
                <a:r>
                  <a:rPr lang="en-US" altLang="zh-TW" sz="500" dirty="0"/>
                  <a:t>0</a:t>
                </a:r>
                <a:endParaRPr lang="zh-TW" altLang="en-US" sz="500" dirty="0"/>
              </a:p>
            </p:txBody>
          </p:sp>
          <p:sp>
            <p:nvSpPr>
              <p:cNvPr id="103" name="左大括弧 102"/>
              <p:cNvSpPr/>
              <p:nvPr/>
            </p:nvSpPr>
            <p:spPr>
              <a:xfrm rot="13502936">
                <a:off x="8563686" y="5406799"/>
                <a:ext cx="56618" cy="889049"/>
              </a:xfrm>
              <a:prstGeom prst="leftBrace">
                <a:avLst>
                  <a:gd name="adj1" fmla="val 62689"/>
                  <a:gd name="adj2" fmla="val 48842"/>
                </a:avLst>
              </a:prstGeom>
              <a:ln>
                <a:solidFill>
                  <a:srgbClr val="7E91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200"/>
              </a:p>
            </p:txBody>
          </p:sp>
        </p:grpSp>
        <p:cxnSp>
          <p:nvCxnSpPr>
            <p:cNvPr id="91" name="直線接點 90"/>
            <p:cNvCxnSpPr/>
            <p:nvPr/>
          </p:nvCxnSpPr>
          <p:spPr>
            <a:xfrm>
              <a:off x="7878449" y="6042685"/>
              <a:ext cx="0" cy="113567"/>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7966620" y="6042684"/>
              <a:ext cx="0" cy="113567"/>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a:off x="8138344" y="6043844"/>
              <a:ext cx="0" cy="113567"/>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8054293" y="6042684"/>
              <a:ext cx="0" cy="113567"/>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V="1">
              <a:off x="7874209" y="5398793"/>
              <a:ext cx="646107" cy="646200"/>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7958640" y="5406507"/>
              <a:ext cx="646107" cy="646200"/>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V="1">
              <a:off x="8056639" y="5394900"/>
              <a:ext cx="646107" cy="646200"/>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flipV="1">
              <a:off x="8144312" y="5397531"/>
              <a:ext cx="646107" cy="646200"/>
            </a:xfrm>
            <a:prstGeom prst="line">
              <a:avLst/>
            </a:prstGeom>
            <a:ln>
              <a:solidFill>
                <a:srgbClr val="717C86"/>
              </a:solidFill>
            </a:ln>
          </p:spPr>
          <p:style>
            <a:lnRef idx="1">
              <a:schemeClr val="accent1"/>
            </a:lnRef>
            <a:fillRef idx="0">
              <a:schemeClr val="accent1"/>
            </a:fillRef>
            <a:effectRef idx="0">
              <a:schemeClr val="accent1"/>
            </a:effectRef>
            <a:fontRef idx="minor">
              <a:schemeClr val="tx1"/>
            </a:fontRef>
          </p:style>
        </p:cxnSp>
      </p:grpSp>
      <p:cxnSp>
        <p:nvCxnSpPr>
          <p:cNvPr id="4" name="直線單箭頭接點 3"/>
          <p:cNvCxnSpPr/>
          <p:nvPr/>
        </p:nvCxnSpPr>
        <p:spPr>
          <a:xfrm flipV="1">
            <a:off x="1417988" y="3170215"/>
            <a:ext cx="545628" cy="8862"/>
          </a:xfrm>
          <a:prstGeom prst="straightConnector1">
            <a:avLst/>
          </a:prstGeom>
          <a:ln>
            <a:solidFill>
              <a:srgbClr val="577188"/>
            </a:solidFill>
            <a:tailEnd type="triangle"/>
          </a:ln>
        </p:spPr>
        <p:style>
          <a:lnRef idx="1">
            <a:schemeClr val="accent5"/>
          </a:lnRef>
          <a:fillRef idx="0">
            <a:schemeClr val="accent5"/>
          </a:fillRef>
          <a:effectRef idx="0">
            <a:schemeClr val="accent5"/>
          </a:effectRef>
          <a:fontRef idx="minor">
            <a:schemeClr val="tx1"/>
          </a:fontRef>
        </p:style>
      </p:cxnSp>
      <p:sp>
        <p:nvSpPr>
          <p:cNvPr id="8" name="文字方塊 7"/>
          <p:cNvSpPr txBox="1"/>
          <p:nvPr/>
        </p:nvSpPr>
        <p:spPr>
          <a:xfrm>
            <a:off x="2413636" y="2413839"/>
            <a:ext cx="615040" cy="300082"/>
          </a:xfrm>
          <a:prstGeom prst="rect">
            <a:avLst/>
          </a:prstGeom>
          <a:noFill/>
        </p:spPr>
        <p:txBody>
          <a:bodyPr wrap="none" rtlCol="0">
            <a:spAutoFit/>
          </a:bodyPr>
          <a:lstStyle/>
          <a:p>
            <a:r>
              <a:rPr lang="en-US" altLang="zh-TW" dirty="0">
                <a:solidFill>
                  <a:schemeClr val="tx2">
                    <a:lumMod val="75000"/>
                  </a:schemeClr>
                </a:solidFill>
                <a:latin typeface="Microsoft YaHei" panose="020B0503020204020204" pitchFamily="34" charset="-122"/>
                <a:ea typeface="Microsoft YaHei" panose="020B0503020204020204" pitchFamily="34" charset="-122"/>
              </a:rPr>
              <a:t>rdata</a:t>
            </a:r>
            <a:endParaRPr lang="zh-TW" altLang="en-US" dirty="0">
              <a:solidFill>
                <a:schemeClr val="tx2">
                  <a:lumMod val="75000"/>
                </a:schemeClr>
              </a:solidFill>
              <a:latin typeface="Microsoft YaHei" panose="020B0503020204020204" pitchFamily="34" charset="-122"/>
              <a:ea typeface="Microsoft YaHei" panose="020B0503020204020204" pitchFamily="34" charset="-122"/>
            </a:endParaRPr>
          </a:p>
        </p:txBody>
      </p:sp>
      <p:cxnSp>
        <p:nvCxnSpPr>
          <p:cNvPr id="104" name="直線單箭頭接點 103"/>
          <p:cNvCxnSpPr>
            <a:stCxn id="117" idx="4"/>
          </p:cNvCxnSpPr>
          <p:nvPr/>
        </p:nvCxnSpPr>
        <p:spPr>
          <a:xfrm>
            <a:off x="2285297" y="3769098"/>
            <a:ext cx="11445" cy="407416"/>
          </a:xfrm>
          <a:prstGeom prst="straightConnector1">
            <a:avLst/>
          </a:prstGeom>
          <a:ln>
            <a:solidFill>
              <a:schemeClr val="bg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05" name="群組 104"/>
          <p:cNvGrpSpPr/>
          <p:nvPr/>
        </p:nvGrpSpPr>
        <p:grpSpPr>
          <a:xfrm>
            <a:off x="2356532" y="3579465"/>
            <a:ext cx="77301" cy="76062"/>
            <a:chOff x="6166420" y="3285186"/>
            <a:chExt cx="90903" cy="90903"/>
          </a:xfrm>
        </p:grpSpPr>
        <p:sp>
          <p:nvSpPr>
            <p:cNvPr id="106" name="流程圖: 接點 105"/>
            <p:cNvSpPr/>
            <p:nvPr/>
          </p:nvSpPr>
          <p:spPr>
            <a:xfrm>
              <a:off x="6166420" y="3285186"/>
              <a:ext cx="90903" cy="90903"/>
            </a:xfrm>
            <a:prstGeom prst="flowChartConnector">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07" name="直線接點 106"/>
            <p:cNvCxnSpPr>
              <a:stCxn id="106" idx="2"/>
              <a:endCxn id="106" idx="6"/>
            </p:cNvCxnSpPr>
            <p:nvPr/>
          </p:nvCxnSpPr>
          <p:spPr>
            <a:xfrm>
              <a:off x="6166420" y="3330638"/>
              <a:ext cx="90903" cy="0"/>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08" name="直線接點 107"/>
            <p:cNvCxnSpPr>
              <a:stCxn id="106" idx="0"/>
              <a:endCxn id="106" idx="4"/>
            </p:cNvCxnSpPr>
            <p:nvPr/>
          </p:nvCxnSpPr>
          <p:spPr>
            <a:xfrm>
              <a:off x="6211872" y="3285186"/>
              <a:ext cx="0" cy="90903"/>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cxnSp>
        <p:nvCxnSpPr>
          <p:cNvPr id="109" name="直線單箭頭接點 108"/>
          <p:cNvCxnSpPr>
            <a:stCxn id="106" idx="4"/>
          </p:cNvCxnSpPr>
          <p:nvPr/>
        </p:nvCxnSpPr>
        <p:spPr>
          <a:xfrm>
            <a:off x="2395183" y="3655527"/>
            <a:ext cx="5695" cy="431434"/>
          </a:xfrm>
          <a:prstGeom prst="straightConnector1">
            <a:avLst/>
          </a:prstGeom>
          <a:ln>
            <a:solidFill>
              <a:schemeClr val="tx1">
                <a:lumMod val="65000"/>
                <a:lumOff val="35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10" name="直線單箭頭接點 109"/>
          <p:cNvCxnSpPr>
            <a:stCxn id="112" idx="4"/>
          </p:cNvCxnSpPr>
          <p:nvPr/>
        </p:nvCxnSpPr>
        <p:spPr>
          <a:xfrm>
            <a:off x="2478443" y="3567169"/>
            <a:ext cx="4289" cy="442851"/>
          </a:xfrm>
          <a:prstGeom prst="straightConnector1">
            <a:avLst/>
          </a:prstGeom>
          <a:ln>
            <a:solidFill>
              <a:schemeClr val="bg2">
                <a:lumMod val="25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11" name="群組 110"/>
          <p:cNvGrpSpPr/>
          <p:nvPr/>
        </p:nvGrpSpPr>
        <p:grpSpPr>
          <a:xfrm>
            <a:off x="2439792" y="3491107"/>
            <a:ext cx="77301" cy="76062"/>
            <a:chOff x="6166420" y="3285186"/>
            <a:chExt cx="90903" cy="90903"/>
          </a:xfrm>
        </p:grpSpPr>
        <p:sp>
          <p:nvSpPr>
            <p:cNvPr id="112" name="流程圖: 接點 111"/>
            <p:cNvSpPr/>
            <p:nvPr/>
          </p:nvSpPr>
          <p:spPr>
            <a:xfrm>
              <a:off x="6166420" y="3285186"/>
              <a:ext cx="90903" cy="90903"/>
            </a:xfrm>
            <a:prstGeom prst="flowChartConnector">
              <a:avLst/>
            </a:prstGeom>
            <a:ln>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13" name="直線接點 112"/>
            <p:cNvCxnSpPr>
              <a:stCxn id="112" idx="2"/>
              <a:endCxn id="112" idx="6"/>
            </p:cNvCxnSpPr>
            <p:nvPr/>
          </p:nvCxnSpPr>
          <p:spPr>
            <a:xfrm>
              <a:off x="6166420" y="3330638"/>
              <a:ext cx="90903" cy="0"/>
            </a:xfrm>
            <a:prstGeom prst="line">
              <a:avLst/>
            </a:prstGeom>
            <a:ln w="12700">
              <a:solidFill>
                <a:schemeClr val="bg2">
                  <a:lumMod val="25000"/>
                </a:schemeClr>
              </a:solidFill>
            </a:ln>
          </p:spPr>
          <p:style>
            <a:lnRef idx="1">
              <a:schemeClr val="dk1"/>
            </a:lnRef>
            <a:fillRef idx="0">
              <a:schemeClr val="dk1"/>
            </a:fillRef>
            <a:effectRef idx="0">
              <a:schemeClr val="dk1"/>
            </a:effectRef>
            <a:fontRef idx="minor">
              <a:schemeClr val="tx1"/>
            </a:fontRef>
          </p:style>
        </p:cxnSp>
        <p:cxnSp>
          <p:nvCxnSpPr>
            <p:cNvPr id="114" name="直線接點 113"/>
            <p:cNvCxnSpPr>
              <a:stCxn id="112" idx="0"/>
              <a:endCxn id="112" idx="4"/>
            </p:cNvCxnSpPr>
            <p:nvPr/>
          </p:nvCxnSpPr>
          <p:spPr>
            <a:xfrm>
              <a:off x="6211872" y="3285186"/>
              <a:ext cx="0" cy="90903"/>
            </a:xfrm>
            <a:prstGeom prst="line">
              <a:avLst/>
            </a:prstGeom>
            <a:ln w="12700">
              <a:solidFill>
                <a:schemeClr val="bg2">
                  <a:lumMod val="25000"/>
                </a:schemeClr>
              </a:solidFill>
            </a:ln>
          </p:spPr>
          <p:style>
            <a:lnRef idx="1">
              <a:schemeClr val="dk1"/>
            </a:lnRef>
            <a:fillRef idx="0">
              <a:schemeClr val="dk1"/>
            </a:fillRef>
            <a:effectRef idx="0">
              <a:schemeClr val="dk1"/>
            </a:effectRef>
            <a:fontRef idx="minor">
              <a:schemeClr val="tx1"/>
            </a:fontRef>
          </p:style>
        </p:cxnSp>
      </p:grpSp>
      <p:cxnSp>
        <p:nvCxnSpPr>
          <p:cNvPr id="115" name="直線接點 114"/>
          <p:cNvCxnSpPr>
            <a:stCxn id="88" idx="4"/>
            <a:endCxn id="117" idx="0"/>
          </p:cNvCxnSpPr>
          <p:nvPr/>
        </p:nvCxnSpPr>
        <p:spPr>
          <a:xfrm>
            <a:off x="2149221" y="3331302"/>
            <a:ext cx="136076" cy="361734"/>
          </a:xfrm>
          <a:prstGeom prst="line">
            <a:avLst/>
          </a:prstGeom>
          <a:ln>
            <a:solidFill>
              <a:schemeClr val="bg2">
                <a:lumMod val="50000"/>
              </a:schemeClr>
            </a:solidFill>
          </a:ln>
        </p:spPr>
        <p:style>
          <a:lnRef idx="1">
            <a:schemeClr val="dk1"/>
          </a:lnRef>
          <a:fillRef idx="0">
            <a:schemeClr val="dk1"/>
          </a:fillRef>
          <a:effectRef idx="0">
            <a:schemeClr val="dk1"/>
          </a:effectRef>
          <a:fontRef idx="minor">
            <a:schemeClr val="tx1"/>
          </a:fontRef>
        </p:style>
      </p:cxnSp>
      <p:grpSp>
        <p:nvGrpSpPr>
          <p:cNvPr id="116" name="群組 115"/>
          <p:cNvGrpSpPr/>
          <p:nvPr/>
        </p:nvGrpSpPr>
        <p:grpSpPr>
          <a:xfrm>
            <a:off x="2246646" y="3693036"/>
            <a:ext cx="77301" cy="76062"/>
            <a:chOff x="6166420" y="3285186"/>
            <a:chExt cx="90903" cy="90903"/>
          </a:xfrm>
        </p:grpSpPr>
        <p:sp>
          <p:nvSpPr>
            <p:cNvPr id="117" name="流程圖: 接點 116"/>
            <p:cNvSpPr/>
            <p:nvPr/>
          </p:nvSpPr>
          <p:spPr>
            <a:xfrm>
              <a:off x="6166420" y="3285186"/>
              <a:ext cx="90903" cy="90903"/>
            </a:xfrm>
            <a:prstGeom prst="flowChartConnector">
              <a:avLst/>
            </a:prstGeom>
            <a:solidFill>
              <a:schemeClr val="bg1"/>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18" name="直線接點 117"/>
            <p:cNvCxnSpPr>
              <a:stCxn id="117" idx="2"/>
              <a:endCxn id="117" idx="6"/>
            </p:cNvCxnSpPr>
            <p:nvPr/>
          </p:nvCxnSpPr>
          <p:spPr>
            <a:xfrm>
              <a:off x="6166420" y="3330638"/>
              <a:ext cx="90903" cy="0"/>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19" name="直線接點 118"/>
            <p:cNvCxnSpPr>
              <a:stCxn id="117" idx="0"/>
              <a:endCxn id="117" idx="4"/>
            </p:cNvCxnSpPr>
            <p:nvPr/>
          </p:nvCxnSpPr>
          <p:spPr>
            <a:xfrm>
              <a:off x="6211872" y="3285186"/>
              <a:ext cx="0" cy="90903"/>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p:grpSp>
      <p:cxnSp>
        <p:nvCxnSpPr>
          <p:cNvPr id="120" name="直線接點 119"/>
          <p:cNvCxnSpPr>
            <a:endCxn id="106" idx="0"/>
          </p:cNvCxnSpPr>
          <p:nvPr/>
        </p:nvCxnSpPr>
        <p:spPr>
          <a:xfrm>
            <a:off x="2287439" y="3252033"/>
            <a:ext cx="107744" cy="327432"/>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21" name="直線接點 120"/>
          <p:cNvCxnSpPr>
            <a:endCxn id="112" idx="0"/>
          </p:cNvCxnSpPr>
          <p:nvPr/>
        </p:nvCxnSpPr>
        <p:spPr>
          <a:xfrm>
            <a:off x="2375981" y="3165002"/>
            <a:ext cx="102462" cy="326105"/>
          </a:xfrm>
          <a:prstGeom prst="line">
            <a:avLst/>
          </a:prstGeom>
          <a:ln>
            <a:solidFill>
              <a:schemeClr val="bg2">
                <a:lumMod val="25000"/>
              </a:schemeClr>
            </a:solidFill>
          </a:ln>
        </p:spPr>
        <p:style>
          <a:lnRef idx="1">
            <a:schemeClr val="dk1"/>
          </a:lnRef>
          <a:fillRef idx="0">
            <a:schemeClr val="dk1"/>
          </a:fillRef>
          <a:effectRef idx="0">
            <a:schemeClr val="dk1"/>
          </a:effectRef>
          <a:fontRef idx="minor">
            <a:schemeClr val="tx1"/>
          </a:fontRef>
        </p:style>
      </p:cxnSp>
      <p:cxnSp>
        <p:nvCxnSpPr>
          <p:cNvPr id="122" name="直線單箭頭接點 121"/>
          <p:cNvCxnSpPr>
            <a:stCxn id="135" idx="4"/>
          </p:cNvCxnSpPr>
          <p:nvPr/>
        </p:nvCxnSpPr>
        <p:spPr>
          <a:xfrm>
            <a:off x="2673736" y="3374682"/>
            <a:ext cx="11445" cy="407416"/>
          </a:xfrm>
          <a:prstGeom prst="straightConnector1">
            <a:avLst/>
          </a:prstGeom>
          <a:ln>
            <a:solidFill>
              <a:schemeClr val="bg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23" name="群組 122"/>
          <p:cNvGrpSpPr/>
          <p:nvPr/>
        </p:nvGrpSpPr>
        <p:grpSpPr>
          <a:xfrm>
            <a:off x="2744971" y="3185049"/>
            <a:ext cx="77301" cy="76062"/>
            <a:chOff x="6166420" y="3285186"/>
            <a:chExt cx="90903" cy="90903"/>
          </a:xfrm>
        </p:grpSpPr>
        <p:sp>
          <p:nvSpPr>
            <p:cNvPr id="124" name="流程圖: 接點 123"/>
            <p:cNvSpPr/>
            <p:nvPr/>
          </p:nvSpPr>
          <p:spPr>
            <a:xfrm>
              <a:off x="6166420" y="3285186"/>
              <a:ext cx="90903" cy="90903"/>
            </a:xfrm>
            <a:prstGeom prst="flowChartConnector">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25" name="直線接點 124"/>
            <p:cNvCxnSpPr>
              <a:stCxn id="124" idx="2"/>
              <a:endCxn id="124" idx="6"/>
            </p:cNvCxnSpPr>
            <p:nvPr/>
          </p:nvCxnSpPr>
          <p:spPr>
            <a:xfrm>
              <a:off x="6166420" y="3330638"/>
              <a:ext cx="90903" cy="0"/>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26" name="直線接點 125"/>
            <p:cNvCxnSpPr>
              <a:stCxn id="124" idx="0"/>
              <a:endCxn id="124" idx="4"/>
            </p:cNvCxnSpPr>
            <p:nvPr/>
          </p:nvCxnSpPr>
          <p:spPr>
            <a:xfrm>
              <a:off x="6211872" y="3285186"/>
              <a:ext cx="0" cy="90903"/>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cxnSp>
        <p:nvCxnSpPr>
          <p:cNvPr id="127" name="直線單箭頭接點 126"/>
          <p:cNvCxnSpPr>
            <a:stCxn id="124" idx="4"/>
          </p:cNvCxnSpPr>
          <p:nvPr/>
        </p:nvCxnSpPr>
        <p:spPr>
          <a:xfrm>
            <a:off x="2783622" y="3261111"/>
            <a:ext cx="5695" cy="431434"/>
          </a:xfrm>
          <a:prstGeom prst="straightConnector1">
            <a:avLst/>
          </a:prstGeom>
          <a:ln>
            <a:solidFill>
              <a:schemeClr val="tx1">
                <a:lumMod val="65000"/>
                <a:lumOff val="35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28" name="直線單箭頭接點 127"/>
          <p:cNvCxnSpPr>
            <a:stCxn id="130" idx="4"/>
          </p:cNvCxnSpPr>
          <p:nvPr/>
        </p:nvCxnSpPr>
        <p:spPr>
          <a:xfrm>
            <a:off x="2866882" y="3172753"/>
            <a:ext cx="4289" cy="442851"/>
          </a:xfrm>
          <a:prstGeom prst="straightConnector1">
            <a:avLst/>
          </a:prstGeom>
          <a:ln>
            <a:solidFill>
              <a:schemeClr val="bg2">
                <a:lumMod val="25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29" name="群組 128"/>
          <p:cNvGrpSpPr/>
          <p:nvPr/>
        </p:nvGrpSpPr>
        <p:grpSpPr>
          <a:xfrm>
            <a:off x="2828231" y="3096691"/>
            <a:ext cx="77301" cy="76062"/>
            <a:chOff x="6166420" y="3285186"/>
            <a:chExt cx="90903" cy="90903"/>
          </a:xfrm>
        </p:grpSpPr>
        <p:sp>
          <p:nvSpPr>
            <p:cNvPr id="130" name="流程圖: 接點 129"/>
            <p:cNvSpPr/>
            <p:nvPr/>
          </p:nvSpPr>
          <p:spPr>
            <a:xfrm>
              <a:off x="6166420" y="3285186"/>
              <a:ext cx="90903" cy="90903"/>
            </a:xfrm>
            <a:prstGeom prst="flowChartConnector">
              <a:avLst/>
            </a:prstGeom>
            <a:ln>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31" name="直線接點 130"/>
            <p:cNvCxnSpPr>
              <a:stCxn id="130" idx="2"/>
              <a:endCxn id="130" idx="6"/>
            </p:cNvCxnSpPr>
            <p:nvPr/>
          </p:nvCxnSpPr>
          <p:spPr>
            <a:xfrm>
              <a:off x="6166420" y="3330638"/>
              <a:ext cx="90903" cy="0"/>
            </a:xfrm>
            <a:prstGeom prst="line">
              <a:avLst/>
            </a:prstGeom>
            <a:ln w="12700">
              <a:solidFill>
                <a:schemeClr val="bg2">
                  <a:lumMod val="25000"/>
                </a:schemeClr>
              </a:solidFill>
            </a:ln>
          </p:spPr>
          <p:style>
            <a:lnRef idx="1">
              <a:schemeClr val="dk1"/>
            </a:lnRef>
            <a:fillRef idx="0">
              <a:schemeClr val="dk1"/>
            </a:fillRef>
            <a:effectRef idx="0">
              <a:schemeClr val="dk1"/>
            </a:effectRef>
            <a:fontRef idx="minor">
              <a:schemeClr val="tx1"/>
            </a:fontRef>
          </p:style>
        </p:cxnSp>
        <p:cxnSp>
          <p:nvCxnSpPr>
            <p:cNvPr id="132" name="直線接點 131"/>
            <p:cNvCxnSpPr>
              <a:stCxn id="130" idx="0"/>
              <a:endCxn id="130" idx="4"/>
            </p:cNvCxnSpPr>
            <p:nvPr/>
          </p:nvCxnSpPr>
          <p:spPr>
            <a:xfrm>
              <a:off x="6211872" y="3285186"/>
              <a:ext cx="0" cy="90903"/>
            </a:xfrm>
            <a:prstGeom prst="line">
              <a:avLst/>
            </a:prstGeom>
            <a:ln w="12700">
              <a:solidFill>
                <a:schemeClr val="bg2">
                  <a:lumMod val="25000"/>
                </a:schemeClr>
              </a:solidFill>
            </a:ln>
          </p:spPr>
          <p:style>
            <a:lnRef idx="1">
              <a:schemeClr val="dk1"/>
            </a:lnRef>
            <a:fillRef idx="0">
              <a:schemeClr val="dk1"/>
            </a:fillRef>
            <a:effectRef idx="0">
              <a:schemeClr val="dk1"/>
            </a:effectRef>
            <a:fontRef idx="minor">
              <a:schemeClr val="tx1"/>
            </a:fontRef>
          </p:style>
        </p:cxnSp>
      </p:grpSp>
      <p:cxnSp>
        <p:nvCxnSpPr>
          <p:cNvPr id="133" name="直線接點 132"/>
          <p:cNvCxnSpPr>
            <a:endCxn id="135" idx="0"/>
          </p:cNvCxnSpPr>
          <p:nvPr/>
        </p:nvCxnSpPr>
        <p:spPr>
          <a:xfrm>
            <a:off x="2561702" y="2989965"/>
            <a:ext cx="112034" cy="308655"/>
          </a:xfrm>
          <a:prstGeom prst="line">
            <a:avLst/>
          </a:prstGeom>
          <a:ln>
            <a:solidFill>
              <a:schemeClr val="bg2">
                <a:lumMod val="50000"/>
              </a:schemeClr>
            </a:solidFill>
          </a:ln>
        </p:spPr>
        <p:style>
          <a:lnRef idx="1">
            <a:schemeClr val="dk1"/>
          </a:lnRef>
          <a:fillRef idx="0">
            <a:schemeClr val="dk1"/>
          </a:fillRef>
          <a:effectRef idx="0">
            <a:schemeClr val="dk1"/>
          </a:effectRef>
          <a:fontRef idx="minor">
            <a:schemeClr val="tx1"/>
          </a:fontRef>
        </p:style>
      </p:cxnSp>
      <p:grpSp>
        <p:nvGrpSpPr>
          <p:cNvPr id="134" name="群組 133"/>
          <p:cNvGrpSpPr/>
          <p:nvPr/>
        </p:nvGrpSpPr>
        <p:grpSpPr>
          <a:xfrm>
            <a:off x="2635085" y="3298620"/>
            <a:ext cx="77301" cy="76062"/>
            <a:chOff x="6166420" y="3285186"/>
            <a:chExt cx="90903" cy="90903"/>
          </a:xfrm>
        </p:grpSpPr>
        <p:sp>
          <p:nvSpPr>
            <p:cNvPr id="135" name="流程圖: 接點 134"/>
            <p:cNvSpPr/>
            <p:nvPr/>
          </p:nvSpPr>
          <p:spPr>
            <a:xfrm>
              <a:off x="6166420" y="3285186"/>
              <a:ext cx="90903" cy="90903"/>
            </a:xfrm>
            <a:prstGeom prst="flowChartConnector">
              <a:avLst/>
            </a:prstGeom>
            <a:solidFill>
              <a:schemeClr val="bg1"/>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36" name="直線接點 135"/>
            <p:cNvCxnSpPr>
              <a:stCxn id="135" idx="2"/>
              <a:endCxn id="135" idx="6"/>
            </p:cNvCxnSpPr>
            <p:nvPr/>
          </p:nvCxnSpPr>
          <p:spPr>
            <a:xfrm>
              <a:off x="6166420" y="3330638"/>
              <a:ext cx="90903" cy="0"/>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37" name="直線接點 136"/>
            <p:cNvCxnSpPr>
              <a:stCxn id="135" idx="0"/>
              <a:endCxn id="135" idx="4"/>
            </p:cNvCxnSpPr>
            <p:nvPr/>
          </p:nvCxnSpPr>
          <p:spPr>
            <a:xfrm>
              <a:off x="6211872" y="3285186"/>
              <a:ext cx="0" cy="90903"/>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p:grpSp>
      <p:cxnSp>
        <p:nvCxnSpPr>
          <p:cNvPr id="138" name="直線接點 137"/>
          <p:cNvCxnSpPr>
            <a:endCxn id="124" idx="0"/>
          </p:cNvCxnSpPr>
          <p:nvPr/>
        </p:nvCxnSpPr>
        <p:spPr>
          <a:xfrm>
            <a:off x="2664733" y="2884259"/>
            <a:ext cx="118889" cy="30079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39" name="直線接點 138"/>
          <p:cNvCxnSpPr>
            <a:endCxn id="130" idx="0"/>
          </p:cNvCxnSpPr>
          <p:nvPr/>
        </p:nvCxnSpPr>
        <p:spPr>
          <a:xfrm>
            <a:off x="2756291" y="2797201"/>
            <a:ext cx="110591" cy="299490"/>
          </a:xfrm>
          <a:prstGeom prst="line">
            <a:avLst/>
          </a:prstGeom>
          <a:ln>
            <a:solidFill>
              <a:schemeClr val="bg2">
                <a:lumMod val="25000"/>
              </a:schemeClr>
            </a:solidFill>
          </a:ln>
        </p:spPr>
        <p:style>
          <a:lnRef idx="1">
            <a:schemeClr val="dk1"/>
          </a:lnRef>
          <a:fillRef idx="0">
            <a:schemeClr val="dk1"/>
          </a:fillRef>
          <a:effectRef idx="0">
            <a:schemeClr val="dk1"/>
          </a:effectRef>
          <a:fontRef idx="minor">
            <a:schemeClr val="tx1"/>
          </a:fontRef>
        </p:style>
      </p:cxnSp>
      <p:sp>
        <p:nvSpPr>
          <p:cNvPr id="147" name="文字方塊 146"/>
          <p:cNvSpPr txBox="1"/>
          <p:nvPr/>
        </p:nvSpPr>
        <p:spPr>
          <a:xfrm rot="19048991">
            <a:off x="2390396" y="3245903"/>
            <a:ext cx="314510" cy="300082"/>
          </a:xfrm>
          <a:prstGeom prst="rect">
            <a:avLst/>
          </a:prstGeom>
          <a:noFill/>
        </p:spPr>
        <p:txBody>
          <a:bodyPr wrap="none" rtlCol="0">
            <a:spAutoFit/>
          </a:bodyPr>
          <a:lstStyle/>
          <a:p>
            <a:r>
              <a:rPr lang="en-US" altLang="zh-TW" dirty="0"/>
              <a:t>...</a:t>
            </a:r>
            <a:endParaRPr lang="zh-TW" altLang="en-US" dirty="0"/>
          </a:p>
        </p:txBody>
      </p:sp>
      <p:sp>
        <p:nvSpPr>
          <p:cNvPr id="148" name="文字方塊 147"/>
          <p:cNvSpPr txBox="1"/>
          <p:nvPr/>
        </p:nvSpPr>
        <p:spPr>
          <a:xfrm>
            <a:off x="2035152" y="4573109"/>
            <a:ext cx="961289" cy="300082"/>
          </a:xfrm>
          <a:prstGeom prst="rect">
            <a:avLst/>
          </a:prstGeom>
          <a:noFill/>
        </p:spPr>
        <p:txBody>
          <a:bodyPr wrap="none" rtlCol="0">
            <a:spAutoFit/>
          </a:bodyPr>
          <a:lstStyle/>
          <a:p>
            <a:r>
              <a:rPr lang="en-US" altLang="zh-TW" dirty="0">
                <a:solidFill>
                  <a:schemeClr val="tx2">
                    <a:lumMod val="75000"/>
                  </a:schemeClr>
                </a:solidFill>
                <a:latin typeface="Microsoft YaHei" panose="020B0503020204020204" pitchFamily="34" charset="-122"/>
                <a:ea typeface="Microsoft YaHei" panose="020B0503020204020204" pitchFamily="34" charset="-122"/>
              </a:rPr>
              <a:t>pre_theta</a:t>
            </a:r>
            <a:endParaRPr lang="zh-TW" altLang="en-US" dirty="0">
              <a:solidFill>
                <a:schemeClr val="tx2">
                  <a:lumMod val="75000"/>
                </a:schemeClr>
              </a:solidFill>
              <a:latin typeface="Microsoft YaHei" panose="020B0503020204020204" pitchFamily="34" charset="-122"/>
              <a:ea typeface="Microsoft YaHei" panose="020B0503020204020204" pitchFamily="34" charset="-122"/>
            </a:endParaRPr>
          </a:p>
        </p:txBody>
      </p:sp>
      <p:cxnSp>
        <p:nvCxnSpPr>
          <p:cNvPr id="149" name="直線單箭頭接點 148"/>
          <p:cNvCxnSpPr>
            <a:stCxn id="161" idx="4"/>
          </p:cNvCxnSpPr>
          <p:nvPr/>
        </p:nvCxnSpPr>
        <p:spPr>
          <a:xfrm>
            <a:off x="6440180" y="2700176"/>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50" name="群組 149"/>
          <p:cNvGrpSpPr/>
          <p:nvPr/>
        </p:nvGrpSpPr>
        <p:grpSpPr>
          <a:xfrm>
            <a:off x="6511415" y="2510543"/>
            <a:ext cx="77301" cy="76062"/>
            <a:chOff x="6166420" y="3285186"/>
            <a:chExt cx="90903" cy="90903"/>
          </a:xfrm>
        </p:grpSpPr>
        <p:sp>
          <p:nvSpPr>
            <p:cNvPr id="151" name="流程圖: 接點 150"/>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52" name="直線接點 151"/>
            <p:cNvCxnSpPr>
              <a:stCxn id="151" idx="2"/>
              <a:endCxn id="15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53" name="直線接點 152"/>
            <p:cNvCxnSpPr>
              <a:stCxn id="151" idx="0"/>
              <a:endCxn id="15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154" name="直線單箭頭接點 153"/>
          <p:cNvCxnSpPr>
            <a:stCxn id="151" idx="4"/>
          </p:cNvCxnSpPr>
          <p:nvPr/>
        </p:nvCxnSpPr>
        <p:spPr>
          <a:xfrm>
            <a:off x="6550066" y="2586605"/>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55" name="直線單箭頭接點 154"/>
          <p:cNvCxnSpPr>
            <a:stCxn id="157" idx="4"/>
          </p:cNvCxnSpPr>
          <p:nvPr/>
        </p:nvCxnSpPr>
        <p:spPr>
          <a:xfrm>
            <a:off x="6633326" y="2498247"/>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56" name="群組 155"/>
          <p:cNvGrpSpPr/>
          <p:nvPr/>
        </p:nvGrpSpPr>
        <p:grpSpPr>
          <a:xfrm>
            <a:off x="6594675" y="2422185"/>
            <a:ext cx="77301" cy="76062"/>
            <a:chOff x="6166420" y="3285186"/>
            <a:chExt cx="90903" cy="90903"/>
          </a:xfrm>
        </p:grpSpPr>
        <p:sp>
          <p:nvSpPr>
            <p:cNvPr id="157" name="流程圖: 接點 156"/>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58" name="直線接點 157"/>
            <p:cNvCxnSpPr>
              <a:stCxn id="157" idx="2"/>
              <a:endCxn id="157"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59" name="直線接點 158"/>
            <p:cNvCxnSpPr>
              <a:stCxn id="157" idx="0"/>
              <a:endCxn id="157"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160" name="群組 159"/>
          <p:cNvGrpSpPr/>
          <p:nvPr/>
        </p:nvGrpSpPr>
        <p:grpSpPr>
          <a:xfrm>
            <a:off x="6401529" y="2624114"/>
            <a:ext cx="77301" cy="76062"/>
            <a:chOff x="6166420" y="3285186"/>
            <a:chExt cx="90903" cy="90903"/>
          </a:xfrm>
        </p:grpSpPr>
        <p:sp>
          <p:nvSpPr>
            <p:cNvPr id="161" name="流程圖: 接點 160"/>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62" name="直線接點 161"/>
            <p:cNvCxnSpPr>
              <a:stCxn id="161" idx="2"/>
              <a:endCxn id="16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63" name="直線接點 162"/>
            <p:cNvCxnSpPr>
              <a:stCxn id="161" idx="0"/>
              <a:endCxn id="16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164" name="直線單箭頭接點 163"/>
          <p:cNvCxnSpPr>
            <a:stCxn id="176" idx="4"/>
          </p:cNvCxnSpPr>
          <p:nvPr/>
        </p:nvCxnSpPr>
        <p:spPr>
          <a:xfrm>
            <a:off x="6828619" y="2305760"/>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65" name="群組 164"/>
          <p:cNvGrpSpPr/>
          <p:nvPr/>
        </p:nvGrpSpPr>
        <p:grpSpPr>
          <a:xfrm>
            <a:off x="6899854" y="2116127"/>
            <a:ext cx="77301" cy="76062"/>
            <a:chOff x="6166420" y="3285186"/>
            <a:chExt cx="90903" cy="90903"/>
          </a:xfrm>
        </p:grpSpPr>
        <p:sp>
          <p:nvSpPr>
            <p:cNvPr id="166" name="流程圖: 接點 165"/>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67" name="直線接點 166"/>
            <p:cNvCxnSpPr>
              <a:stCxn id="166" idx="2"/>
              <a:endCxn id="166"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68" name="直線接點 167"/>
            <p:cNvCxnSpPr>
              <a:stCxn id="166" idx="0"/>
              <a:endCxn id="166"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169" name="直線單箭頭接點 168"/>
          <p:cNvCxnSpPr>
            <a:stCxn id="166" idx="4"/>
          </p:cNvCxnSpPr>
          <p:nvPr/>
        </p:nvCxnSpPr>
        <p:spPr>
          <a:xfrm>
            <a:off x="6938505" y="2192189"/>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70" name="直線單箭頭接點 169"/>
          <p:cNvCxnSpPr>
            <a:stCxn id="172" idx="4"/>
          </p:cNvCxnSpPr>
          <p:nvPr/>
        </p:nvCxnSpPr>
        <p:spPr>
          <a:xfrm>
            <a:off x="7021765" y="2103831"/>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71" name="群組 170"/>
          <p:cNvGrpSpPr/>
          <p:nvPr/>
        </p:nvGrpSpPr>
        <p:grpSpPr>
          <a:xfrm>
            <a:off x="6983114" y="2027769"/>
            <a:ext cx="77301" cy="76062"/>
            <a:chOff x="6166420" y="3285186"/>
            <a:chExt cx="90903" cy="90903"/>
          </a:xfrm>
        </p:grpSpPr>
        <p:sp>
          <p:nvSpPr>
            <p:cNvPr id="172" name="流程圖: 接點 171"/>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73" name="直線接點 172"/>
            <p:cNvCxnSpPr>
              <a:stCxn id="172" idx="2"/>
              <a:endCxn id="172"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74" name="直線接點 173"/>
            <p:cNvCxnSpPr>
              <a:stCxn id="172" idx="0"/>
              <a:endCxn id="172"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175" name="群組 174"/>
          <p:cNvGrpSpPr/>
          <p:nvPr/>
        </p:nvGrpSpPr>
        <p:grpSpPr>
          <a:xfrm>
            <a:off x="6789968" y="2229698"/>
            <a:ext cx="77301" cy="76062"/>
            <a:chOff x="6166420" y="3285186"/>
            <a:chExt cx="90903" cy="90903"/>
          </a:xfrm>
        </p:grpSpPr>
        <p:sp>
          <p:nvSpPr>
            <p:cNvPr id="176" name="流程圖: 接點 175"/>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77" name="直線接點 176"/>
            <p:cNvCxnSpPr>
              <a:stCxn id="176" idx="2"/>
              <a:endCxn id="176"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78" name="直線接點 177"/>
            <p:cNvCxnSpPr>
              <a:stCxn id="176" idx="0"/>
              <a:endCxn id="176"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sp>
        <p:nvSpPr>
          <p:cNvPr id="179" name="文字方塊 178"/>
          <p:cNvSpPr txBox="1"/>
          <p:nvPr/>
        </p:nvSpPr>
        <p:spPr>
          <a:xfrm rot="19048991">
            <a:off x="6545279" y="2176981"/>
            <a:ext cx="314510" cy="300082"/>
          </a:xfrm>
          <a:prstGeom prst="rect">
            <a:avLst/>
          </a:prstGeom>
          <a:noFill/>
          <a:ln>
            <a:noFill/>
          </a:ln>
        </p:spPr>
        <p:txBody>
          <a:bodyPr wrap="none" rtlCol="0">
            <a:spAutoFit/>
          </a:bodyPr>
          <a:lstStyle/>
          <a:p>
            <a:r>
              <a:rPr lang="en-US" altLang="zh-TW" dirty="0"/>
              <a:t>...</a:t>
            </a:r>
            <a:endParaRPr lang="zh-TW" altLang="en-US" dirty="0"/>
          </a:p>
        </p:txBody>
      </p:sp>
      <p:cxnSp>
        <p:nvCxnSpPr>
          <p:cNvPr id="180" name="直線接點 179"/>
          <p:cNvCxnSpPr/>
          <p:nvPr/>
        </p:nvCxnSpPr>
        <p:spPr>
          <a:xfrm>
            <a:off x="6060007" y="2231208"/>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a:xfrm>
            <a:off x="6060007" y="2231208"/>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a:xfrm>
            <a:off x="6060007" y="2231208"/>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a:xfrm>
            <a:off x="6060007" y="2231208"/>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sp>
        <p:nvSpPr>
          <p:cNvPr id="184" name="立方體 183"/>
          <p:cNvSpPr/>
          <p:nvPr/>
        </p:nvSpPr>
        <p:spPr>
          <a:xfrm>
            <a:off x="6097141" y="1492159"/>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85" name="立方體 184"/>
          <p:cNvSpPr/>
          <p:nvPr/>
        </p:nvSpPr>
        <p:spPr>
          <a:xfrm>
            <a:off x="6234796" y="149689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86" name="立方體 185"/>
          <p:cNvSpPr/>
          <p:nvPr/>
        </p:nvSpPr>
        <p:spPr>
          <a:xfrm>
            <a:off x="6384692" y="1494899"/>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87" name="立方體 186"/>
          <p:cNvSpPr/>
          <p:nvPr/>
        </p:nvSpPr>
        <p:spPr>
          <a:xfrm>
            <a:off x="6522347" y="1494899"/>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88" name="立方體 187"/>
          <p:cNvSpPr/>
          <p:nvPr/>
        </p:nvSpPr>
        <p:spPr>
          <a:xfrm>
            <a:off x="6669434" y="1494898"/>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89" name="直線單箭頭接點 188"/>
          <p:cNvCxnSpPr>
            <a:stCxn id="201" idx="4"/>
          </p:cNvCxnSpPr>
          <p:nvPr/>
        </p:nvCxnSpPr>
        <p:spPr>
          <a:xfrm>
            <a:off x="6440180" y="1696291"/>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90" name="群組 189"/>
          <p:cNvGrpSpPr/>
          <p:nvPr/>
        </p:nvGrpSpPr>
        <p:grpSpPr>
          <a:xfrm>
            <a:off x="6511415" y="1506658"/>
            <a:ext cx="77301" cy="76062"/>
            <a:chOff x="6166420" y="3285186"/>
            <a:chExt cx="90903" cy="90903"/>
          </a:xfrm>
        </p:grpSpPr>
        <p:sp>
          <p:nvSpPr>
            <p:cNvPr id="191" name="流程圖: 接點 190"/>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92" name="直線接點 191"/>
            <p:cNvCxnSpPr>
              <a:stCxn id="191" idx="2"/>
              <a:endCxn id="19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93" name="直線接點 192"/>
            <p:cNvCxnSpPr>
              <a:stCxn id="191" idx="0"/>
              <a:endCxn id="19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194" name="直線單箭頭接點 193"/>
          <p:cNvCxnSpPr>
            <a:stCxn id="191" idx="4"/>
          </p:cNvCxnSpPr>
          <p:nvPr/>
        </p:nvCxnSpPr>
        <p:spPr>
          <a:xfrm>
            <a:off x="6550066" y="1582720"/>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95" name="直線單箭頭接點 194"/>
          <p:cNvCxnSpPr>
            <a:stCxn id="197" idx="4"/>
          </p:cNvCxnSpPr>
          <p:nvPr/>
        </p:nvCxnSpPr>
        <p:spPr>
          <a:xfrm>
            <a:off x="6633326" y="1494362"/>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196" name="群組 195"/>
          <p:cNvGrpSpPr/>
          <p:nvPr/>
        </p:nvGrpSpPr>
        <p:grpSpPr>
          <a:xfrm>
            <a:off x="6594675" y="1418300"/>
            <a:ext cx="77301" cy="76062"/>
            <a:chOff x="6166420" y="3285186"/>
            <a:chExt cx="90903" cy="90903"/>
          </a:xfrm>
        </p:grpSpPr>
        <p:sp>
          <p:nvSpPr>
            <p:cNvPr id="197" name="流程圖: 接點 196"/>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98" name="直線接點 197"/>
            <p:cNvCxnSpPr>
              <a:stCxn id="197" idx="2"/>
              <a:endCxn id="197"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199" name="直線接點 198"/>
            <p:cNvCxnSpPr>
              <a:stCxn id="197" idx="0"/>
              <a:endCxn id="197"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200" name="群組 199"/>
          <p:cNvGrpSpPr/>
          <p:nvPr/>
        </p:nvGrpSpPr>
        <p:grpSpPr>
          <a:xfrm>
            <a:off x="6401529" y="1620229"/>
            <a:ext cx="77301" cy="76062"/>
            <a:chOff x="6166420" y="3285186"/>
            <a:chExt cx="90903" cy="90903"/>
          </a:xfrm>
        </p:grpSpPr>
        <p:sp>
          <p:nvSpPr>
            <p:cNvPr id="201" name="流程圖: 接點 200"/>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02" name="直線接點 201"/>
            <p:cNvCxnSpPr>
              <a:stCxn id="201" idx="2"/>
              <a:endCxn id="20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03" name="直線接點 202"/>
            <p:cNvCxnSpPr>
              <a:stCxn id="201" idx="0"/>
              <a:endCxn id="20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04" name="直線單箭頭接點 203"/>
          <p:cNvCxnSpPr>
            <a:stCxn id="216" idx="4"/>
          </p:cNvCxnSpPr>
          <p:nvPr/>
        </p:nvCxnSpPr>
        <p:spPr>
          <a:xfrm>
            <a:off x="6828619" y="1301875"/>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05" name="群組 204"/>
          <p:cNvGrpSpPr/>
          <p:nvPr/>
        </p:nvGrpSpPr>
        <p:grpSpPr>
          <a:xfrm>
            <a:off x="6899854" y="1112242"/>
            <a:ext cx="77301" cy="76062"/>
            <a:chOff x="6166420" y="3285186"/>
            <a:chExt cx="90903" cy="90903"/>
          </a:xfrm>
        </p:grpSpPr>
        <p:sp>
          <p:nvSpPr>
            <p:cNvPr id="206" name="流程圖: 接點 205"/>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07" name="直線接點 206"/>
            <p:cNvCxnSpPr>
              <a:stCxn id="206" idx="2"/>
              <a:endCxn id="206"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08" name="直線接點 207"/>
            <p:cNvCxnSpPr>
              <a:stCxn id="206" idx="0"/>
              <a:endCxn id="206"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09" name="直線單箭頭接點 208"/>
          <p:cNvCxnSpPr>
            <a:stCxn id="206" idx="4"/>
          </p:cNvCxnSpPr>
          <p:nvPr/>
        </p:nvCxnSpPr>
        <p:spPr>
          <a:xfrm>
            <a:off x="6938505" y="1188304"/>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10" name="直線單箭頭接點 209"/>
          <p:cNvCxnSpPr>
            <a:stCxn id="212" idx="4"/>
          </p:cNvCxnSpPr>
          <p:nvPr/>
        </p:nvCxnSpPr>
        <p:spPr>
          <a:xfrm>
            <a:off x="7021765" y="1099946"/>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11" name="群組 210"/>
          <p:cNvGrpSpPr/>
          <p:nvPr/>
        </p:nvGrpSpPr>
        <p:grpSpPr>
          <a:xfrm>
            <a:off x="6983114" y="1023884"/>
            <a:ext cx="77301" cy="76062"/>
            <a:chOff x="6166420" y="3285186"/>
            <a:chExt cx="90903" cy="90903"/>
          </a:xfrm>
        </p:grpSpPr>
        <p:sp>
          <p:nvSpPr>
            <p:cNvPr id="212" name="流程圖: 接點 211"/>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13" name="直線接點 212"/>
            <p:cNvCxnSpPr>
              <a:stCxn id="212" idx="2"/>
              <a:endCxn id="212"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14" name="直線接點 213"/>
            <p:cNvCxnSpPr>
              <a:stCxn id="212" idx="0"/>
              <a:endCxn id="212"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215" name="群組 214"/>
          <p:cNvGrpSpPr/>
          <p:nvPr/>
        </p:nvGrpSpPr>
        <p:grpSpPr>
          <a:xfrm>
            <a:off x="6789968" y="1225813"/>
            <a:ext cx="77301" cy="76062"/>
            <a:chOff x="6166420" y="3285186"/>
            <a:chExt cx="90903" cy="90903"/>
          </a:xfrm>
        </p:grpSpPr>
        <p:sp>
          <p:nvSpPr>
            <p:cNvPr id="216" name="流程圖: 接點 215"/>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17" name="直線接點 216"/>
            <p:cNvCxnSpPr>
              <a:stCxn id="216" idx="2"/>
              <a:endCxn id="216"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18" name="直線接點 217"/>
            <p:cNvCxnSpPr>
              <a:stCxn id="216" idx="0"/>
              <a:endCxn id="216"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sp>
        <p:nvSpPr>
          <p:cNvPr id="219" name="文字方塊 218"/>
          <p:cNvSpPr txBox="1"/>
          <p:nvPr/>
        </p:nvSpPr>
        <p:spPr>
          <a:xfrm rot="19048991">
            <a:off x="6545279" y="1173096"/>
            <a:ext cx="314510" cy="300082"/>
          </a:xfrm>
          <a:prstGeom prst="rect">
            <a:avLst/>
          </a:prstGeom>
          <a:noFill/>
          <a:ln>
            <a:noFill/>
          </a:ln>
        </p:spPr>
        <p:txBody>
          <a:bodyPr wrap="none" rtlCol="0">
            <a:spAutoFit/>
          </a:bodyPr>
          <a:lstStyle/>
          <a:p>
            <a:r>
              <a:rPr lang="en-US" altLang="zh-TW" dirty="0"/>
              <a:t>...</a:t>
            </a:r>
            <a:endParaRPr lang="zh-TW" altLang="en-US" dirty="0"/>
          </a:p>
        </p:txBody>
      </p:sp>
      <p:cxnSp>
        <p:nvCxnSpPr>
          <p:cNvPr id="281" name="直線單箭頭接點 280"/>
          <p:cNvCxnSpPr>
            <a:stCxn id="293" idx="4"/>
          </p:cNvCxnSpPr>
          <p:nvPr/>
        </p:nvCxnSpPr>
        <p:spPr>
          <a:xfrm>
            <a:off x="6413394" y="1207381"/>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82" name="群組 281"/>
          <p:cNvGrpSpPr/>
          <p:nvPr/>
        </p:nvGrpSpPr>
        <p:grpSpPr>
          <a:xfrm>
            <a:off x="6484629" y="1017748"/>
            <a:ext cx="77301" cy="76062"/>
            <a:chOff x="6166420" y="3285186"/>
            <a:chExt cx="90903" cy="90903"/>
          </a:xfrm>
        </p:grpSpPr>
        <p:sp>
          <p:nvSpPr>
            <p:cNvPr id="283" name="流程圖: 接點 282"/>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4" name="直線接點 283"/>
            <p:cNvCxnSpPr>
              <a:stCxn id="283" idx="2"/>
              <a:endCxn id="283"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85" name="直線接點 284"/>
            <p:cNvCxnSpPr>
              <a:stCxn id="283" idx="0"/>
              <a:endCxn id="283"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86" name="直線單箭頭接點 285"/>
          <p:cNvCxnSpPr>
            <a:stCxn id="283" idx="4"/>
          </p:cNvCxnSpPr>
          <p:nvPr/>
        </p:nvCxnSpPr>
        <p:spPr>
          <a:xfrm>
            <a:off x="6523280" y="1093810"/>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87" name="直線單箭頭接點 286"/>
          <p:cNvCxnSpPr>
            <a:stCxn id="289" idx="4"/>
          </p:cNvCxnSpPr>
          <p:nvPr/>
        </p:nvCxnSpPr>
        <p:spPr>
          <a:xfrm>
            <a:off x="6606540" y="1005452"/>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88" name="群組 287"/>
          <p:cNvGrpSpPr/>
          <p:nvPr/>
        </p:nvGrpSpPr>
        <p:grpSpPr>
          <a:xfrm>
            <a:off x="6567889" y="929390"/>
            <a:ext cx="77301" cy="76062"/>
            <a:chOff x="6166420" y="3285186"/>
            <a:chExt cx="90903" cy="90903"/>
          </a:xfrm>
        </p:grpSpPr>
        <p:sp>
          <p:nvSpPr>
            <p:cNvPr id="289" name="流程圖: 接點 288"/>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90" name="直線接點 289"/>
            <p:cNvCxnSpPr>
              <a:stCxn id="289" idx="2"/>
              <a:endCxn id="289"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91" name="直線接點 290"/>
            <p:cNvCxnSpPr>
              <a:stCxn id="289" idx="0"/>
              <a:endCxn id="289"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292" name="群組 291"/>
          <p:cNvGrpSpPr/>
          <p:nvPr/>
        </p:nvGrpSpPr>
        <p:grpSpPr>
          <a:xfrm>
            <a:off x="6374743" y="1131319"/>
            <a:ext cx="77301" cy="76062"/>
            <a:chOff x="6166420" y="3285186"/>
            <a:chExt cx="90903" cy="90903"/>
          </a:xfrm>
        </p:grpSpPr>
        <p:sp>
          <p:nvSpPr>
            <p:cNvPr id="293" name="流程圖: 接點 292"/>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94" name="直線接點 293"/>
            <p:cNvCxnSpPr>
              <a:stCxn id="293" idx="2"/>
              <a:endCxn id="293"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95" name="直線接點 294"/>
            <p:cNvCxnSpPr>
              <a:stCxn id="293" idx="0"/>
              <a:endCxn id="293"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96" name="直線單箭頭接點 295"/>
          <p:cNvCxnSpPr>
            <a:stCxn id="308" idx="4"/>
          </p:cNvCxnSpPr>
          <p:nvPr/>
        </p:nvCxnSpPr>
        <p:spPr>
          <a:xfrm>
            <a:off x="6801833" y="812965"/>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301" name="直線單箭頭接點 300"/>
          <p:cNvCxnSpPr/>
          <p:nvPr/>
        </p:nvCxnSpPr>
        <p:spPr>
          <a:xfrm>
            <a:off x="6933841" y="692020"/>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302" name="直線單箭頭接點 301"/>
          <p:cNvCxnSpPr>
            <a:stCxn id="304" idx="4"/>
          </p:cNvCxnSpPr>
          <p:nvPr/>
        </p:nvCxnSpPr>
        <p:spPr>
          <a:xfrm>
            <a:off x="6994979" y="611036"/>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312" name="直線接點 311"/>
          <p:cNvCxnSpPr/>
          <p:nvPr/>
        </p:nvCxnSpPr>
        <p:spPr>
          <a:xfrm>
            <a:off x="6033221" y="73841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3" name="直線接點 312"/>
          <p:cNvCxnSpPr/>
          <p:nvPr/>
        </p:nvCxnSpPr>
        <p:spPr>
          <a:xfrm>
            <a:off x="6033221" y="73841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4" name="直線接點 313"/>
          <p:cNvCxnSpPr/>
          <p:nvPr/>
        </p:nvCxnSpPr>
        <p:spPr>
          <a:xfrm>
            <a:off x="6033221" y="73841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5" name="直線接點 314"/>
          <p:cNvCxnSpPr/>
          <p:nvPr/>
        </p:nvCxnSpPr>
        <p:spPr>
          <a:xfrm>
            <a:off x="6033221" y="73841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6" name="直線接點 315"/>
          <p:cNvCxnSpPr/>
          <p:nvPr/>
        </p:nvCxnSpPr>
        <p:spPr>
          <a:xfrm>
            <a:off x="6060007" y="1272550"/>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7" name="直線接點 316"/>
          <p:cNvCxnSpPr/>
          <p:nvPr/>
        </p:nvCxnSpPr>
        <p:spPr>
          <a:xfrm>
            <a:off x="6060007" y="1272550"/>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8" name="直線接點 317"/>
          <p:cNvCxnSpPr/>
          <p:nvPr/>
        </p:nvCxnSpPr>
        <p:spPr>
          <a:xfrm>
            <a:off x="6060007" y="1272550"/>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19" name="直線接點 318"/>
          <p:cNvCxnSpPr/>
          <p:nvPr/>
        </p:nvCxnSpPr>
        <p:spPr>
          <a:xfrm>
            <a:off x="6060007" y="1272550"/>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sp>
        <p:nvSpPr>
          <p:cNvPr id="320" name="立方體 319"/>
          <p:cNvSpPr/>
          <p:nvPr/>
        </p:nvSpPr>
        <p:spPr>
          <a:xfrm>
            <a:off x="6097141" y="53350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21" name="立方體 320"/>
          <p:cNvSpPr/>
          <p:nvPr/>
        </p:nvSpPr>
        <p:spPr>
          <a:xfrm>
            <a:off x="6234796" y="538235"/>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22" name="立方體 321"/>
          <p:cNvSpPr/>
          <p:nvPr/>
        </p:nvSpPr>
        <p:spPr>
          <a:xfrm>
            <a:off x="6384692" y="53624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23" name="立方體 322"/>
          <p:cNvSpPr/>
          <p:nvPr/>
        </p:nvSpPr>
        <p:spPr>
          <a:xfrm>
            <a:off x="6522347" y="53624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24" name="立方體 323"/>
          <p:cNvSpPr/>
          <p:nvPr/>
        </p:nvSpPr>
        <p:spPr>
          <a:xfrm>
            <a:off x="6669434" y="536240"/>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1" name="文字方塊 340"/>
          <p:cNvSpPr txBox="1"/>
          <p:nvPr/>
        </p:nvSpPr>
        <p:spPr>
          <a:xfrm>
            <a:off x="6506326" y="3228639"/>
            <a:ext cx="392415" cy="212559"/>
          </a:xfrm>
          <a:prstGeom prst="rect">
            <a:avLst/>
          </a:prstGeom>
          <a:noFill/>
        </p:spPr>
        <p:txBody>
          <a:bodyPr vert="eaVert" wrap="none" rtlCol="0">
            <a:spAutoFit/>
          </a:bodyPr>
          <a:lstStyle/>
          <a:p>
            <a:r>
              <a:rPr lang="en-US" altLang="zh-TW" dirty="0"/>
              <a:t>…</a:t>
            </a:r>
            <a:endParaRPr lang="zh-TW" altLang="en-US" dirty="0"/>
          </a:p>
        </p:txBody>
      </p:sp>
      <p:sp>
        <p:nvSpPr>
          <p:cNvPr id="343" name="TextBox 6"/>
          <p:cNvSpPr txBox="1">
            <a:spLocks noChangeArrowheads="1"/>
          </p:cNvSpPr>
          <p:nvPr/>
        </p:nvSpPr>
        <p:spPr bwMode="auto">
          <a:xfrm>
            <a:off x="405559" y="400526"/>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nvGrpSpPr>
          <p:cNvPr id="226" name="群組 225"/>
          <p:cNvGrpSpPr/>
          <p:nvPr/>
        </p:nvGrpSpPr>
        <p:grpSpPr>
          <a:xfrm>
            <a:off x="0" y="176463"/>
            <a:ext cx="1730869" cy="509691"/>
            <a:chOff x="0" y="176463"/>
            <a:chExt cx="1730869" cy="509691"/>
          </a:xfrm>
        </p:grpSpPr>
        <p:sp>
          <p:nvSpPr>
            <p:cNvPr id="227" name="五邊形 22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28" name="群組 227"/>
            <p:cNvGrpSpPr/>
            <p:nvPr/>
          </p:nvGrpSpPr>
          <p:grpSpPr>
            <a:xfrm>
              <a:off x="3581" y="176463"/>
              <a:ext cx="1503118" cy="509691"/>
              <a:chOff x="4124" y="133642"/>
              <a:chExt cx="1503118" cy="509691"/>
            </a:xfrm>
          </p:grpSpPr>
          <p:sp>
            <p:nvSpPr>
              <p:cNvPr id="229"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230" name="组合 2"/>
              <p:cNvGrpSpPr/>
              <p:nvPr/>
            </p:nvGrpSpPr>
            <p:grpSpPr>
              <a:xfrm>
                <a:off x="4124" y="218992"/>
                <a:ext cx="428395" cy="308512"/>
                <a:chOff x="1489166" y="2322031"/>
                <a:chExt cx="566993" cy="408324"/>
              </a:xfrm>
            </p:grpSpPr>
            <p:sp>
              <p:nvSpPr>
                <p:cNvPr id="23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31" name="直線接點 23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232" name="TextBox 6"/>
              <p:cNvSpPr txBox="1">
                <a:spLocks noChangeArrowheads="1"/>
              </p:cNvSpPr>
              <p:nvPr/>
            </p:nvSpPr>
            <p:spPr bwMode="auto">
              <a:xfrm>
                <a:off x="420959" y="381723"/>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grpSp>
      <p:sp>
        <p:nvSpPr>
          <p:cNvPr id="23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20005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250"/>
                                        <p:tgtEl>
                                          <p:spTgt spid="2"/>
                                        </p:tgtEl>
                                        <p:attrNameLst>
                                          <p:attrName>ppt_x</p:attrName>
                                        </p:attrNameLst>
                                      </p:cBhvr>
                                      <p:tavLst>
                                        <p:tav tm="0">
                                          <p:val>
                                            <p:strVal val="#ppt_x+#ppt_w*1.125000"/>
                                          </p:val>
                                        </p:tav>
                                        <p:tav tm="100000">
                                          <p:val>
                                            <p:strVal val="#ppt_x"/>
                                          </p:val>
                                        </p:tav>
                                      </p:tavLst>
                                    </p:anim>
                                    <p:animEffect transition="in" filter="wipe(left)">
                                      <p:cBhvr>
                                        <p:cTn id="16" dur="250"/>
                                        <p:tgtEl>
                                          <p:spTgt spid="2"/>
                                        </p:tgtEl>
                                      </p:cBhvr>
                                    </p:animEffect>
                                  </p:childTnLst>
                                </p:cTn>
                              </p:par>
                            </p:childTnLst>
                          </p:cTn>
                        </p:par>
                        <p:par>
                          <p:cTn id="17" fill="hold">
                            <p:stCondLst>
                              <p:cond delay="250"/>
                            </p:stCondLst>
                            <p:childTnLst>
                              <p:par>
                                <p:cTn id="18" presetID="12" presetClass="entr" presetSubtype="8"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250"/>
                                        <p:tgtEl>
                                          <p:spTgt spid="54"/>
                                        </p:tgtEl>
                                        <p:attrNameLst>
                                          <p:attrName>ppt_x</p:attrName>
                                        </p:attrNameLst>
                                      </p:cBhvr>
                                      <p:tavLst>
                                        <p:tav tm="0">
                                          <p:val>
                                            <p:strVal val="#ppt_x-#ppt_w*1.125000"/>
                                          </p:val>
                                        </p:tav>
                                        <p:tav tm="100000">
                                          <p:val>
                                            <p:strVal val="#ppt_x"/>
                                          </p:val>
                                        </p:tav>
                                      </p:tavLst>
                                    </p:anim>
                                    <p:animEffect transition="in" filter="wipe(right)">
                                      <p:cBhvr>
                                        <p:cTn id="21" dur="250"/>
                                        <p:tgtEl>
                                          <p:spTgt spid="5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50"/>
                                        <p:tgtEl>
                                          <p:spTgt spid="15"/>
                                        </p:tgtEl>
                                      </p:cBhvr>
                                    </p:animEffect>
                                  </p:childTnLst>
                                </p:cTn>
                              </p:par>
                            </p:childTnLst>
                          </p:cTn>
                        </p:par>
                        <p:par>
                          <p:cTn id="26" fill="hold">
                            <p:stCondLst>
                              <p:cond delay="750"/>
                            </p:stCondLst>
                            <p:childTnLst>
                              <p:par>
                                <p:cTn id="27" presetID="22" presetClass="entr" presetSubtype="2"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right)">
                                      <p:cBhvr>
                                        <p:cTn id="29" dur="250"/>
                                        <p:tgtEl>
                                          <p:spTgt spid="66"/>
                                        </p:tgtEl>
                                      </p:cBhvr>
                                    </p:animEffec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anim calcmode="lin" valueType="num">
                                      <p:cBhvr>
                                        <p:cTn id="34" dur="500" fill="hold"/>
                                        <p:tgtEl>
                                          <p:spTgt spid="6"/>
                                        </p:tgtEl>
                                        <p:attrNameLst>
                                          <p:attrName>ppt_x</p:attrName>
                                        </p:attrNameLst>
                                      </p:cBhvr>
                                      <p:tavLst>
                                        <p:tav tm="0">
                                          <p:val>
                                            <p:strVal val="#ppt_x"/>
                                          </p:val>
                                        </p:tav>
                                        <p:tav tm="100000">
                                          <p:val>
                                            <p:strVal val="#ppt_x"/>
                                          </p:val>
                                        </p:tav>
                                      </p:tavLst>
                                    </p:anim>
                                    <p:anim calcmode="lin" valueType="num">
                                      <p:cBhvr>
                                        <p:cTn id="35" dur="5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2" presetClass="entr" presetSubtype="8" fill="hold"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0-#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 calcmode="lin" valueType="num">
                                      <p:cBhvr additive="base">
                                        <p:cTn id="43" dur="500" fill="hold"/>
                                        <p:tgtEl>
                                          <p:spTgt spid="88"/>
                                        </p:tgtEl>
                                        <p:attrNameLst>
                                          <p:attrName>ppt_x</p:attrName>
                                        </p:attrNameLst>
                                      </p:cBhvr>
                                      <p:tavLst>
                                        <p:tav tm="0">
                                          <p:val>
                                            <p:strVal val="0-#ppt_w/2"/>
                                          </p:val>
                                        </p:tav>
                                        <p:tav tm="100000">
                                          <p:val>
                                            <p:strVal val="#ppt_x"/>
                                          </p:val>
                                        </p:tav>
                                      </p:tavLst>
                                    </p:anim>
                                    <p:anim calcmode="lin" valueType="num">
                                      <p:cBhvr additive="base">
                                        <p:cTn id="44" dur="500" fill="hold"/>
                                        <p:tgtEl>
                                          <p:spTgt spid="88"/>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0-#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0-#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0-#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 calcmode="lin" valueType="num">
                                      <p:cBhvr additive="base">
                                        <p:cTn id="59" dur="500" fill="hold"/>
                                        <p:tgtEl>
                                          <p:spTgt spid="104"/>
                                        </p:tgtEl>
                                        <p:attrNameLst>
                                          <p:attrName>ppt_x</p:attrName>
                                        </p:attrNameLst>
                                      </p:cBhvr>
                                      <p:tavLst>
                                        <p:tav tm="0">
                                          <p:val>
                                            <p:strVal val="0-#ppt_w/2"/>
                                          </p:val>
                                        </p:tav>
                                        <p:tav tm="100000">
                                          <p:val>
                                            <p:strVal val="#ppt_x"/>
                                          </p:val>
                                        </p:tav>
                                      </p:tavLst>
                                    </p:anim>
                                    <p:anim calcmode="lin" valueType="num">
                                      <p:cBhvr additive="base">
                                        <p:cTn id="60" dur="500" fill="hold"/>
                                        <p:tgtEl>
                                          <p:spTgt spid="104"/>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105"/>
                                        </p:tgtEl>
                                        <p:attrNameLst>
                                          <p:attrName>style.visibility</p:attrName>
                                        </p:attrNameLst>
                                      </p:cBhvr>
                                      <p:to>
                                        <p:strVal val="visible"/>
                                      </p:to>
                                    </p:set>
                                    <p:anim calcmode="lin" valueType="num">
                                      <p:cBhvr additive="base">
                                        <p:cTn id="63" dur="500" fill="hold"/>
                                        <p:tgtEl>
                                          <p:spTgt spid="105"/>
                                        </p:tgtEl>
                                        <p:attrNameLst>
                                          <p:attrName>ppt_x</p:attrName>
                                        </p:attrNameLst>
                                      </p:cBhvr>
                                      <p:tavLst>
                                        <p:tav tm="0">
                                          <p:val>
                                            <p:strVal val="0-#ppt_w/2"/>
                                          </p:val>
                                        </p:tav>
                                        <p:tav tm="100000">
                                          <p:val>
                                            <p:strVal val="#ppt_x"/>
                                          </p:val>
                                        </p:tav>
                                      </p:tavLst>
                                    </p:anim>
                                    <p:anim calcmode="lin" valueType="num">
                                      <p:cBhvr additive="base">
                                        <p:cTn id="64" dur="500" fill="hold"/>
                                        <p:tgtEl>
                                          <p:spTgt spid="105"/>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0-#ppt_w/2"/>
                                          </p:val>
                                        </p:tav>
                                        <p:tav tm="100000">
                                          <p:val>
                                            <p:strVal val="#ppt_x"/>
                                          </p:val>
                                        </p:tav>
                                      </p:tavLst>
                                    </p:anim>
                                    <p:anim calcmode="lin" valueType="num">
                                      <p:cBhvr additive="base">
                                        <p:cTn id="68" dur="500" fill="hold"/>
                                        <p:tgtEl>
                                          <p:spTgt spid="109"/>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110"/>
                                        </p:tgtEl>
                                        <p:attrNameLst>
                                          <p:attrName>style.visibility</p:attrName>
                                        </p:attrNameLst>
                                      </p:cBhvr>
                                      <p:to>
                                        <p:strVal val="visible"/>
                                      </p:to>
                                    </p:set>
                                    <p:anim calcmode="lin" valueType="num">
                                      <p:cBhvr additive="base">
                                        <p:cTn id="71" dur="500" fill="hold"/>
                                        <p:tgtEl>
                                          <p:spTgt spid="110"/>
                                        </p:tgtEl>
                                        <p:attrNameLst>
                                          <p:attrName>ppt_x</p:attrName>
                                        </p:attrNameLst>
                                      </p:cBhvr>
                                      <p:tavLst>
                                        <p:tav tm="0">
                                          <p:val>
                                            <p:strVal val="0-#ppt_w/2"/>
                                          </p:val>
                                        </p:tav>
                                        <p:tav tm="100000">
                                          <p:val>
                                            <p:strVal val="#ppt_x"/>
                                          </p:val>
                                        </p:tav>
                                      </p:tavLst>
                                    </p:anim>
                                    <p:anim calcmode="lin" valueType="num">
                                      <p:cBhvr additive="base">
                                        <p:cTn id="72" dur="500" fill="hold"/>
                                        <p:tgtEl>
                                          <p:spTgt spid="110"/>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111"/>
                                        </p:tgtEl>
                                        <p:attrNameLst>
                                          <p:attrName>style.visibility</p:attrName>
                                        </p:attrNameLst>
                                      </p:cBhvr>
                                      <p:to>
                                        <p:strVal val="visible"/>
                                      </p:to>
                                    </p:set>
                                    <p:anim calcmode="lin" valueType="num">
                                      <p:cBhvr additive="base">
                                        <p:cTn id="75" dur="500" fill="hold"/>
                                        <p:tgtEl>
                                          <p:spTgt spid="111"/>
                                        </p:tgtEl>
                                        <p:attrNameLst>
                                          <p:attrName>ppt_x</p:attrName>
                                        </p:attrNameLst>
                                      </p:cBhvr>
                                      <p:tavLst>
                                        <p:tav tm="0">
                                          <p:val>
                                            <p:strVal val="0-#ppt_w/2"/>
                                          </p:val>
                                        </p:tav>
                                        <p:tav tm="100000">
                                          <p:val>
                                            <p:strVal val="#ppt_x"/>
                                          </p:val>
                                        </p:tav>
                                      </p:tavLst>
                                    </p:anim>
                                    <p:anim calcmode="lin" valueType="num">
                                      <p:cBhvr additive="base">
                                        <p:cTn id="76" dur="500" fill="hold"/>
                                        <p:tgtEl>
                                          <p:spTgt spid="111"/>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115"/>
                                        </p:tgtEl>
                                        <p:attrNameLst>
                                          <p:attrName>style.visibility</p:attrName>
                                        </p:attrNameLst>
                                      </p:cBhvr>
                                      <p:to>
                                        <p:strVal val="visible"/>
                                      </p:to>
                                    </p:set>
                                    <p:anim calcmode="lin" valueType="num">
                                      <p:cBhvr additive="base">
                                        <p:cTn id="79" dur="500" fill="hold"/>
                                        <p:tgtEl>
                                          <p:spTgt spid="115"/>
                                        </p:tgtEl>
                                        <p:attrNameLst>
                                          <p:attrName>ppt_x</p:attrName>
                                        </p:attrNameLst>
                                      </p:cBhvr>
                                      <p:tavLst>
                                        <p:tav tm="0">
                                          <p:val>
                                            <p:strVal val="0-#ppt_w/2"/>
                                          </p:val>
                                        </p:tav>
                                        <p:tav tm="100000">
                                          <p:val>
                                            <p:strVal val="#ppt_x"/>
                                          </p:val>
                                        </p:tav>
                                      </p:tavLst>
                                    </p:anim>
                                    <p:anim calcmode="lin" valueType="num">
                                      <p:cBhvr additive="base">
                                        <p:cTn id="80" dur="500" fill="hold"/>
                                        <p:tgtEl>
                                          <p:spTgt spid="115"/>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anim calcmode="lin" valueType="num">
                                      <p:cBhvr additive="base">
                                        <p:cTn id="83" dur="500" fill="hold"/>
                                        <p:tgtEl>
                                          <p:spTgt spid="116"/>
                                        </p:tgtEl>
                                        <p:attrNameLst>
                                          <p:attrName>ppt_x</p:attrName>
                                        </p:attrNameLst>
                                      </p:cBhvr>
                                      <p:tavLst>
                                        <p:tav tm="0">
                                          <p:val>
                                            <p:strVal val="0-#ppt_w/2"/>
                                          </p:val>
                                        </p:tav>
                                        <p:tav tm="100000">
                                          <p:val>
                                            <p:strVal val="#ppt_x"/>
                                          </p:val>
                                        </p:tav>
                                      </p:tavLst>
                                    </p:anim>
                                    <p:anim calcmode="lin" valueType="num">
                                      <p:cBhvr additive="base">
                                        <p:cTn id="84" dur="500" fill="hold"/>
                                        <p:tgtEl>
                                          <p:spTgt spid="116"/>
                                        </p:tgtEl>
                                        <p:attrNameLst>
                                          <p:attrName>ppt_y</p:attrName>
                                        </p:attrNameLst>
                                      </p:cBhvr>
                                      <p:tavLst>
                                        <p:tav tm="0">
                                          <p:val>
                                            <p:strVal val="#ppt_y"/>
                                          </p:val>
                                        </p:tav>
                                        <p:tav tm="100000">
                                          <p:val>
                                            <p:strVal val="#ppt_y"/>
                                          </p:val>
                                        </p:tav>
                                      </p:tavLst>
                                    </p:anim>
                                  </p:childTnLst>
                                </p:cTn>
                              </p:par>
                              <p:par>
                                <p:cTn id="85" presetID="2" presetClass="entr" presetSubtype="8" fill="hold" nodeType="withEffect">
                                  <p:stCondLst>
                                    <p:cond delay="0"/>
                                  </p:stCondLst>
                                  <p:childTnLst>
                                    <p:set>
                                      <p:cBhvr>
                                        <p:cTn id="86" dur="1" fill="hold">
                                          <p:stCondLst>
                                            <p:cond delay="0"/>
                                          </p:stCondLst>
                                        </p:cTn>
                                        <p:tgtEl>
                                          <p:spTgt spid="120"/>
                                        </p:tgtEl>
                                        <p:attrNameLst>
                                          <p:attrName>style.visibility</p:attrName>
                                        </p:attrNameLst>
                                      </p:cBhvr>
                                      <p:to>
                                        <p:strVal val="visible"/>
                                      </p:to>
                                    </p:set>
                                    <p:anim calcmode="lin" valueType="num">
                                      <p:cBhvr additive="base">
                                        <p:cTn id="87" dur="500" fill="hold"/>
                                        <p:tgtEl>
                                          <p:spTgt spid="120"/>
                                        </p:tgtEl>
                                        <p:attrNameLst>
                                          <p:attrName>ppt_x</p:attrName>
                                        </p:attrNameLst>
                                      </p:cBhvr>
                                      <p:tavLst>
                                        <p:tav tm="0">
                                          <p:val>
                                            <p:strVal val="0-#ppt_w/2"/>
                                          </p:val>
                                        </p:tav>
                                        <p:tav tm="100000">
                                          <p:val>
                                            <p:strVal val="#ppt_x"/>
                                          </p:val>
                                        </p:tav>
                                      </p:tavLst>
                                    </p:anim>
                                    <p:anim calcmode="lin" valueType="num">
                                      <p:cBhvr additive="base">
                                        <p:cTn id="88" dur="500" fill="hold"/>
                                        <p:tgtEl>
                                          <p:spTgt spid="120"/>
                                        </p:tgtEl>
                                        <p:attrNameLst>
                                          <p:attrName>ppt_y</p:attrName>
                                        </p:attrNameLst>
                                      </p:cBhvr>
                                      <p:tavLst>
                                        <p:tav tm="0">
                                          <p:val>
                                            <p:strVal val="#ppt_y"/>
                                          </p:val>
                                        </p:tav>
                                        <p:tav tm="100000">
                                          <p:val>
                                            <p:strVal val="#ppt_y"/>
                                          </p:val>
                                        </p:tav>
                                      </p:tavLst>
                                    </p:anim>
                                  </p:childTnLst>
                                </p:cTn>
                              </p:par>
                              <p:par>
                                <p:cTn id="89" presetID="2" presetClass="entr" presetSubtype="8" fill="hold" nodeType="withEffect">
                                  <p:stCondLst>
                                    <p:cond delay="0"/>
                                  </p:stCondLst>
                                  <p:childTnLst>
                                    <p:set>
                                      <p:cBhvr>
                                        <p:cTn id="90" dur="1" fill="hold">
                                          <p:stCondLst>
                                            <p:cond delay="0"/>
                                          </p:stCondLst>
                                        </p:cTn>
                                        <p:tgtEl>
                                          <p:spTgt spid="121"/>
                                        </p:tgtEl>
                                        <p:attrNameLst>
                                          <p:attrName>style.visibility</p:attrName>
                                        </p:attrNameLst>
                                      </p:cBhvr>
                                      <p:to>
                                        <p:strVal val="visible"/>
                                      </p:to>
                                    </p:set>
                                    <p:anim calcmode="lin" valueType="num">
                                      <p:cBhvr additive="base">
                                        <p:cTn id="91" dur="500" fill="hold"/>
                                        <p:tgtEl>
                                          <p:spTgt spid="121"/>
                                        </p:tgtEl>
                                        <p:attrNameLst>
                                          <p:attrName>ppt_x</p:attrName>
                                        </p:attrNameLst>
                                      </p:cBhvr>
                                      <p:tavLst>
                                        <p:tav tm="0">
                                          <p:val>
                                            <p:strVal val="0-#ppt_w/2"/>
                                          </p:val>
                                        </p:tav>
                                        <p:tav tm="100000">
                                          <p:val>
                                            <p:strVal val="#ppt_x"/>
                                          </p:val>
                                        </p:tav>
                                      </p:tavLst>
                                    </p:anim>
                                    <p:anim calcmode="lin" valueType="num">
                                      <p:cBhvr additive="base">
                                        <p:cTn id="92" dur="500" fill="hold"/>
                                        <p:tgtEl>
                                          <p:spTgt spid="121"/>
                                        </p:tgtEl>
                                        <p:attrNameLst>
                                          <p:attrName>ppt_y</p:attrName>
                                        </p:attrNameLst>
                                      </p:cBhvr>
                                      <p:tavLst>
                                        <p:tav tm="0">
                                          <p:val>
                                            <p:strVal val="#ppt_y"/>
                                          </p:val>
                                        </p:tav>
                                        <p:tav tm="100000">
                                          <p:val>
                                            <p:strVal val="#ppt_y"/>
                                          </p:val>
                                        </p:tav>
                                      </p:tavLst>
                                    </p:anim>
                                  </p:childTnLst>
                                </p:cTn>
                              </p:par>
                              <p:par>
                                <p:cTn id="93" presetID="2" presetClass="entr" presetSubtype="8" fill="hold" nodeType="withEffect">
                                  <p:stCondLst>
                                    <p:cond delay="0"/>
                                  </p:stCondLst>
                                  <p:childTnLst>
                                    <p:set>
                                      <p:cBhvr>
                                        <p:cTn id="94" dur="1" fill="hold">
                                          <p:stCondLst>
                                            <p:cond delay="0"/>
                                          </p:stCondLst>
                                        </p:cTn>
                                        <p:tgtEl>
                                          <p:spTgt spid="122"/>
                                        </p:tgtEl>
                                        <p:attrNameLst>
                                          <p:attrName>style.visibility</p:attrName>
                                        </p:attrNameLst>
                                      </p:cBhvr>
                                      <p:to>
                                        <p:strVal val="visible"/>
                                      </p:to>
                                    </p:set>
                                    <p:anim calcmode="lin" valueType="num">
                                      <p:cBhvr additive="base">
                                        <p:cTn id="95" dur="500" fill="hold"/>
                                        <p:tgtEl>
                                          <p:spTgt spid="122"/>
                                        </p:tgtEl>
                                        <p:attrNameLst>
                                          <p:attrName>ppt_x</p:attrName>
                                        </p:attrNameLst>
                                      </p:cBhvr>
                                      <p:tavLst>
                                        <p:tav tm="0">
                                          <p:val>
                                            <p:strVal val="0-#ppt_w/2"/>
                                          </p:val>
                                        </p:tav>
                                        <p:tav tm="100000">
                                          <p:val>
                                            <p:strVal val="#ppt_x"/>
                                          </p:val>
                                        </p:tav>
                                      </p:tavLst>
                                    </p:anim>
                                    <p:anim calcmode="lin" valueType="num">
                                      <p:cBhvr additive="base">
                                        <p:cTn id="96" dur="500" fill="hold"/>
                                        <p:tgtEl>
                                          <p:spTgt spid="122"/>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0"/>
                                  </p:stCondLst>
                                  <p:childTnLst>
                                    <p:set>
                                      <p:cBhvr>
                                        <p:cTn id="98" dur="1" fill="hold">
                                          <p:stCondLst>
                                            <p:cond delay="0"/>
                                          </p:stCondLst>
                                        </p:cTn>
                                        <p:tgtEl>
                                          <p:spTgt spid="123"/>
                                        </p:tgtEl>
                                        <p:attrNameLst>
                                          <p:attrName>style.visibility</p:attrName>
                                        </p:attrNameLst>
                                      </p:cBhvr>
                                      <p:to>
                                        <p:strVal val="visible"/>
                                      </p:to>
                                    </p:set>
                                    <p:anim calcmode="lin" valueType="num">
                                      <p:cBhvr additive="base">
                                        <p:cTn id="99" dur="500" fill="hold"/>
                                        <p:tgtEl>
                                          <p:spTgt spid="123"/>
                                        </p:tgtEl>
                                        <p:attrNameLst>
                                          <p:attrName>ppt_x</p:attrName>
                                        </p:attrNameLst>
                                      </p:cBhvr>
                                      <p:tavLst>
                                        <p:tav tm="0">
                                          <p:val>
                                            <p:strVal val="0-#ppt_w/2"/>
                                          </p:val>
                                        </p:tav>
                                        <p:tav tm="100000">
                                          <p:val>
                                            <p:strVal val="#ppt_x"/>
                                          </p:val>
                                        </p:tav>
                                      </p:tavLst>
                                    </p:anim>
                                    <p:anim calcmode="lin" valueType="num">
                                      <p:cBhvr additive="base">
                                        <p:cTn id="100" dur="500" fill="hold"/>
                                        <p:tgtEl>
                                          <p:spTgt spid="123"/>
                                        </p:tgtEl>
                                        <p:attrNameLst>
                                          <p:attrName>ppt_y</p:attrName>
                                        </p:attrNameLst>
                                      </p:cBhvr>
                                      <p:tavLst>
                                        <p:tav tm="0">
                                          <p:val>
                                            <p:strVal val="#ppt_y"/>
                                          </p:val>
                                        </p:tav>
                                        <p:tav tm="100000">
                                          <p:val>
                                            <p:strVal val="#ppt_y"/>
                                          </p:val>
                                        </p:tav>
                                      </p:tavLst>
                                    </p:anim>
                                  </p:childTnLst>
                                </p:cTn>
                              </p:par>
                              <p:par>
                                <p:cTn id="101" presetID="2" presetClass="entr" presetSubtype="8" fill="hold" nodeType="withEffect">
                                  <p:stCondLst>
                                    <p:cond delay="0"/>
                                  </p:stCondLst>
                                  <p:childTnLst>
                                    <p:set>
                                      <p:cBhvr>
                                        <p:cTn id="102" dur="1" fill="hold">
                                          <p:stCondLst>
                                            <p:cond delay="0"/>
                                          </p:stCondLst>
                                        </p:cTn>
                                        <p:tgtEl>
                                          <p:spTgt spid="127"/>
                                        </p:tgtEl>
                                        <p:attrNameLst>
                                          <p:attrName>style.visibility</p:attrName>
                                        </p:attrNameLst>
                                      </p:cBhvr>
                                      <p:to>
                                        <p:strVal val="visible"/>
                                      </p:to>
                                    </p:set>
                                    <p:anim calcmode="lin" valueType="num">
                                      <p:cBhvr additive="base">
                                        <p:cTn id="103" dur="500" fill="hold"/>
                                        <p:tgtEl>
                                          <p:spTgt spid="127"/>
                                        </p:tgtEl>
                                        <p:attrNameLst>
                                          <p:attrName>ppt_x</p:attrName>
                                        </p:attrNameLst>
                                      </p:cBhvr>
                                      <p:tavLst>
                                        <p:tav tm="0">
                                          <p:val>
                                            <p:strVal val="0-#ppt_w/2"/>
                                          </p:val>
                                        </p:tav>
                                        <p:tav tm="100000">
                                          <p:val>
                                            <p:strVal val="#ppt_x"/>
                                          </p:val>
                                        </p:tav>
                                      </p:tavLst>
                                    </p:anim>
                                    <p:anim calcmode="lin" valueType="num">
                                      <p:cBhvr additive="base">
                                        <p:cTn id="104" dur="500" fill="hold"/>
                                        <p:tgtEl>
                                          <p:spTgt spid="127"/>
                                        </p:tgtEl>
                                        <p:attrNameLst>
                                          <p:attrName>ppt_y</p:attrName>
                                        </p:attrNameLst>
                                      </p:cBhvr>
                                      <p:tavLst>
                                        <p:tav tm="0">
                                          <p:val>
                                            <p:strVal val="#ppt_y"/>
                                          </p:val>
                                        </p:tav>
                                        <p:tav tm="100000">
                                          <p:val>
                                            <p:strVal val="#ppt_y"/>
                                          </p:val>
                                        </p:tav>
                                      </p:tavLst>
                                    </p:anim>
                                  </p:childTnLst>
                                </p:cTn>
                              </p:par>
                              <p:par>
                                <p:cTn id="105" presetID="2" presetClass="entr" presetSubtype="8" fill="hold" nodeType="with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additive="base">
                                        <p:cTn id="107" dur="500" fill="hold"/>
                                        <p:tgtEl>
                                          <p:spTgt spid="128"/>
                                        </p:tgtEl>
                                        <p:attrNameLst>
                                          <p:attrName>ppt_x</p:attrName>
                                        </p:attrNameLst>
                                      </p:cBhvr>
                                      <p:tavLst>
                                        <p:tav tm="0">
                                          <p:val>
                                            <p:strVal val="0-#ppt_w/2"/>
                                          </p:val>
                                        </p:tav>
                                        <p:tav tm="100000">
                                          <p:val>
                                            <p:strVal val="#ppt_x"/>
                                          </p:val>
                                        </p:tav>
                                      </p:tavLst>
                                    </p:anim>
                                    <p:anim calcmode="lin" valueType="num">
                                      <p:cBhvr additive="base">
                                        <p:cTn id="108" dur="500" fill="hold"/>
                                        <p:tgtEl>
                                          <p:spTgt spid="128"/>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anim calcmode="lin" valueType="num">
                                      <p:cBhvr additive="base">
                                        <p:cTn id="111" dur="500" fill="hold"/>
                                        <p:tgtEl>
                                          <p:spTgt spid="129"/>
                                        </p:tgtEl>
                                        <p:attrNameLst>
                                          <p:attrName>ppt_x</p:attrName>
                                        </p:attrNameLst>
                                      </p:cBhvr>
                                      <p:tavLst>
                                        <p:tav tm="0">
                                          <p:val>
                                            <p:strVal val="0-#ppt_w/2"/>
                                          </p:val>
                                        </p:tav>
                                        <p:tav tm="100000">
                                          <p:val>
                                            <p:strVal val="#ppt_x"/>
                                          </p:val>
                                        </p:tav>
                                      </p:tavLst>
                                    </p:anim>
                                    <p:anim calcmode="lin" valueType="num">
                                      <p:cBhvr additive="base">
                                        <p:cTn id="112" dur="500" fill="hold"/>
                                        <p:tgtEl>
                                          <p:spTgt spid="129"/>
                                        </p:tgtEl>
                                        <p:attrNameLst>
                                          <p:attrName>ppt_y</p:attrName>
                                        </p:attrNameLst>
                                      </p:cBhvr>
                                      <p:tavLst>
                                        <p:tav tm="0">
                                          <p:val>
                                            <p:strVal val="#ppt_y"/>
                                          </p:val>
                                        </p:tav>
                                        <p:tav tm="100000">
                                          <p:val>
                                            <p:strVal val="#ppt_y"/>
                                          </p:val>
                                        </p:tav>
                                      </p:tavLst>
                                    </p:anim>
                                  </p:childTnLst>
                                </p:cTn>
                              </p:par>
                              <p:par>
                                <p:cTn id="113" presetID="2" presetClass="entr" presetSubtype="8" fill="hold" nodeType="withEffect">
                                  <p:stCondLst>
                                    <p:cond delay="0"/>
                                  </p:stCondLst>
                                  <p:childTnLst>
                                    <p:set>
                                      <p:cBhvr>
                                        <p:cTn id="114" dur="1" fill="hold">
                                          <p:stCondLst>
                                            <p:cond delay="0"/>
                                          </p:stCondLst>
                                        </p:cTn>
                                        <p:tgtEl>
                                          <p:spTgt spid="133"/>
                                        </p:tgtEl>
                                        <p:attrNameLst>
                                          <p:attrName>style.visibility</p:attrName>
                                        </p:attrNameLst>
                                      </p:cBhvr>
                                      <p:to>
                                        <p:strVal val="visible"/>
                                      </p:to>
                                    </p:set>
                                    <p:anim calcmode="lin" valueType="num">
                                      <p:cBhvr additive="base">
                                        <p:cTn id="115" dur="500" fill="hold"/>
                                        <p:tgtEl>
                                          <p:spTgt spid="133"/>
                                        </p:tgtEl>
                                        <p:attrNameLst>
                                          <p:attrName>ppt_x</p:attrName>
                                        </p:attrNameLst>
                                      </p:cBhvr>
                                      <p:tavLst>
                                        <p:tav tm="0">
                                          <p:val>
                                            <p:strVal val="0-#ppt_w/2"/>
                                          </p:val>
                                        </p:tav>
                                        <p:tav tm="100000">
                                          <p:val>
                                            <p:strVal val="#ppt_x"/>
                                          </p:val>
                                        </p:tav>
                                      </p:tavLst>
                                    </p:anim>
                                    <p:anim calcmode="lin" valueType="num">
                                      <p:cBhvr additive="base">
                                        <p:cTn id="116" dur="500" fill="hold"/>
                                        <p:tgtEl>
                                          <p:spTgt spid="133"/>
                                        </p:tgtEl>
                                        <p:attrNameLst>
                                          <p:attrName>ppt_y</p:attrName>
                                        </p:attrNameLst>
                                      </p:cBhvr>
                                      <p:tavLst>
                                        <p:tav tm="0">
                                          <p:val>
                                            <p:strVal val="#ppt_y"/>
                                          </p:val>
                                        </p:tav>
                                        <p:tav tm="100000">
                                          <p:val>
                                            <p:strVal val="#ppt_y"/>
                                          </p:val>
                                        </p:tav>
                                      </p:tavLst>
                                    </p:anim>
                                  </p:childTnLst>
                                </p:cTn>
                              </p:par>
                              <p:par>
                                <p:cTn id="117" presetID="2" presetClass="entr" presetSubtype="8" fill="hold" nodeType="withEffect">
                                  <p:stCondLst>
                                    <p:cond delay="0"/>
                                  </p:stCondLst>
                                  <p:childTnLst>
                                    <p:set>
                                      <p:cBhvr>
                                        <p:cTn id="118" dur="1" fill="hold">
                                          <p:stCondLst>
                                            <p:cond delay="0"/>
                                          </p:stCondLst>
                                        </p:cTn>
                                        <p:tgtEl>
                                          <p:spTgt spid="134"/>
                                        </p:tgtEl>
                                        <p:attrNameLst>
                                          <p:attrName>style.visibility</p:attrName>
                                        </p:attrNameLst>
                                      </p:cBhvr>
                                      <p:to>
                                        <p:strVal val="visible"/>
                                      </p:to>
                                    </p:set>
                                    <p:anim calcmode="lin" valueType="num">
                                      <p:cBhvr additive="base">
                                        <p:cTn id="119" dur="500" fill="hold"/>
                                        <p:tgtEl>
                                          <p:spTgt spid="134"/>
                                        </p:tgtEl>
                                        <p:attrNameLst>
                                          <p:attrName>ppt_x</p:attrName>
                                        </p:attrNameLst>
                                      </p:cBhvr>
                                      <p:tavLst>
                                        <p:tav tm="0">
                                          <p:val>
                                            <p:strVal val="0-#ppt_w/2"/>
                                          </p:val>
                                        </p:tav>
                                        <p:tav tm="100000">
                                          <p:val>
                                            <p:strVal val="#ppt_x"/>
                                          </p:val>
                                        </p:tav>
                                      </p:tavLst>
                                    </p:anim>
                                    <p:anim calcmode="lin" valueType="num">
                                      <p:cBhvr additive="base">
                                        <p:cTn id="120" dur="500" fill="hold"/>
                                        <p:tgtEl>
                                          <p:spTgt spid="134"/>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138"/>
                                        </p:tgtEl>
                                        <p:attrNameLst>
                                          <p:attrName>style.visibility</p:attrName>
                                        </p:attrNameLst>
                                      </p:cBhvr>
                                      <p:to>
                                        <p:strVal val="visible"/>
                                      </p:to>
                                    </p:set>
                                    <p:anim calcmode="lin" valueType="num">
                                      <p:cBhvr additive="base">
                                        <p:cTn id="123" dur="500" fill="hold"/>
                                        <p:tgtEl>
                                          <p:spTgt spid="138"/>
                                        </p:tgtEl>
                                        <p:attrNameLst>
                                          <p:attrName>ppt_x</p:attrName>
                                        </p:attrNameLst>
                                      </p:cBhvr>
                                      <p:tavLst>
                                        <p:tav tm="0">
                                          <p:val>
                                            <p:strVal val="0-#ppt_w/2"/>
                                          </p:val>
                                        </p:tav>
                                        <p:tav tm="100000">
                                          <p:val>
                                            <p:strVal val="#ppt_x"/>
                                          </p:val>
                                        </p:tav>
                                      </p:tavLst>
                                    </p:anim>
                                    <p:anim calcmode="lin" valueType="num">
                                      <p:cBhvr additive="base">
                                        <p:cTn id="124" dur="500" fill="hold"/>
                                        <p:tgtEl>
                                          <p:spTgt spid="138"/>
                                        </p:tgtEl>
                                        <p:attrNameLst>
                                          <p:attrName>ppt_y</p:attrName>
                                        </p:attrNameLst>
                                      </p:cBhvr>
                                      <p:tavLst>
                                        <p:tav tm="0">
                                          <p:val>
                                            <p:strVal val="#ppt_y"/>
                                          </p:val>
                                        </p:tav>
                                        <p:tav tm="100000">
                                          <p:val>
                                            <p:strVal val="#ppt_y"/>
                                          </p:val>
                                        </p:tav>
                                      </p:tavLst>
                                    </p:anim>
                                  </p:childTnLst>
                                </p:cTn>
                              </p:par>
                              <p:par>
                                <p:cTn id="125" presetID="2" presetClass="entr" presetSubtype="8" fill="hold" nodeType="withEffect">
                                  <p:stCondLst>
                                    <p:cond delay="0"/>
                                  </p:stCondLst>
                                  <p:childTnLst>
                                    <p:set>
                                      <p:cBhvr>
                                        <p:cTn id="126" dur="1" fill="hold">
                                          <p:stCondLst>
                                            <p:cond delay="0"/>
                                          </p:stCondLst>
                                        </p:cTn>
                                        <p:tgtEl>
                                          <p:spTgt spid="139"/>
                                        </p:tgtEl>
                                        <p:attrNameLst>
                                          <p:attrName>style.visibility</p:attrName>
                                        </p:attrNameLst>
                                      </p:cBhvr>
                                      <p:to>
                                        <p:strVal val="visible"/>
                                      </p:to>
                                    </p:set>
                                    <p:anim calcmode="lin" valueType="num">
                                      <p:cBhvr additive="base">
                                        <p:cTn id="127" dur="500" fill="hold"/>
                                        <p:tgtEl>
                                          <p:spTgt spid="139"/>
                                        </p:tgtEl>
                                        <p:attrNameLst>
                                          <p:attrName>ppt_x</p:attrName>
                                        </p:attrNameLst>
                                      </p:cBhvr>
                                      <p:tavLst>
                                        <p:tav tm="0">
                                          <p:val>
                                            <p:strVal val="0-#ppt_w/2"/>
                                          </p:val>
                                        </p:tav>
                                        <p:tav tm="100000">
                                          <p:val>
                                            <p:strVal val="#ppt_x"/>
                                          </p:val>
                                        </p:tav>
                                      </p:tavLst>
                                    </p:anim>
                                    <p:anim calcmode="lin" valueType="num">
                                      <p:cBhvr additive="base">
                                        <p:cTn id="128" dur="500" fill="hold"/>
                                        <p:tgtEl>
                                          <p:spTgt spid="139"/>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47"/>
                                        </p:tgtEl>
                                        <p:attrNameLst>
                                          <p:attrName>style.visibility</p:attrName>
                                        </p:attrNameLst>
                                      </p:cBhvr>
                                      <p:to>
                                        <p:strVal val="visible"/>
                                      </p:to>
                                    </p:set>
                                    <p:anim calcmode="lin" valueType="num">
                                      <p:cBhvr additive="base">
                                        <p:cTn id="131" dur="500" fill="hold"/>
                                        <p:tgtEl>
                                          <p:spTgt spid="147"/>
                                        </p:tgtEl>
                                        <p:attrNameLst>
                                          <p:attrName>ppt_x</p:attrName>
                                        </p:attrNameLst>
                                      </p:cBhvr>
                                      <p:tavLst>
                                        <p:tav tm="0">
                                          <p:val>
                                            <p:strVal val="0-#ppt_w/2"/>
                                          </p:val>
                                        </p:tav>
                                        <p:tav tm="100000">
                                          <p:val>
                                            <p:strVal val="#ppt_x"/>
                                          </p:val>
                                        </p:tav>
                                      </p:tavLst>
                                    </p:anim>
                                    <p:anim calcmode="lin" valueType="num">
                                      <p:cBhvr additive="base">
                                        <p:cTn id="132" dur="500" fill="hold"/>
                                        <p:tgtEl>
                                          <p:spTgt spid="14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48"/>
                                        </p:tgtEl>
                                        <p:attrNameLst>
                                          <p:attrName>style.visibility</p:attrName>
                                        </p:attrNameLst>
                                      </p:cBhvr>
                                      <p:to>
                                        <p:strVal val="visible"/>
                                      </p:to>
                                    </p:set>
                                    <p:anim calcmode="lin" valueType="num">
                                      <p:cBhvr additive="base">
                                        <p:cTn id="135" dur="500" fill="hold"/>
                                        <p:tgtEl>
                                          <p:spTgt spid="148"/>
                                        </p:tgtEl>
                                        <p:attrNameLst>
                                          <p:attrName>ppt_x</p:attrName>
                                        </p:attrNameLst>
                                      </p:cBhvr>
                                      <p:tavLst>
                                        <p:tav tm="0">
                                          <p:val>
                                            <p:strVal val="0-#ppt_w/2"/>
                                          </p:val>
                                        </p:tav>
                                        <p:tav tm="100000">
                                          <p:val>
                                            <p:strVal val="#ppt_x"/>
                                          </p:val>
                                        </p:tav>
                                      </p:tavLst>
                                    </p:anim>
                                    <p:anim calcmode="lin" valueType="num">
                                      <p:cBhvr additive="base">
                                        <p:cTn id="136"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2" presetClass="entr" presetSubtype="8" fill="hold" grpId="0" nodeType="clickEffect">
                                  <p:stCondLst>
                                    <p:cond delay="0"/>
                                  </p:stCondLst>
                                  <p:childTnLst>
                                    <p:set>
                                      <p:cBhvr>
                                        <p:cTn id="140" dur="1" fill="hold">
                                          <p:stCondLst>
                                            <p:cond delay="0"/>
                                          </p:stCondLst>
                                        </p:cTn>
                                        <p:tgtEl>
                                          <p:spTgt spid="48"/>
                                        </p:tgtEl>
                                        <p:attrNameLst>
                                          <p:attrName>style.visibility</p:attrName>
                                        </p:attrNameLst>
                                      </p:cBhvr>
                                      <p:to>
                                        <p:strVal val="visible"/>
                                      </p:to>
                                    </p:set>
                                    <p:anim calcmode="lin" valueType="num">
                                      <p:cBhvr additive="base">
                                        <p:cTn id="141" dur="250"/>
                                        <p:tgtEl>
                                          <p:spTgt spid="48"/>
                                        </p:tgtEl>
                                        <p:attrNameLst>
                                          <p:attrName>ppt_x</p:attrName>
                                        </p:attrNameLst>
                                      </p:cBhvr>
                                      <p:tavLst>
                                        <p:tav tm="0">
                                          <p:val>
                                            <p:strVal val="#ppt_x-#ppt_w*1.125000"/>
                                          </p:val>
                                        </p:tav>
                                        <p:tav tm="100000">
                                          <p:val>
                                            <p:strVal val="#ppt_x"/>
                                          </p:val>
                                        </p:tav>
                                      </p:tavLst>
                                    </p:anim>
                                    <p:animEffect transition="in" filter="wipe(right)">
                                      <p:cBhvr>
                                        <p:cTn id="142" dur="250"/>
                                        <p:tgtEl>
                                          <p:spTgt spid="48"/>
                                        </p:tgtEl>
                                      </p:cBhvr>
                                    </p:animEffect>
                                  </p:childTnLst>
                                </p:cTn>
                              </p:par>
                            </p:childTnLst>
                          </p:cTn>
                        </p:par>
                        <p:par>
                          <p:cTn id="143" fill="hold">
                            <p:stCondLst>
                              <p:cond delay="250"/>
                            </p:stCondLst>
                            <p:childTnLst>
                              <p:par>
                                <p:cTn id="144" presetID="12" presetClass="entr" presetSubtype="2" fill="hold" nodeType="afterEffect">
                                  <p:stCondLst>
                                    <p:cond delay="0"/>
                                  </p:stCondLst>
                                  <p:childTnLst>
                                    <p:set>
                                      <p:cBhvr>
                                        <p:cTn id="145" dur="1" fill="hold">
                                          <p:stCondLst>
                                            <p:cond delay="0"/>
                                          </p:stCondLst>
                                        </p:cTn>
                                        <p:tgtEl>
                                          <p:spTgt spid="63"/>
                                        </p:tgtEl>
                                        <p:attrNameLst>
                                          <p:attrName>style.visibility</p:attrName>
                                        </p:attrNameLst>
                                      </p:cBhvr>
                                      <p:to>
                                        <p:strVal val="visible"/>
                                      </p:to>
                                    </p:set>
                                    <p:anim calcmode="lin" valueType="num">
                                      <p:cBhvr additive="base">
                                        <p:cTn id="146" dur="250"/>
                                        <p:tgtEl>
                                          <p:spTgt spid="63"/>
                                        </p:tgtEl>
                                        <p:attrNameLst>
                                          <p:attrName>ppt_x</p:attrName>
                                        </p:attrNameLst>
                                      </p:cBhvr>
                                      <p:tavLst>
                                        <p:tav tm="0">
                                          <p:val>
                                            <p:strVal val="#ppt_x+#ppt_w*1.125000"/>
                                          </p:val>
                                        </p:tav>
                                        <p:tav tm="100000">
                                          <p:val>
                                            <p:strVal val="#ppt_x"/>
                                          </p:val>
                                        </p:tav>
                                      </p:tavLst>
                                    </p:anim>
                                    <p:animEffect transition="in" filter="wipe(left)">
                                      <p:cBhvr>
                                        <p:cTn id="147" dur="250"/>
                                        <p:tgtEl>
                                          <p:spTgt spid="63"/>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1"/>
                                        </p:tgtEl>
                                        <p:attrNameLst>
                                          <p:attrName>style.visibility</p:attrName>
                                        </p:attrNameLst>
                                      </p:cBhvr>
                                      <p:to>
                                        <p:strVal val="visible"/>
                                      </p:to>
                                    </p:set>
                                    <p:animEffect transition="in" filter="fade">
                                      <p:cBhvr>
                                        <p:cTn id="151" dur="250"/>
                                        <p:tgtEl>
                                          <p:spTgt spid="41"/>
                                        </p:tgtEl>
                                      </p:cBhvr>
                                    </p:animEffect>
                                  </p:childTnLst>
                                </p:cTn>
                              </p:par>
                            </p:childTnLst>
                          </p:cTn>
                        </p:par>
                        <p:par>
                          <p:cTn id="152" fill="hold">
                            <p:stCondLst>
                              <p:cond delay="750"/>
                            </p:stCondLst>
                            <p:childTnLst>
                              <p:par>
                                <p:cTn id="153" presetID="22" presetClass="entr" presetSubtype="8" fill="hold" nodeType="after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wipe(left)">
                                      <p:cBhvr>
                                        <p:cTn id="155" dur="250"/>
                                        <p:tgtEl>
                                          <p:spTgt spid="68"/>
                                        </p:tgtEl>
                                      </p:cBhvr>
                                    </p:animEffect>
                                  </p:childTnLst>
                                </p:cTn>
                              </p:par>
                            </p:childTnLst>
                          </p:cTn>
                        </p:par>
                        <p:par>
                          <p:cTn id="156" fill="hold">
                            <p:stCondLst>
                              <p:cond delay="1000"/>
                            </p:stCondLst>
                            <p:childTnLst>
                              <p:par>
                                <p:cTn id="157" presetID="47" presetClass="entr" presetSubtype="0" fill="hold" grpId="0" nodeType="after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fade">
                                      <p:cBhvr>
                                        <p:cTn id="159" dur="500"/>
                                        <p:tgtEl>
                                          <p:spTgt spid="51"/>
                                        </p:tgtEl>
                                      </p:cBhvr>
                                    </p:animEffect>
                                    <p:anim calcmode="lin" valueType="num">
                                      <p:cBhvr>
                                        <p:cTn id="160" dur="500" fill="hold"/>
                                        <p:tgtEl>
                                          <p:spTgt spid="51"/>
                                        </p:tgtEl>
                                        <p:attrNameLst>
                                          <p:attrName>ppt_x</p:attrName>
                                        </p:attrNameLst>
                                      </p:cBhvr>
                                      <p:tavLst>
                                        <p:tav tm="0">
                                          <p:val>
                                            <p:strVal val="#ppt_x"/>
                                          </p:val>
                                        </p:tav>
                                        <p:tav tm="100000">
                                          <p:val>
                                            <p:strVal val="#ppt_x"/>
                                          </p:val>
                                        </p:tav>
                                      </p:tavLst>
                                    </p:anim>
                                    <p:anim calcmode="lin" valueType="num">
                                      <p:cBhvr>
                                        <p:cTn id="161" dur="500" fill="hold"/>
                                        <p:tgtEl>
                                          <p:spTgt spid="51"/>
                                        </p:tgtEl>
                                        <p:attrNameLst>
                                          <p:attrName>ppt_y</p:attrName>
                                        </p:attrNameLst>
                                      </p:cBhvr>
                                      <p:tavLst>
                                        <p:tav tm="0">
                                          <p:val>
                                            <p:strVal val="#ppt_y-.1"/>
                                          </p:val>
                                        </p:tav>
                                        <p:tav tm="100000">
                                          <p:val>
                                            <p:strVal val="#ppt_y"/>
                                          </p:val>
                                        </p:tav>
                                      </p:tavLst>
                                    </p:anim>
                                  </p:childTnLst>
                                </p:cTn>
                              </p:par>
                            </p:childTnLst>
                          </p:cTn>
                        </p:par>
                        <p:par>
                          <p:cTn id="162" fill="hold">
                            <p:stCondLst>
                              <p:cond delay="1500"/>
                            </p:stCondLst>
                            <p:childTnLst>
                              <p:par>
                                <p:cTn id="163" presetID="2" presetClass="entr" presetSubtype="1" fill="hold" nodeType="afterEffect">
                                  <p:stCondLst>
                                    <p:cond delay="0"/>
                                  </p:stCondLst>
                                  <p:childTnLst>
                                    <p:set>
                                      <p:cBhvr>
                                        <p:cTn id="164" dur="1" fill="hold">
                                          <p:stCondLst>
                                            <p:cond delay="0"/>
                                          </p:stCondLst>
                                        </p:cTn>
                                        <p:tgtEl>
                                          <p:spTgt spid="220"/>
                                        </p:tgtEl>
                                        <p:attrNameLst>
                                          <p:attrName>style.visibility</p:attrName>
                                        </p:attrNameLst>
                                      </p:cBhvr>
                                      <p:to>
                                        <p:strVal val="visible"/>
                                      </p:to>
                                    </p:set>
                                    <p:anim calcmode="lin" valueType="num">
                                      <p:cBhvr additive="base">
                                        <p:cTn id="165" dur="500" fill="hold"/>
                                        <p:tgtEl>
                                          <p:spTgt spid="220"/>
                                        </p:tgtEl>
                                        <p:attrNameLst>
                                          <p:attrName>ppt_x</p:attrName>
                                        </p:attrNameLst>
                                      </p:cBhvr>
                                      <p:tavLst>
                                        <p:tav tm="0">
                                          <p:val>
                                            <p:strVal val="#ppt_x"/>
                                          </p:val>
                                        </p:tav>
                                        <p:tav tm="100000">
                                          <p:val>
                                            <p:strVal val="#ppt_x"/>
                                          </p:val>
                                        </p:tav>
                                      </p:tavLst>
                                    </p:anim>
                                    <p:anim calcmode="lin" valueType="num">
                                      <p:cBhvr additive="base">
                                        <p:cTn id="166" dur="500" fill="hold"/>
                                        <p:tgtEl>
                                          <p:spTgt spid="220"/>
                                        </p:tgtEl>
                                        <p:attrNameLst>
                                          <p:attrName>ppt_y</p:attrName>
                                        </p:attrNameLst>
                                      </p:cBhvr>
                                      <p:tavLst>
                                        <p:tav tm="0">
                                          <p:val>
                                            <p:strVal val="0-#ppt_h/2"/>
                                          </p:val>
                                        </p:tav>
                                        <p:tav tm="100000">
                                          <p:val>
                                            <p:strVal val="#ppt_y"/>
                                          </p:val>
                                        </p:tav>
                                      </p:tavLst>
                                    </p:anim>
                                  </p:childTnLst>
                                </p:cTn>
                              </p:par>
                              <p:par>
                                <p:cTn id="167" presetID="2" presetClass="entr" presetSubtype="1" fill="hold" nodeType="withEffect">
                                  <p:stCondLst>
                                    <p:cond delay="0"/>
                                  </p:stCondLst>
                                  <p:childTnLst>
                                    <p:set>
                                      <p:cBhvr>
                                        <p:cTn id="168" dur="1" fill="hold">
                                          <p:stCondLst>
                                            <p:cond delay="0"/>
                                          </p:stCondLst>
                                        </p:cTn>
                                        <p:tgtEl>
                                          <p:spTgt spid="221"/>
                                        </p:tgtEl>
                                        <p:attrNameLst>
                                          <p:attrName>style.visibility</p:attrName>
                                        </p:attrNameLst>
                                      </p:cBhvr>
                                      <p:to>
                                        <p:strVal val="visible"/>
                                      </p:to>
                                    </p:set>
                                    <p:anim calcmode="lin" valueType="num">
                                      <p:cBhvr additive="base">
                                        <p:cTn id="169" dur="500" fill="hold"/>
                                        <p:tgtEl>
                                          <p:spTgt spid="221"/>
                                        </p:tgtEl>
                                        <p:attrNameLst>
                                          <p:attrName>ppt_x</p:attrName>
                                        </p:attrNameLst>
                                      </p:cBhvr>
                                      <p:tavLst>
                                        <p:tav tm="0">
                                          <p:val>
                                            <p:strVal val="#ppt_x"/>
                                          </p:val>
                                        </p:tav>
                                        <p:tav tm="100000">
                                          <p:val>
                                            <p:strVal val="#ppt_x"/>
                                          </p:val>
                                        </p:tav>
                                      </p:tavLst>
                                    </p:anim>
                                    <p:anim calcmode="lin" valueType="num">
                                      <p:cBhvr additive="base">
                                        <p:cTn id="170" dur="500" fill="hold"/>
                                        <p:tgtEl>
                                          <p:spTgt spid="221"/>
                                        </p:tgtEl>
                                        <p:attrNameLst>
                                          <p:attrName>ppt_y</p:attrName>
                                        </p:attrNameLst>
                                      </p:cBhvr>
                                      <p:tavLst>
                                        <p:tav tm="0">
                                          <p:val>
                                            <p:strVal val="0-#ppt_h/2"/>
                                          </p:val>
                                        </p:tav>
                                        <p:tav tm="100000">
                                          <p:val>
                                            <p:strVal val="#ppt_y"/>
                                          </p:val>
                                        </p:tav>
                                      </p:tavLst>
                                    </p:anim>
                                  </p:childTnLst>
                                </p:cTn>
                              </p:par>
                              <p:par>
                                <p:cTn id="171" presetID="2" presetClass="entr" presetSubtype="1" fill="hold" nodeType="withEffect">
                                  <p:stCondLst>
                                    <p:cond delay="0"/>
                                  </p:stCondLst>
                                  <p:childTnLst>
                                    <p:set>
                                      <p:cBhvr>
                                        <p:cTn id="172" dur="1" fill="hold">
                                          <p:stCondLst>
                                            <p:cond delay="0"/>
                                          </p:stCondLst>
                                        </p:cTn>
                                        <p:tgtEl>
                                          <p:spTgt spid="222"/>
                                        </p:tgtEl>
                                        <p:attrNameLst>
                                          <p:attrName>style.visibility</p:attrName>
                                        </p:attrNameLst>
                                      </p:cBhvr>
                                      <p:to>
                                        <p:strVal val="visible"/>
                                      </p:to>
                                    </p:set>
                                    <p:anim calcmode="lin" valueType="num">
                                      <p:cBhvr additive="base">
                                        <p:cTn id="173" dur="500" fill="hold"/>
                                        <p:tgtEl>
                                          <p:spTgt spid="222"/>
                                        </p:tgtEl>
                                        <p:attrNameLst>
                                          <p:attrName>ppt_x</p:attrName>
                                        </p:attrNameLst>
                                      </p:cBhvr>
                                      <p:tavLst>
                                        <p:tav tm="0">
                                          <p:val>
                                            <p:strVal val="#ppt_x"/>
                                          </p:val>
                                        </p:tav>
                                        <p:tav tm="100000">
                                          <p:val>
                                            <p:strVal val="#ppt_x"/>
                                          </p:val>
                                        </p:tav>
                                      </p:tavLst>
                                    </p:anim>
                                    <p:anim calcmode="lin" valueType="num">
                                      <p:cBhvr additive="base">
                                        <p:cTn id="174" dur="500" fill="hold"/>
                                        <p:tgtEl>
                                          <p:spTgt spid="222"/>
                                        </p:tgtEl>
                                        <p:attrNameLst>
                                          <p:attrName>ppt_y</p:attrName>
                                        </p:attrNameLst>
                                      </p:cBhvr>
                                      <p:tavLst>
                                        <p:tav tm="0">
                                          <p:val>
                                            <p:strVal val="0-#ppt_h/2"/>
                                          </p:val>
                                        </p:tav>
                                        <p:tav tm="100000">
                                          <p:val>
                                            <p:strVal val="#ppt_y"/>
                                          </p:val>
                                        </p:tav>
                                      </p:tavLst>
                                    </p:anim>
                                  </p:childTnLst>
                                </p:cTn>
                              </p:par>
                              <p:par>
                                <p:cTn id="175" presetID="2" presetClass="entr" presetSubtype="1" fill="hold" nodeType="withEffect">
                                  <p:stCondLst>
                                    <p:cond delay="0"/>
                                  </p:stCondLst>
                                  <p:childTnLst>
                                    <p:set>
                                      <p:cBhvr>
                                        <p:cTn id="176" dur="1" fill="hold">
                                          <p:stCondLst>
                                            <p:cond delay="0"/>
                                          </p:stCondLst>
                                        </p:cTn>
                                        <p:tgtEl>
                                          <p:spTgt spid="223"/>
                                        </p:tgtEl>
                                        <p:attrNameLst>
                                          <p:attrName>style.visibility</p:attrName>
                                        </p:attrNameLst>
                                      </p:cBhvr>
                                      <p:to>
                                        <p:strVal val="visible"/>
                                      </p:to>
                                    </p:set>
                                    <p:anim calcmode="lin" valueType="num">
                                      <p:cBhvr additive="base">
                                        <p:cTn id="177" dur="500" fill="hold"/>
                                        <p:tgtEl>
                                          <p:spTgt spid="223"/>
                                        </p:tgtEl>
                                        <p:attrNameLst>
                                          <p:attrName>ppt_x</p:attrName>
                                        </p:attrNameLst>
                                      </p:cBhvr>
                                      <p:tavLst>
                                        <p:tav tm="0">
                                          <p:val>
                                            <p:strVal val="#ppt_x"/>
                                          </p:val>
                                        </p:tav>
                                        <p:tav tm="100000">
                                          <p:val>
                                            <p:strVal val="#ppt_x"/>
                                          </p:val>
                                        </p:tav>
                                      </p:tavLst>
                                    </p:anim>
                                    <p:anim calcmode="lin" valueType="num">
                                      <p:cBhvr additive="base">
                                        <p:cTn id="178" dur="500" fill="hold"/>
                                        <p:tgtEl>
                                          <p:spTgt spid="223"/>
                                        </p:tgtEl>
                                        <p:attrNameLst>
                                          <p:attrName>ppt_y</p:attrName>
                                        </p:attrNameLst>
                                      </p:cBhvr>
                                      <p:tavLst>
                                        <p:tav tm="0">
                                          <p:val>
                                            <p:strVal val="0-#ppt_h/2"/>
                                          </p:val>
                                        </p:tav>
                                        <p:tav tm="100000">
                                          <p:val>
                                            <p:strVal val="#ppt_y"/>
                                          </p:val>
                                        </p:tav>
                                      </p:tavLst>
                                    </p:anim>
                                  </p:childTnLst>
                                </p:cTn>
                              </p:par>
                              <p:par>
                                <p:cTn id="179" presetID="2" presetClass="entr" presetSubtype="1" fill="hold" nodeType="withEffect">
                                  <p:stCondLst>
                                    <p:cond delay="0"/>
                                  </p:stCondLst>
                                  <p:childTnLst>
                                    <p:set>
                                      <p:cBhvr>
                                        <p:cTn id="180" dur="1" fill="hold">
                                          <p:stCondLst>
                                            <p:cond delay="0"/>
                                          </p:stCondLst>
                                        </p:cTn>
                                        <p:tgtEl>
                                          <p:spTgt spid="224"/>
                                        </p:tgtEl>
                                        <p:attrNameLst>
                                          <p:attrName>style.visibility</p:attrName>
                                        </p:attrNameLst>
                                      </p:cBhvr>
                                      <p:to>
                                        <p:strVal val="visible"/>
                                      </p:to>
                                    </p:set>
                                    <p:anim calcmode="lin" valueType="num">
                                      <p:cBhvr additive="base">
                                        <p:cTn id="181" dur="500" fill="hold"/>
                                        <p:tgtEl>
                                          <p:spTgt spid="224"/>
                                        </p:tgtEl>
                                        <p:attrNameLst>
                                          <p:attrName>ppt_x</p:attrName>
                                        </p:attrNameLst>
                                      </p:cBhvr>
                                      <p:tavLst>
                                        <p:tav tm="0">
                                          <p:val>
                                            <p:strVal val="#ppt_x"/>
                                          </p:val>
                                        </p:tav>
                                        <p:tav tm="100000">
                                          <p:val>
                                            <p:strVal val="#ppt_x"/>
                                          </p:val>
                                        </p:tav>
                                      </p:tavLst>
                                    </p:anim>
                                    <p:anim calcmode="lin" valueType="num">
                                      <p:cBhvr additive="base">
                                        <p:cTn id="182" dur="500" fill="hold"/>
                                        <p:tgtEl>
                                          <p:spTgt spid="224"/>
                                        </p:tgtEl>
                                        <p:attrNameLst>
                                          <p:attrName>ppt_y</p:attrName>
                                        </p:attrNameLst>
                                      </p:cBhvr>
                                      <p:tavLst>
                                        <p:tav tm="0">
                                          <p:val>
                                            <p:strVal val="0-#ppt_h/2"/>
                                          </p:val>
                                        </p:tav>
                                        <p:tav tm="100000">
                                          <p:val>
                                            <p:strVal val="#ppt_y"/>
                                          </p:val>
                                        </p:tav>
                                      </p:tavLst>
                                    </p:anim>
                                  </p:childTnLst>
                                </p:cTn>
                              </p:par>
                              <p:par>
                                <p:cTn id="183" presetID="2" presetClass="entr" presetSubtype="1" fill="hold" nodeType="withEffect">
                                  <p:stCondLst>
                                    <p:cond delay="0"/>
                                  </p:stCondLst>
                                  <p:childTnLst>
                                    <p:set>
                                      <p:cBhvr>
                                        <p:cTn id="184" dur="1" fill="hold">
                                          <p:stCondLst>
                                            <p:cond delay="0"/>
                                          </p:stCondLst>
                                        </p:cTn>
                                        <p:tgtEl>
                                          <p:spTgt spid="225"/>
                                        </p:tgtEl>
                                        <p:attrNameLst>
                                          <p:attrName>style.visibility</p:attrName>
                                        </p:attrNameLst>
                                      </p:cBhvr>
                                      <p:to>
                                        <p:strVal val="visible"/>
                                      </p:to>
                                    </p:set>
                                    <p:anim calcmode="lin" valueType="num">
                                      <p:cBhvr additive="base">
                                        <p:cTn id="185" dur="500" fill="hold"/>
                                        <p:tgtEl>
                                          <p:spTgt spid="225"/>
                                        </p:tgtEl>
                                        <p:attrNameLst>
                                          <p:attrName>ppt_x</p:attrName>
                                        </p:attrNameLst>
                                      </p:cBhvr>
                                      <p:tavLst>
                                        <p:tav tm="0">
                                          <p:val>
                                            <p:strVal val="#ppt_x"/>
                                          </p:val>
                                        </p:tav>
                                        <p:tav tm="100000">
                                          <p:val>
                                            <p:strVal val="#ppt_x"/>
                                          </p:val>
                                        </p:tav>
                                      </p:tavLst>
                                    </p:anim>
                                    <p:anim calcmode="lin" valueType="num">
                                      <p:cBhvr additive="base">
                                        <p:cTn id="186" dur="500" fill="hold"/>
                                        <p:tgtEl>
                                          <p:spTgt spid="225"/>
                                        </p:tgtEl>
                                        <p:attrNameLst>
                                          <p:attrName>ppt_y</p:attrName>
                                        </p:attrNameLst>
                                      </p:cBhvr>
                                      <p:tavLst>
                                        <p:tav tm="0">
                                          <p:val>
                                            <p:strVal val="0-#ppt_h/2"/>
                                          </p:val>
                                        </p:tav>
                                        <p:tav tm="100000">
                                          <p:val>
                                            <p:strVal val="#ppt_y"/>
                                          </p:val>
                                        </p:tav>
                                      </p:tavLst>
                                    </p:anim>
                                  </p:childTnLst>
                                </p:cTn>
                              </p:par>
                              <p:par>
                                <p:cTn id="187" presetID="2" presetClass="entr" presetSubtype="1"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 calcmode="lin" valueType="num">
                                      <p:cBhvr additive="base">
                                        <p:cTn id="189" dur="500" fill="hold"/>
                                        <p:tgtEl>
                                          <p:spTgt spid="73"/>
                                        </p:tgtEl>
                                        <p:attrNameLst>
                                          <p:attrName>ppt_x</p:attrName>
                                        </p:attrNameLst>
                                      </p:cBhvr>
                                      <p:tavLst>
                                        <p:tav tm="0">
                                          <p:val>
                                            <p:strVal val="#ppt_x"/>
                                          </p:val>
                                        </p:tav>
                                        <p:tav tm="100000">
                                          <p:val>
                                            <p:strVal val="#ppt_x"/>
                                          </p:val>
                                        </p:tav>
                                      </p:tavLst>
                                    </p:anim>
                                    <p:anim calcmode="lin" valueType="num">
                                      <p:cBhvr additive="base">
                                        <p:cTn id="190" dur="500" fill="hold"/>
                                        <p:tgtEl>
                                          <p:spTgt spid="73"/>
                                        </p:tgtEl>
                                        <p:attrNameLst>
                                          <p:attrName>ppt_y</p:attrName>
                                        </p:attrNameLst>
                                      </p:cBhvr>
                                      <p:tavLst>
                                        <p:tav tm="0">
                                          <p:val>
                                            <p:strVal val="0-#ppt_h/2"/>
                                          </p:val>
                                        </p:tav>
                                        <p:tav tm="100000">
                                          <p:val>
                                            <p:strVal val="#ppt_y"/>
                                          </p:val>
                                        </p:tav>
                                      </p:tavLst>
                                    </p:anim>
                                  </p:childTnLst>
                                </p:cTn>
                              </p:par>
                              <p:par>
                                <p:cTn id="191" presetID="2" presetClass="entr" presetSubtype="1" fill="hold" nodeType="withEffect">
                                  <p:stCondLst>
                                    <p:cond delay="0"/>
                                  </p:stCondLst>
                                  <p:childTnLst>
                                    <p:set>
                                      <p:cBhvr>
                                        <p:cTn id="192" dur="1" fill="hold">
                                          <p:stCondLst>
                                            <p:cond delay="0"/>
                                          </p:stCondLst>
                                        </p:cTn>
                                        <p:tgtEl>
                                          <p:spTgt spid="74"/>
                                        </p:tgtEl>
                                        <p:attrNameLst>
                                          <p:attrName>style.visibility</p:attrName>
                                        </p:attrNameLst>
                                      </p:cBhvr>
                                      <p:to>
                                        <p:strVal val="visible"/>
                                      </p:to>
                                    </p:set>
                                    <p:anim calcmode="lin" valueType="num">
                                      <p:cBhvr additive="base">
                                        <p:cTn id="193" dur="500" fill="hold"/>
                                        <p:tgtEl>
                                          <p:spTgt spid="74"/>
                                        </p:tgtEl>
                                        <p:attrNameLst>
                                          <p:attrName>ppt_x</p:attrName>
                                        </p:attrNameLst>
                                      </p:cBhvr>
                                      <p:tavLst>
                                        <p:tav tm="0">
                                          <p:val>
                                            <p:strVal val="#ppt_x"/>
                                          </p:val>
                                        </p:tav>
                                        <p:tav tm="100000">
                                          <p:val>
                                            <p:strVal val="#ppt_x"/>
                                          </p:val>
                                        </p:tav>
                                      </p:tavLst>
                                    </p:anim>
                                    <p:anim calcmode="lin" valueType="num">
                                      <p:cBhvr additive="base">
                                        <p:cTn id="194" dur="500" fill="hold"/>
                                        <p:tgtEl>
                                          <p:spTgt spid="74"/>
                                        </p:tgtEl>
                                        <p:attrNameLst>
                                          <p:attrName>ppt_y</p:attrName>
                                        </p:attrNameLst>
                                      </p:cBhvr>
                                      <p:tavLst>
                                        <p:tav tm="0">
                                          <p:val>
                                            <p:strVal val="0-#ppt_h/2"/>
                                          </p:val>
                                        </p:tav>
                                        <p:tav tm="100000">
                                          <p:val>
                                            <p:strVal val="#ppt_y"/>
                                          </p:val>
                                        </p:tav>
                                      </p:tavLst>
                                    </p:anim>
                                  </p:childTnLst>
                                </p:cTn>
                              </p:par>
                              <p:par>
                                <p:cTn id="195" presetID="2" presetClass="entr" presetSubtype="1" fill="hold" nodeType="withEffect">
                                  <p:stCondLst>
                                    <p:cond delay="0"/>
                                  </p:stCondLst>
                                  <p:childTnLst>
                                    <p:set>
                                      <p:cBhvr>
                                        <p:cTn id="196" dur="1" fill="hold">
                                          <p:stCondLst>
                                            <p:cond delay="0"/>
                                          </p:stCondLst>
                                        </p:cTn>
                                        <p:tgtEl>
                                          <p:spTgt spid="75"/>
                                        </p:tgtEl>
                                        <p:attrNameLst>
                                          <p:attrName>style.visibility</p:attrName>
                                        </p:attrNameLst>
                                      </p:cBhvr>
                                      <p:to>
                                        <p:strVal val="visible"/>
                                      </p:to>
                                    </p:set>
                                    <p:anim calcmode="lin" valueType="num">
                                      <p:cBhvr additive="base">
                                        <p:cTn id="197" dur="500" fill="hold"/>
                                        <p:tgtEl>
                                          <p:spTgt spid="75"/>
                                        </p:tgtEl>
                                        <p:attrNameLst>
                                          <p:attrName>ppt_x</p:attrName>
                                        </p:attrNameLst>
                                      </p:cBhvr>
                                      <p:tavLst>
                                        <p:tav tm="0">
                                          <p:val>
                                            <p:strVal val="#ppt_x"/>
                                          </p:val>
                                        </p:tav>
                                        <p:tav tm="100000">
                                          <p:val>
                                            <p:strVal val="#ppt_x"/>
                                          </p:val>
                                        </p:tav>
                                      </p:tavLst>
                                    </p:anim>
                                    <p:anim calcmode="lin" valueType="num">
                                      <p:cBhvr additive="base">
                                        <p:cTn id="198" dur="500" fill="hold"/>
                                        <p:tgtEl>
                                          <p:spTgt spid="75"/>
                                        </p:tgtEl>
                                        <p:attrNameLst>
                                          <p:attrName>ppt_y</p:attrName>
                                        </p:attrNameLst>
                                      </p:cBhvr>
                                      <p:tavLst>
                                        <p:tav tm="0">
                                          <p:val>
                                            <p:strVal val="0-#ppt_h/2"/>
                                          </p:val>
                                        </p:tav>
                                        <p:tav tm="100000">
                                          <p:val>
                                            <p:strVal val="#ppt_y"/>
                                          </p:val>
                                        </p:tav>
                                      </p:tavLst>
                                    </p:anim>
                                  </p:childTnLst>
                                </p:cTn>
                              </p:par>
                              <p:par>
                                <p:cTn id="199" presetID="2" presetClass="entr" presetSubtype="1"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0-#ppt_h/2"/>
                                          </p:val>
                                        </p:tav>
                                        <p:tav tm="100000">
                                          <p:val>
                                            <p:strVal val="#ppt_y"/>
                                          </p:val>
                                        </p:tav>
                                      </p:tavLst>
                                    </p:anim>
                                  </p:childTnLst>
                                </p:cTn>
                              </p:par>
                              <p:par>
                                <p:cTn id="203" presetID="2" presetClass="entr" presetSubtype="1" fill="hold" grpId="0" nodeType="withEffect">
                                  <p:stCondLst>
                                    <p:cond delay="0"/>
                                  </p:stCondLst>
                                  <p:childTnLst>
                                    <p:set>
                                      <p:cBhvr>
                                        <p:cTn id="204" dur="1" fill="hold">
                                          <p:stCondLst>
                                            <p:cond delay="0"/>
                                          </p:stCondLst>
                                        </p:cTn>
                                        <p:tgtEl>
                                          <p:spTgt spid="77"/>
                                        </p:tgtEl>
                                        <p:attrNameLst>
                                          <p:attrName>style.visibility</p:attrName>
                                        </p:attrNameLst>
                                      </p:cBhvr>
                                      <p:to>
                                        <p:strVal val="visible"/>
                                      </p:to>
                                    </p:set>
                                    <p:anim calcmode="lin" valueType="num">
                                      <p:cBhvr additive="base">
                                        <p:cTn id="205" dur="500" fill="hold"/>
                                        <p:tgtEl>
                                          <p:spTgt spid="77"/>
                                        </p:tgtEl>
                                        <p:attrNameLst>
                                          <p:attrName>ppt_x</p:attrName>
                                        </p:attrNameLst>
                                      </p:cBhvr>
                                      <p:tavLst>
                                        <p:tav tm="0">
                                          <p:val>
                                            <p:strVal val="#ppt_x"/>
                                          </p:val>
                                        </p:tav>
                                        <p:tav tm="100000">
                                          <p:val>
                                            <p:strVal val="#ppt_x"/>
                                          </p:val>
                                        </p:tav>
                                      </p:tavLst>
                                    </p:anim>
                                    <p:anim calcmode="lin" valueType="num">
                                      <p:cBhvr additive="base">
                                        <p:cTn id="206" dur="500" fill="hold"/>
                                        <p:tgtEl>
                                          <p:spTgt spid="77"/>
                                        </p:tgtEl>
                                        <p:attrNameLst>
                                          <p:attrName>ppt_y</p:attrName>
                                        </p:attrNameLst>
                                      </p:cBhvr>
                                      <p:tavLst>
                                        <p:tav tm="0">
                                          <p:val>
                                            <p:strVal val="0-#ppt_h/2"/>
                                          </p:val>
                                        </p:tav>
                                        <p:tav tm="100000">
                                          <p:val>
                                            <p:strVal val="#ppt_y"/>
                                          </p:val>
                                        </p:tav>
                                      </p:tavLst>
                                    </p:anim>
                                  </p:childTnLst>
                                </p:cTn>
                              </p:par>
                              <p:par>
                                <p:cTn id="207" presetID="2" presetClass="entr" presetSubtype="1" fill="hold" grpId="0" nodeType="withEffect">
                                  <p:stCondLst>
                                    <p:cond delay="0"/>
                                  </p:stCondLst>
                                  <p:childTnLst>
                                    <p:set>
                                      <p:cBhvr>
                                        <p:cTn id="208" dur="1" fill="hold">
                                          <p:stCondLst>
                                            <p:cond delay="0"/>
                                          </p:stCondLst>
                                        </p:cTn>
                                        <p:tgtEl>
                                          <p:spTgt spid="78"/>
                                        </p:tgtEl>
                                        <p:attrNameLst>
                                          <p:attrName>style.visibility</p:attrName>
                                        </p:attrNameLst>
                                      </p:cBhvr>
                                      <p:to>
                                        <p:strVal val="visible"/>
                                      </p:to>
                                    </p:set>
                                    <p:anim calcmode="lin" valueType="num">
                                      <p:cBhvr additive="base">
                                        <p:cTn id="209" dur="500" fill="hold"/>
                                        <p:tgtEl>
                                          <p:spTgt spid="78"/>
                                        </p:tgtEl>
                                        <p:attrNameLst>
                                          <p:attrName>ppt_x</p:attrName>
                                        </p:attrNameLst>
                                      </p:cBhvr>
                                      <p:tavLst>
                                        <p:tav tm="0">
                                          <p:val>
                                            <p:strVal val="#ppt_x"/>
                                          </p:val>
                                        </p:tav>
                                        <p:tav tm="100000">
                                          <p:val>
                                            <p:strVal val="#ppt_x"/>
                                          </p:val>
                                        </p:tav>
                                      </p:tavLst>
                                    </p:anim>
                                    <p:anim calcmode="lin" valueType="num">
                                      <p:cBhvr additive="base">
                                        <p:cTn id="210" dur="500" fill="hold"/>
                                        <p:tgtEl>
                                          <p:spTgt spid="78"/>
                                        </p:tgtEl>
                                        <p:attrNameLst>
                                          <p:attrName>ppt_y</p:attrName>
                                        </p:attrNameLst>
                                      </p:cBhvr>
                                      <p:tavLst>
                                        <p:tav tm="0">
                                          <p:val>
                                            <p:strVal val="0-#ppt_h/2"/>
                                          </p:val>
                                        </p:tav>
                                        <p:tav tm="100000">
                                          <p:val>
                                            <p:strVal val="#ppt_y"/>
                                          </p:val>
                                        </p:tav>
                                      </p:tavLst>
                                    </p:anim>
                                  </p:childTnLst>
                                </p:cTn>
                              </p:par>
                              <p:par>
                                <p:cTn id="211" presetID="2" presetClass="entr" presetSubtype="1" fill="hold" grpId="0" nodeType="withEffect">
                                  <p:stCondLst>
                                    <p:cond delay="0"/>
                                  </p:stCondLst>
                                  <p:childTnLst>
                                    <p:set>
                                      <p:cBhvr>
                                        <p:cTn id="212" dur="1" fill="hold">
                                          <p:stCondLst>
                                            <p:cond delay="0"/>
                                          </p:stCondLst>
                                        </p:cTn>
                                        <p:tgtEl>
                                          <p:spTgt spid="79"/>
                                        </p:tgtEl>
                                        <p:attrNameLst>
                                          <p:attrName>style.visibility</p:attrName>
                                        </p:attrNameLst>
                                      </p:cBhvr>
                                      <p:to>
                                        <p:strVal val="visible"/>
                                      </p:to>
                                    </p:set>
                                    <p:anim calcmode="lin" valueType="num">
                                      <p:cBhvr additive="base">
                                        <p:cTn id="213" dur="500" fill="hold"/>
                                        <p:tgtEl>
                                          <p:spTgt spid="79"/>
                                        </p:tgtEl>
                                        <p:attrNameLst>
                                          <p:attrName>ppt_x</p:attrName>
                                        </p:attrNameLst>
                                      </p:cBhvr>
                                      <p:tavLst>
                                        <p:tav tm="0">
                                          <p:val>
                                            <p:strVal val="#ppt_x"/>
                                          </p:val>
                                        </p:tav>
                                        <p:tav tm="100000">
                                          <p:val>
                                            <p:strVal val="#ppt_x"/>
                                          </p:val>
                                        </p:tav>
                                      </p:tavLst>
                                    </p:anim>
                                    <p:anim calcmode="lin" valueType="num">
                                      <p:cBhvr additive="base">
                                        <p:cTn id="214" dur="500" fill="hold"/>
                                        <p:tgtEl>
                                          <p:spTgt spid="79"/>
                                        </p:tgtEl>
                                        <p:attrNameLst>
                                          <p:attrName>ppt_y</p:attrName>
                                        </p:attrNameLst>
                                      </p:cBhvr>
                                      <p:tavLst>
                                        <p:tav tm="0">
                                          <p:val>
                                            <p:strVal val="0-#ppt_h/2"/>
                                          </p:val>
                                        </p:tav>
                                        <p:tav tm="100000">
                                          <p:val>
                                            <p:strVal val="#ppt_y"/>
                                          </p:val>
                                        </p:tav>
                                      </p:tavLst>
                                    </p:anim>
                                  </p:childTnLst>
                                </p:cTn>
                              </p:par>
                              <p:par>
                                <p:cTn id="215" presetID="2" presetClass="entr" presetSubtype="1" fill="hold" grpId="0" nodeType="withEffect">
                                  <p:stCondLst>
                                    <p:cond delay="0"/>
                                  </p:stCondLst>
                                  <p:childTnLst>
                                    <p:set>
                                      <p:cBhvr>
                                        <p:cTn id="216" dur="1" fill="hold">
                                          <p:stCondLst>
                                            <p:cond delay="0"/>
                                          </p:stCondLst>
                                        </p:cTn>
                                        <p:tgtEl>
                                          <p:spTgt spid="80"/>
                                        </p:tgtEl>
                                        <p:attrNameLst>
                                          <p:attrName>style.visibility</p:attrName>
                                        </p:attrNameLst>
                                      </p:cBhvr>
                                      <p:to>
                                        <p:strVal val="visible"/>
                                      </p:to>
                                    </p:set>
                                    <p:anim calcmode="lin" valueType="num">
                                      <p:cBhvr additive="base">
                                        <p:cTn id="217" dur="500" fill="hold"/>
                                        <p:tgtEl>
                                          <p:spTgt spid="80"/>
                                        </p:tgtEl>
                                        <p:attrNameLst>
                                          <p:attrName>ppt_x</p:attrName>
                                        </p:attrNameLst>
                                      </p:cBhvr>
                                      <p:tavLst>
                                        <p:tav tm="0">
                                          <p:val>
                                            <p:strVal val="#ppt_x"/>
                                          </p:val>
                                        </p:tav>
                                        <p:tav tm="100000">
                                          <p:val>
                                            <p:strVal val="#ppt_x"/>
                                          </p:val>
                                        </p:tav>
                                      </p:tavLst>
                                    </p:anim>
                                    <p:anim calcmode="lin" valueType="num">
                                      <p:cBhvr additive="base">
                                        <p:cTn id="218" dur="500" fill="hold"/>
                                        <p:tgtEl>
                                          <p:spTgt spid="80"/>
                                        </p:tgtEl>
                                        <p:attrNameLst>
                                          <p:attrName>ppt_y</p:attrName>
                                        </p:attrNameLst>
                                      </p:cBhvr>
                                      <p:tavLst>
                                        <p:tav tm="0">
                                          <p:val>
                                            <p:strVal val="0-#ppt_h/2"/>
                                          </p:val>
                                        </p:tav>
                                        <p:tav tm="100000">
                                          <p:val>
                                            <p:strVal val="#ppt_y"/>
                                          </p:val>
                                        </p:tav>
                                      </p:tavLst>
                                    </p:anim>
                                  </p:childTnLst>
                                </p:cTn>
                              </p:par>
                              <p:par>
                                <p:cTn id="219" presetID="2" presetClass="entr" presetSubtype="1" fill="hold" grpId="0" nodeType="withEffect">
                                  <p:stCondLst>
                                    <p:cond delay="0"/>
                                  </p:stCondLst>
                                  <p:childTnLst>
                                    <p:set>
                                      <p:cBhvr>
                                        <p:cTn id="220" dur="1" fill="hold">
                                          <p:stCondLst>
                                            <p:cond delay="0"/>
                                          </p:stCondLst>
                                        </p:cTn>
                                        <p:tgtEl>
                                          <p:spTgt spid="81"/>
                                        </p:tgtEl>
                                        <p:attrNameLst>
                                          <p:attrName>style.visibility</p:attrName>
                                        </p:attrNameLst>
                                      </p:cBhvr>
                                      <p:to>
                                        <p:strVal val="visible"/>
                                      </p:to>
                                    </p:set>
                                    <p:anim calcmode="lin" valueType="num">
                                      <p:cBhvr additive="base">
                                        <p:cTn id="221" dur="500" fill="hold"/>
                                        <p:tgtEl>
                                          <p:spTgt spid="81"/>
                                        </p:tgtEl>
                                        <p:attrNameLst>
                                          <p:attrName>ppt_x</p:attrName>
                                        </p:attrNameLst>
                                      </p:cBhvr>
                                      <p:tavLst>
                                        <p:tav tm="0">
                                          <p:val>
                                            <p:strVal val="#ppt_x"/>
                                          </p:val>
                                        </p:tav>
                                        <p:tav tm="100000">
                                          <p:val>
                                            <p:strVal val="#ppt_x"/>
                                          </p:val>
                                        </p:tav>
                                      </p:tavLst>
                                    </p:anim>
                                    <p:anim calcmode="lin" valueType="num">
                                      <p:cBhvr additive="base">
                                        <p:cTn id="222" dur="500" fill="hold"/>
                                        <p:tgtEl>
                                          <p:spTgt spid="81"/>
                                        </p:tgtEl>
                                        <p:attrNameLst>
                                          <p:attrName>ppt_y</p:attrName>
                                        </p:attrNameLst>
                                      </p:cBhvr>
                                      <p:tavLst>
                                        <p:tav tm="0">
                                          <p:val>
                                            <p:strVal val="0-#ppt_h/2"/>
                                          </p:val>
                                        </p:tav>
                                        <p:tav tm="100000">
                                          <p:val>
                                            <p:strVal val="#ppt_y"/>
                                          </p:val>
                                        </p:tav>
                                      </p:tavLst>
                                    </p:anim>
                                  </p:childTnLst>
                                </p:cTn>
                              </p:par>
                              <p:par>
                                <p:cTn id="223" presetID="2" presetClass="entr" presetSubtype="1" fill="hold" nodeType="withEffect">
                                  <p:stCondLst>
                                    <p:cond delay="0"/>
                                  </p:stCondLst>
                                  <p:childTnLst>
                                    <p:set>
                                      <p:cBhvr>
                                        <p:cTn id="224" dur="1" fill="hold">
                                          <p:stCondLst>
                                            <p:cond delay="0"/>
                                          </p:stCondLst>
                                        </p:cTn>
                                        <p:tgtEl>
                                          <p:spTgt spid="149"/>
                                        </p:tgtEl>
                                        <p:attrNameLst>
                                          <p:attrName>style.visibility</p:attrName>
                                        </p:attrNameLst>
                                      </p:cBhvr>
                                      <p:to>
                                        <p:strVal val="visible"/>
                                      </p:to>
                                    </p:set>
                                    <p:anim calcmode="lin" valueType="num">
                                      <p:cBhvr additive="base">
                                        <p:cTn id="225" dur="500" fill="hold"/>
                                        <p:tgtEl>
                                          <p:spTgt spid="149"/>
                                        </p:tgtEl>
                                        <p:attrNameLst>
                                          <p:attrName>ppt_x</p:attrName>
                                        </p:attrNameLst>
                                      </p:cBhvr>
                                      <p:tavLst>
                                        <p:tav tm="0">
                                          <p:val>
                                            <p:strVal val="#ppt_x"/>
                                          </p:val>
                                        </p:tav>
                                        <p:tav tm="100000">
                                          <p:val>
                                            <p:strVal val="#ppt_x"/>
                                          </p:val>
                                        </p:tav>
                                      </p:tavLst>
                                    </p:anim>
                                    <p:anim calcmode="lin" valueType="num">
                                      <p:cBhvr additive="base">
                                        <p:cTn id="226" dur="500" fill="hold"/>
                                        <p:tgtEl>
                                          <p:spTgt spid="149"/>
                                        </p:tgtEl>
                                        <p:attrNameLst>
                                          <p:attrName>ppt_y</p:attrName>
                                        </p:attrNameLst>
                                      </p:cBhvr>
                                      <p:tavLst>
                                        <p:tav tm="0">
                                          <p:val>
                                            <p:strVal val="0-#ppt_h/2"/>
                                          </p:val>
                                        </p:tav>
                                        <p:tav tm="100000">
                                          <p:val>
                                            <p:strVal val="#ppt_y"/>
                                          </p:val>
                                        </p:tav>
                                      </p:tavLst>
                                    </p:anim>
                                  </p:childTnLst>
                                </p:cTn>
                              </p:par>
                              <p:par>
                                <p:cTn id="227" presetID="2" presetClass="entr" presetSubtype="1" fill="hold" nodeType="withEffect">
                                  <p:stCondLst>
                                    <p:cond delay="0"/>
                                  </p:stCondLst>
                                  <p:childTnLst>
                                    <p:set>
                                      <p:cBhvr>
                                        <p:cTn id="228" dur="1" fill="hold">
                                          <p:stCondLst>
                                            <p:cond delay="0"/>
                                          </p:stCondLst>
                                        </p:cTn>
                                        <p:tgtEl>
                                          <p:spTgt spid="150"/>
                                        </p:tgtEl>
                                        <p:attrNameLst>
                                          <p:attrName>style.visibility</p:attrName>
                                        </p:attrNameLst>
                                      </p:cBhvr>
                                      <p:to>
                                        <p:strVal val="visible"/>
                                      </p:to>
                                    </p:set>
                                    <p:anim calcmode="lin" valueType="num">
                                      <p:cBhvr additive="base">
                                        <p:cTn id="229" dur="500" fill="hold"/>
                                        <p:tgtEl>
                                          <p:spTgt spid="150"/>
                                        </p:tgtEl>
                                        <p:attrNameLst>
                                          <p:attrName>ppt_x</p:attrName>
                                        </p:attrNameLst>
                                      </p:cBhvr>
                                      <p:tavLst>
                                        <p:tav tm="0">
                                          <p:val>
                                            <p:strVal val="#ppt_x"/>
                                          </p:val>
                                        </p:tav>
                                        <p:tav tm="100000">
                                          <p:val>
                                            <p:strVal val="#ppt_x"/>
                                          </p:val>
                                        </p:tav>
                                      </p:tavLst>
                                    </p:anim>
                                    <p:anim calcmode="lin" valueType="num">
                                      <p:cBhvr additive="base">
                                        <p:cTn id="230" dur="500" fill="hold"/>
                                        <p:tgtEl>
                                          <p:spTgt spid="150"/>
                                        </p:tgtEl>
                                        <p:attrNameLst>
                                          <p:attrName>ppt_y</p:attrName>
                                        </p:attrNameLst>
                                      </p:cBhvr>
                                      <p:tavLst>
                                        <p:tav tm="0">
                                          <p:val>
                                            <p:strVal val="0-#ppt_h/2"/>
                                          </p:val>
                                        </p:tav>
                                        <p:tav tm="100000">
                                          <p:val>
                                            <p:strVal val="#ppt_y"/>
                                          </p:val>
                                        </p:tav>
                                      </p:tavLst>
                                    </p:anim>
                                  </p:childTnLst>
                                </p:cTn>
                              </p:par>
                              <p:par>
                                <p:cTn id="231" presetID="2" presetClass="entr" presetSubtype="1" fill="hold" nodeType="withEffect">
                                  <p:stCondLst>
                                    <p:cond delay="0"/>
                                  </p:stCondLst>
                                  <p:childTnLst>
                                    <p:set>
                                      <p:cBhvr>
                                        <p:cTn id="232" dur="1" fill="hold">
                                          <p:stCondLst>
                                            <p:cond delay="0"/>
                                          </p:stCondLst>
                                        </p:cTn>
                                        <p:tgtEl>
                                          <p:spTgt spid="154"/>
                                        </p:tgtEl>
                                        <p:attrNameLst>
                                          <p:attrName>style.visibility</p:attrName>
                                        </p:attrNameLst>
                                      </p:cBhvr>
                                      <p:to>
                                        <p:strVal val="visible"/>
                                      </p:to>
                                    </p:set>
                                    <p:anim calcmode="lin" valueType="num">
                                      <p:cBhvr additive="base">
                                        <p:cTn id="233" dur="500" fill="hold"/>
                                        <p:tgtEl>
                                          <p:spTgt spid="154"/>
                                        </p:tgtEl>
                                        <p:attrNameLst>
                                          <p:attrName>ppt_x</p:attrName>
                                        </p:attrNameLst>
                                      </p:cBhvr>
                                      <p:tavLst>
                                        <p:tav tm="0">
                                          <p:val>
                                            <p:strVal val="#ppt_x"/>
                                          </p:val>
                                        </p:tav>
                                        <p:tav tm="100000">
                                          <p:val>
                                            <p:strVal val="#ppt_x"/>
                                          </p:val>
                                        </p:tav>
                                      </p:tavLst>
                                    </p:anim>
                                    <p:anim calcmode="lin" valueType="num">
                                      <p:cBhvr additive="base">
                                        <p:cTn id="234" dur="500" fill="hold"/>
                                        <p:tgtEl>
                                          <p:spTgt spid="154"/>
                                        </p:tgtEl>
                                        <p:attrNameLst>
                                          <p:attrName>ppt_y</p:attrName>
                                        </p:attrNameLst>
                                      </p:cBhvr>
                                      <p:tavLst>
                                        <p:tav tm="0">
                                          <p:val>
                                            <p:strVal val="0-#ppt_h/2"/>
                                          </p:val>
                                        </p:tav>
                                        <p:tav tm="100000">
                                          <p:val>
                                            <p:strVal val="#ppt_y"/>
                                          </p:val>
                                        </p:tav>
                                      </p:tavLst>
                                    </p:anim>
                                  </p:childTnLst>
                                </p:cTn>
                              </p:par>
                              <p:par>
                                <p:cTn id="235" presetID="2" presetClass="entr" presetSubtype="1" fill="hold" nodeType="withEffect">
                                  <p:stCondLst>
                                    <p:cond delay="0"/>
                                  </p:stCondLst>
                                  <p:childTnLst>
                                    <p:set>
                                      <p:cBhvr>
                                        <p:cTn id="236" dur="1" fill="hold">
                                          <p:stCondLst>
                                            <p:cond delay="0"/>
                                          </p:stCondLst>
                                        </p:cTn>
                                        <p:tgtEl>
                                          <p:spTgt spid="155"/>
                                        </p:tgtEl>
                                        <p:attrNameLst>
                                          <p:attrName>style.visibility</p:attrName>
                                        </p:attrNameLst>
                                      </p:cBhvr>
                                      <p:to>
                                        <p:strVal val="visible"/>
                                      </p:to>
                                    </p:set>
                                    <p:anim calcmode="lin" valueType="num">
                                      <p:cBhvr additive="base">
                                        <p:cTn id="237" dur="500" fill="hold"/>
                                        <p:tgtEl>
                                          <p:spTgt spid="155"/>
                                        </p:tgtEl>
                                        <p:attrNameLst>
                                          <p:attrName>ppt_x</p:attrName>
                                        </p:attrNameLst>
                                      </p:cBhvr>
                                      <p:tavLst>
                                        <p:tav tm="0">
                                          <p:val>
                                            <p:strVal val="#ppt_x"/>
                                          </p:val>
                                        </p:tav>
                                        <p:tav tm="100000">
                                          <p:val>
                                            <p:strVal val="#ppt_x"/>
                                          </p:val>
                                        </p:tav>
                                      </p:tavLst>
                                    </p:anim>
                                    <p:anim calcmode="lin" valueType="num">
                                      <p:cBhvr additive="base">
                                        <p:cTn id="238" dur="500" fill="hold"/>
                                        <p:tgtEl>
                                          <p:spTgt spid="155"/>
                                        </p:tgtEl>
                                        <p:attrNameLst>
                                          <p:attrName>ppt_y</p:attrName>
                                        </p:attrNameLst>
                                      </p:cBhvr>
                                      <p:tavLst>
                                        <p:tav tm="0">
                                          <p:val>
                                            <p:strVal val="0-#ppt_h/2"/>
                                          </p:val>
                                        </p:tav>
                                        <p:tav tm="100000">
                                          <p:val>
                                            <p:strVal val="#ppt_y"/>
                                          </p:val>
                                        </p:tav>
                                      </p:tavLst>
                                    </p:anim>
                                  </p:childTnLst>
                                </p:cTn>
                              </p:par>
                              <p:par>
                                <p:cTn id="239" presetID="2" presetClass="entr" presetSubtype="1" fill="hold" nodeType="withEffect">
                                  <p:stCondLst>
                                    <p:cond delay="0"/>
                                  </p:stCondLst>
                                  <p:childTnLst>
                                    <p:set>
                                      <p:cBhvr>
                                        <p:cTn id="240" dur="1" fill="hold">
                                          <p:stCondLst>
                                            <p:cond delay="0"/>
                                          </p:stCondLst>
                                        </p:cTn>
                                        <p:tgtEl>
                                          <p:spTgt spid="156"/>
                                        </p:tgtEl>
                                        <p:attrNameLst>
                                          <p:attrName>style.visibility</p:attrName>
                                        </p:attrNameLst>
                                      </p:cBhvr>
                                      <p:to>
                                        <p:strVal val="visible"/>
                                      </p:to>
                                    </p:set>
                                    <p:anim calcmode="lin" valueType="num">
                                      <p:cBhvr additive="base">
                                        <p:cTn id="241" dur="500" fill="hold"/>
                                        <p:tgtEl>
                                          <p:spTgt spid="156"/>
                                        </p:tgtEl>
                                        <p:attrNameLst>
                                          <p:attrName>ppt_x</p:attrName>
                                        </p:attrNameLst>
                                      </p:cBhvr>
                                      <p:tavLst>
                                        <p:tav tm="0">
                                          <p:val>
                                            <p:strVal val="#ppt_x"/>
                                          </p:val>
                                        </p:tav>
                                        <p:tav tm="100000">
                                          <p:val>
                                            <p:strVal val="#ppt_x"/>
                                          </p:val>
                                        </p:tav>
                                      </p:tavLst>
                                    </p:anim>
                                    <p:anim calcmode="lin" valueType="num">
                                      <p:cBhvr additive="base">
                                        <p:cTn id="242" dur="500" fill="hold"/>
                                        <p:tgtEl>
                                          <p:spTgt spid="156"/>
                                        </p:tgtEl>
                                        <p:attrNameLst>
                                          <p:attrName>ppt_y</p:attrName>
                                        </p:attrNameLst>
                                      </p:cBhvr>
                                      <p:tavLst>
                                        <p:tav tm="0">
                                          <p:val>
                                            <p:strVal val="0-#ppt_h/2"/>
                                          </p:val>
                                        </p:tav>
                                        <p:tav tm="100000">
                                          <p:val>
                                            <p:strVal val="#ppt_y"/>
                                          </p:val>
                                        </p:tav>
                                      </p:tavLst>
                                    </p:anim>
                                  </p:childTnLst>
                                </p:cTn>
                              </p:par>
                              <p:par>
                                <p:cTn id="243" presetID="2" presetClass="entr" presetSubtype="1" fill="hold" nodeType="withEffect">
                                  <p:stCondLst>
                                    <p:cond delay="0"/>
                                  </p:stCondLst>
                                  <p:childTnLst>
                                    <p:set>
                                      <p:cBhvr>
                                        <p:cTn id="244" dur="1" fill="hold">
                                          <p:stCondLst>
                                            <p:cond delay="0"/>
                                          </p:stCondLst>
                                        </p:cTn>
                                        <p:tgtEl>
                                          <p:spTgt spid="160"/>
                                        </p:tgtEl>
                                        <p:attrNameLst>
                                          <p:attrName>style.visibility</p:attrName>
                                        </p:attrNameLst>
                                      </p:cBhvr>
                                      <p:to>
                                        <p:strVal val="visible"/>
                                      </p:to>
                                    </p:set>
                                    <p:anim calcmode="lin" valueType="num">
                                      <p:cBhvr additive="base">
                                        <p:cTn id="245" dur="500" fill="hold"/>
                                        <p:tgtEl>
                                          <p:spTgt spid="160"/>
                                        </p:tgtEl>
                                        <p:attrNameLst>
                                          <p:attrName>ppt_x</p:attrName>
                                        </p:attrNameLst>
                                      </p:cBhvr>
                                      <p:tavLst>
                                        <p:tav tm="0">
                                          <p:val>
                                            <p:strVal val="#ppt_x"/>
                                          </p:val>
                                        </p:tav>
                                        <p:tav tm="100000">
                                          <p:val>
                                            <p:strVal val="#ppt_x"/>
                                          </p:val>
                                        </p:tav>
                                      </p:tavLst>
                                    </p:anim>
                                    <p:anim calcmode="lin" valueType="num">
                                      <p:cBhvr additive="base">
                                        <p:cTn id="246" dur="500" fill="hold"/>
                                        <p:tgtEl>
                                          <p:spTgt spid="160"/>
                                        </p:tgtEl>
                                        <p:attrNameLst>
                                          <p:attrName>ppt_y</p:attrName>
                                        </p:attrNameLst>
                                      </p:cBhvr>
                                      <p:tavLst>
                                        <p:tav tm="0">
                                          <p:val>
                                            <p:strVal val="0-#ppt_h/2"/>
                                          </p:val>
                                        </p:tav>
                                        <p:tav tm="100000">
                                          <p:val>
                                            <p:strVal val="#ppt_y"/>
                                          </p:val>
                                        </p:tav>
                                      </p:tavLst>
                                    </p:anim>
                                  </p:childTnLst>
                                </p:cTn>
                              </p:par>
                              <p:par>
                                <p:cTn id="247" presetID="2" presetClass="entr" presetSubtype="1" fill="hold" nodeType="withEffect">
                                  <p:stCondLst>
                                    <p:cond delay="0"/>
                                  </p:stCondLst>
                                  <p:childTnLst>
                                    <p:set>
                                      <p:cBhvr>
                                        <p:cTn id="248" dur="1" fill="hold">
                                          <p:stCondLst>
                                            <p:cond delay="0"/>
                                          </p:stCondLst>
                                        </p:cTn>
                                        <p:tgtEl>
                                          <p:spTgt spid="164"/>
                                        </p:tgtEl>
                                        <p:attrNameLst>
                                          <p:attrName>style.visibility</p:attrName>
                                        </p:attrNameLst>
                                      </p:cBhvr>
                                      <p:to>
                                        <p:strVal val="visible"/>
                                      </p:to>
                                    </p:set>
                                    <p:anim calcmode="lin" valueType="num">
                                      <p:cBhvr additive="base">
                                        <p:cTn id="249" dur="500" fill="hold"/>
                                        <p:tgtEl>
                                          <p:spTgt spid="164"/>
                                        </p:tgtEl>
                                        <p:attrNameLst>
                                          <p:attrName>ppt_x</p:attrName>
                                        </p:attrNameLst>
                                      </p:cBhvr>
                                      <p:tavLst>
                                        <p:tav tm="0">
                                          <p:val>
                                            <p:strVal val="#ppt_x"/>
                                          </p:val>
                                        </p:tav>
                                        <p:tav tm="100000">
                                          <p:val>
                                            <p:strVal val="#ppt_x"/>
                                          </p:val>
                                        </p:tav>
                                      </p:tavLst>
                                    </p:anim>
                                    <p:anim calcmode="lin" valueType="num">
                                      <p:cBhvr additive="base">
                                        <p:cTn id="250" dur="500" fill="hold"/>
                                        <p:tgtEl>
                                          <p:spTgt spid="164"/>
                                        </p:tgtEl>
                                        <p:attrNameLst>
                                          <p:attrName>ppt_y</p:attrName>
                                        </p:attrNameLst>
                                      </p:cBhvr>
                                      <p:tavLst>
                                        <p:tav tm="0">
                                          <p:val>
                                            <p:strVal val="0-#ppt_h/2"/>
                                          </p:val>
                                        </p:tav>
                                        <p:tav tm="100000">
                                          <p:val>
                                            <p:strVal val="#ppt_y"/>
                                          </p:val>
                                        </p:tav>
                                      </p:tavLst>
                                    </p:anim>
                                  </p:childTnLst>
                                </p:cTn>
                              </p:par>
                              <p:par>
                                <p:cTn id="251" presetID="2" presetClass="entr" presetSubtype="1"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anim calcmode="lin" valueType="num">
                                      <p:cBhvr additive="base">
                                        <p:cTn id="253" dur="500" fill="hold"/>
                                        <p:tgtEl>
                                          <p:spTgt spid="165"/>
                                        </p:tgtEl>
                                        <p:attrNameLst>
                                          <p:attrName>ppt_x</p:attrName>
                                        </p:attrNameLst>
                                      </p:cBhvr>
                                      <p:tavLst>
                                        <p:tav tm="0">
                                          <p:val>
                                            <p:strVal val="#ppt_x"/>
                                          </p:val>
                                        </p:tav>
                                        <p:tav tm="100000">
                                          <p:val>
                                            <p:strVal val="#ppt_x"/>
                                          </p:val>
                                        </p:tav>
                                      </p:tavLst>
                                    </p:anim>
                                    <p:anim calcmode="lin" valueType="num">
                                      <p:cBhvr additive="base">
                                        <p:cTn id="254" dur="500" fill="hold"/>
                                        <p:tgtEl>
                                          <p:spTgt spid="165"/>
                                        </p:tgtEl>
                                        <p:attrNameLst>
                                          <p:attrName>ppt_y</p:attrName>
                                        </p:attrNameLst>
                                      </p:cBhvr>
                                      <p:tavLst>
                                        <p:tav tm="0">
                                          <p:val>
                                            <p:strVal val="0-#ppt_h/2"/>
                                          </p:val>
                                        </p:tav>
                                        <p:tav tm="100000">
                                          <p:val>
                                            <p:strVal val="#ppt_y"/>
                                          </p:val>
                                        </p:tav>
                                      </p:tavLst>
                                    </p:anim>
                                  </p:childTnLst>
                                </p:cTn>
                              </p:par>
                              <p:par>
                                <p:cTn id="255" presetID="2" presetClass="entr" presetSubtype="1" fill="hold" nodeType="withEffect">
                                  <p:stCondLst>
                                    <p:cond delay="0"/>
                                  </p:stCondLst>
                                  <p:childTnLst>
                                    <p:set>
                                      <p:cBhvr>
                                        <p:cTn id="256" dur="1" fill="hold">
                                          <p:stCondLst>
                                            <p:cond delay="0"/>
                                          </p:stCondLst>
                                        </p:cTn>
                                        <p:tgtEl>
                                          <p:spTgt spid="169"/>
                                        </p:tgtEl>
                                        <p:attrNameLst>
                                          <p:attrName>style.visibility</p:attrName>
                                        </p:attrNameLst>
                                      </p:cBhvr>
                                      <p:to>
                                        <p:strVal val="visible"/>
                                      </p:to>
                                    </p:set>
                                    <p:anim calcmode="lin" valueType="num">
                                      <p:cBhvr additive="base">
                                        <p:cTn id="257" dur="500" fill="hold"/>
                                        <p:tgtEl>
                                          <p:spTgt spid="169"/>
                                        </p:tgtEl>
                                        <p:attrNameLst>
                                          <p:attrName>ppt_x</p:attrName>
                                        </p:attrNameLst>
                                      </p:cBhvr>
                                      <p:tavLst>
                                        <p:tav tm="0">
                                          <p:val>
                                            <p:strVal val="#ppt_x"/>
                                          </p:val>
                                        </p:tav>
                                        <p:tav tm="100000">
                                          <p:val>
                                            <p:strVal val="#ppt_x"/>
                                          </p:val>
                                        </p:tav>
                                      </p:tavLst>
                                    </p:anim>
                                    <p:anim calcmode="lin" valueType="num">
                                      <p:cBhvr additive="base">
                                        <p:cTn id="258" dur="500" fill="hold"/>
                                        <p:tgtEl>
                                          <p:spTgt spid="169"/>
                                        </p:tgtEl>
                                        <p:attrNameLst>
                                          <p:attrName>ppt_y</p:attrName>
                                        </p:attrNameLst>
                                      </p:cBhvr>
                                      <p:tavLst>
                                        <p:tav tm="0">
                                          <p:val>
                                            <p:strVal val="0-#ppt_h/2"/>
                                          </p:val>
                                        </p:tav>
                                        <p:tav tm="100000">
                                          <p:val>
                                            <p:strVal val="#ppt_y"/>
                                          </p:val>
                                        </p:tav>
                                      </p:tavLst>
                                    </p:anim>
                                  </p:childTnLst>
                                </p:cTn>
                              </p:par>
                              <p:par>
                                <p:cTn id="259" presetID="2" presetClass="entr" presetSubtype="1" fill="hold" nodeType="withEffect">
                                  <p:stCondLst>
                                    <p:cond delay="0"/>
                                  </p:stCondLst>
                                  <p:childTnLst>
                                    <p:set>
                                      <p:cBhvr>
                                        <p:cTn id="260" dur="1" fill="hold">
                                          <p:stCondLst>
                                            <p:cond delay="0"/>
                                          </p:stCondLst>
                                        </p:cTn>
                                        <p:tgtEl>
                                          <p:spTgt spid="170"/>
                                        </p:tgtEl>
                                        <p:attrNameLst>
                                          <p:attrName>style.visibility</p:attrName>
                                        </p:attrNameLst>
                                      </p:cBhvr>
                                      <p:to>
                                        <p:strVal val="visible"/>
                                      </p:to>
                                    </p:set>
                                    <p:anim calcmode="lin" valueType="num">
                                      <p:cBhvr additive="base">
                                        <p:cTn id="261" dur="500" fill="hold"/>
                                        <p:tgtEl>
                                          <p:spTgt spid="170"/>
                                        </p:tgtEl>
                                        <p:attrNameLst>
                                          <p:attrName>ppt_x</p:attrName>
                                        </p:attrNameLst>
                                      </p:cBhvr>
                                      <p:tavLst>
                                        <p:tav tm="0">
                                          <p:val>
                                            <p:strVal val="#ppt_x"/>
                                          </p:val>
                                        </p:tav>
                                        <p:tav tm="100000">
                                          <p:val>
                                            <p:strVal val="#ppt_x"/>
                                          </p:val>
                                        </p:tav>
                                      </p:tavLst>
                                    </p:anim>
                                    <p:anim calcmode="lin" valueType="num">
                                      <p:cBhvr additive="base">
                                        <p:cTn id="262" dur="500" fill="hold"/>
                                        <p:tgtEl>
                                          <p:spTgt spid="170"/>
                                        </p:tgtEl>
                                        <p:attrNameLst>
                                          <p:attrName>ppt_y</p:attrName>
                                        </p:attrNameLst>
                                      </p:cBhvr>
                                      <p:tavLst>
                                        <p:tav tm="0">
                                          <p:val>
                                            <p:strVal val="0-#ppt_h/2"/>
                                          </p:val>
                                        </p:tav>
                                        <p:tav tm="100000">
                                          <p:val>
                                            <p:strVal val="#ppt_y"/>
                                          </p:val>
                                        </p:tav>
                                      </p:tavLst>
                                    </p:anim>
                                  </p:childTnLst>
                                </p:cTn>
                              </p:par>
                              <p:par>
                                <p:cTn id="263" presetID="2" presetClass="entr" presetSubtype="1" fill="hold" nodeType="withEffect">
                                  <p:stCondLst>
                                    <p:cond delay="0"/>
                                  </p:stCondLst>
                                  <p:childTnLst>
                                    <p:set>
                                      <p:cBhvr>
                                        <p:cTn id="264" dur="1" fill="hold">
                                          <p:stCondLst>
                                            <p:cond delay="0"/>
                                          </p:stCondLst>
                                        </p:cTn>
                                        <p:tgtEl>
                                          <p:spTgt spid="171"/>
                                        </p:tgtEl>
                                        <p:attrNameLst>
                                          <p:attrName>style.visibility</p:attrName>
                                        </p:attrNameLst>
                                      </p:cBhvr>
                                      <p:to>
                                        <p:strVal val="visible"/>
                                      </p:to>
                                    </p:set>
                                    <p:anim calcmode="lin" valueType="num">
                                      <p:cBhvr additive="base">
                                        <p:cTn id="265" dur="500" fill="hold"/>
                                        <p:tgtEl>
                                          <p:spTgt spid="171"/>
                                        </p:tgtEl>
                                        <p:attrNameLst>
                                          <p:attrName>ppt_x</p:attrName>
                                        </p:attrNameLst>
                                      </p:cBhvr>
                                      <p:tavLst>
                                        <p:tav tm="0">
                                          <p:val>
                                            <p:strVal val="#ppt_x"/>
                                          </p:val>
                                        </p:tav>
                                        <p:tav tm="100000">
                                          <p:val>
                                            <p:strVal val="#ppt_x"/>
                                          </p:val>
                                        </p:tav>
                                      </p:tavLst>
                                    </p:anim>
                                    <p:anim calcmode="lin" valueType="num">
                                      <p:cBhvr additive="base">
                                        <p:cTn id="266" dur="500" fill="hold"/>
                                        <p:tgtEl>
                                          <p:spTgt spid="171"/>
                                        </p:tgtEl>
                                        <p:attrNameLst>
                                          <p:attrName>ppt_y</p:attrName>
                                        </p:attrNameLst>
                                      </p:cBhvr>
                                      <p:tavLst>
                                        <p:tav tm="0">
                                          <p:val>
                                            <p:strVal val="0-#ppt_h/2"/>
                                          </p:val>
                                        </p:tav>
                                        <p:tav tm="100000">
                                          <p:val>
                                            <p:strVal val="#ppt_y"/>
                                          </p:val>
                                        </p:tav>
                                      </p:tavLst>
                                    </p:anim>
                                  </p:childTnLst>
                                </p:cTn>
                              </p:par>
                              <p:par>
                                <p:cTn id="267" presetID="2" presetClass="entr" presetSubtype="1" fill="hold" nodeType="withEffect">
                                  <p:stCondLst>
                                    <p:cond delay="0"/>
                                  </p:stCondLst>
                                  <p:childTnLst>
                                    <p:set>
                                      <p:cBhvr>
                                        <p:cTn id="268" dur="1" fill="hold">
                                          <p:stCondLst>
                                            <p:cond delay="0"/>
                                          </p:stCondLst>
                                        </p:cTn>
                                        <p:tgtEl>
                                          <p:spTgt spid="175"/>
                                        </p:tgtEl>
                                        <p:attrNameLst>
                                          <p:attrName>style.visibility</p:attrName>
                                        </p:attrNameLst>
                                      </p:cBhvr>
                                      <p:to>
                                        <p:strVal val="visible"/>
                                      </p:to>
                                    </p:set>
                                    <p:anim calcmode="lin" valueType="num">
                                      <p:cBhvr additive="base">
                                        <p:cTn id="269" dur="500" fill="hold"/>
                                        <p:tgtEl>
                                          <p:spTgt spid="175"/>
                                        </p:tgtEl>
                                        <p:attrNameLst>
                                          <p:attrName>ppt_x</p:attrName>
                                        </p:attrNameLst>
                                      </p:cBhvr>
                                      <p:tavLst>
                                        <p:tav tm="0">
                                          <p:val>
                                            <p:strVal val="#ppt_x"/>
                                          </p:val>
                                        </p:tav>
                                        <p:tav tm="100000">
                                          <p:val>
                                            <p:strVal val="#ppt_x"/>
                                          </p:val>
                                        </p:tav>
                                      </p:tavLst>
                                    </p:anim>
                                    <p:anim calcmode="lin" valueType="num">
                                      <p:cBhvr additive="base">
                                        <p:cTn id="270" dur="500" fill="hold"/>
                                        <p:tgtEl>
                                          <p:spTgt spid="175"/>
                                        </p:tgtEl>
                                        <p:attrNameLst>
                                          <p:attrName>ppt_y</p:attrName>
                                        </p:attrNameLst>
                                      </p:cBhvr>
                                      <p:tavLst>
                                        <p:tav tm="0">
                                          <p:val>
                                            <p:strVal val="0-#ppt_h/2"/>
                                          </p:val>
                                        </p:tav>
                                        <p:tav tm="100000">
                                          <p:val>
                                            <p:strVal val="#ppt_y"/>
                                          </p:val>
                                        </p:tav>
                                      </p:tavLst>
                                    </p:anim>
                                  </p:childTnLst>
                                </p:cTn>
                              </p:par>
                              <p:par>
                                <p:cTn id="271" presetID="2" presetClass="entr" presetSubtype="1" fill="hold" grpId="0" nodeType="withEffect">
                                  <p:stCondLst>
                                    <p:cond delay="0"/>
                                  </p:stCondLst>
                                  <p:childTnLst>
                                    <p:set>
                                      <p:cBhvr>
                                        <p:cTn id="272" dur="1" fill="hold">
                                          <p:stCondLst>
                                            <p:cond delay="0"/>
                                          </p:stCondLst>
                                        </p:cTn>
                                        <p:tgtEl>
                                          <p:spTgt spid="179"/>
                                        </p:tgtEl>
                                        <p:attrNameLst>
                                          <p:attrName>style.visibility</p:attrName>
                                        </p:attrNameLst>
                                      </p:cBhvr>
                                      <p:to>
                                        <p:strVal val="visible"/>
                                      </p:to>
                                    </p:set>
                                    <p:anim calcmode="lin" valueType="num">
                                      <p:cBhvr additive="base">
                                        <p:cTn id="273" dur="500" fill="hold"/>
                                        <p:tgtEl>
                                          <p:spTgt spid="179"/>
                                        </p:tgtEl>
                                        <p:attrNameLst>
                                          <p:attrName>ppt_x</p:attrName>
                                        </p:attrNameLst>
                                      </p:cBhvr>
                                      <p:tavLst>
                                        <p:tav tm="0">
                                          <p:val>
                                            <p:strVal val="#ppt_x"/>
                                          </p:val>
                                        </p:tav>
                                        <p:tav tm="100000">
                                          <p:val>
                                            <p:strVal val="#ppt_x"/>
                                          </p:val>
                                        </p:tav>
                                      </p:tavLst>
                                    </p:anim>
                                    <p:anim calcmode="lin" valueType="num">
                                      <p:cBhvr additive="base">
                                        <p:cTn id="274" dur="500" fill="hold"/>
                                        <p:tgtEl>
                                          <p:spTgt spid="179"/>
                                        </p:tgtEl>
                                        <p:attrNameLst>
                                          <p:attrName>ppt_y</p:attrName>
                                        </p:attrNameLst>
                                      </p:cBhvr>
                                      <p:tavLst>
                                        <p:tav tm="0">
                                          <p:val>
                                            <p:strVal val="0-#ppt_h/2"/>
                                          </p:val>
                                        </p:tav>
                                        <p:tav tm="100000">
                                          <p:val>
                                            <p:strVal val="#ppt_y"/>
                                          </p:val>
                                        </p:tav>
                                      </p:tavLst>
                                    </p:anim>
                                  </p:childTnLst>
                                </p:cTn>
                              </p:par>
                              <p:par>
                                <p:cTn id="275" presetID="2" presetClass="entr" presetSubtype="1" fill="hold" nodeType="withEffect">
                                  <p:stCondLst>
                                    <p:cond delay="0"/>
                                  </p:stCondLst>
                                  <p:childTnLst>
                                    <p:set>
                                      <p:cBhvr>
                                        <p:cTn id="276" dur="1" fill="hold">
                                          <p:stCondLst>
                                            <p:cond delay="0"/>
                                          </p:stCondLst>
                                        </p:cTn>
                                        <p:tgtEl>
                                          <p:spTgt spid="180"/>
                                        </p:tgtEl>
                                        <p:attrNameLst>
                                          <p:attrName>style.visibility</p:attrName>
                                        </p:attrNameLst>
                                      </p:cBhvr>
                                      <p:to>
                                        <p:strVal val="visible"/>
                                      </p:to>
                                    </p:set>
                                    <p:anim calcmode="lin" valueType="num">
                                      <p:cBhvr additive="base">
                                        <p:cTn id="277" dur="500" fill="hold"/>
                                        <p:tgtEl>
                                          <p:spTgt spid="180"/>
                                        </p:tgtEl>
                                        <p:attrNameLst>
                                          <p:attrName>ppt_x</p:attrName>
                                        </p:attrNameLst>
                                      </p:cBhvr>
                                      <p:tavLst>
                                        <p:tav tm="0">
                                          <p:val>
                                            <p:strVal val="#ppt_x"/>
                                          </p:val>
                                        </p:tav>
                                        <p:tav tm="100000">
                                          <p:val>
                                            <p:strVal val="#ppt_x"/>
                                          </p:val>
                                        </p:tav>
                                      </p:tavLst>
                                    </p:anim>
                                    <p:anim calcmode="lin" valueType="num">
                                      <p:cBhvr additive="base">
                                        <p:cTn id="278" dur="500" fill="hold"/>
                                        <p:tgtEl>
                                          <p:spTgt spid="180"/>
                                        </p:tgtEl>
                                        <p:attrNameLst>
                                          <p:attrName>ppt_y</p:attrName>
                                        </p:attrNameLst>
                                      </p:cBhvr>
                                      <p:tavLst>
                                        <p:tav tm="0">
                                          <p:val>
                                            <p:strVal val="0-#ppt_h/2"/>
                                          </p:val>
                                        </p:tav>
                                        <p:tav tm="100000">
                                          <p:val>
                                            <p:strVal val="#ppt_y"/>
                                          </p:val>
                                        </p:tav>
                                      </p:tavLst>
                                    </p:anim>
                                  </p:childTnLst>
                                </p:cTn>
                              </p:par>
                              <p:par>
                                <p:cTn id="279" presetID="2" presetClass="entr" presetSubtype="1" fill="hold" nodeType="withEffect">
                                  <p:stCondLst>
                                    <p:cond delay="0"/>
                                  </p:stCondLst>
                                  <p:childTnLst>
                                    <p:set>
                                      <p:cBhvr>
                                        <p:cTn id="280" dur="1" fill="hold">
                                          <p:stCondLst>
                                            <p:cond delay="0"/>
                                          </p:stCondLst>
                                        </p:cTn>
                                        <p:tgtEl>
                                          <p:spTgt spid="181"/>
                                        </p:tgtEl>
                                        <p:attrNameLst>
                                          <p:attrName>style.visibility</p:attrName>
                                        </p:attrNameLst>
                                      </p:cBhvr>
                                      <p:to>
                                        <p:strVal val="visible"/>
                                      </p:to>
                                    </p:set>
                                    <p:anim calcmode="lin" valueType="num">
                                      <p:cBhvr additive="base">
                                        <p:cTn id="281" dur="500" fill="hold"/>
                                        <p:tgtEl>
                                          <p:spTgt spid="181"/>
                                        </p:tgtEl>
                                        <p:attrNameLst>
                                          <p:attrName>ppt_x</p:attrName>
                                        </p:attrNameLst>
                                      </p:cBhvr>
                                      <p:tavLst>
                                        <p:tav tm="0">
                                          <p:val>
                                            <p:strVal val="#ppt_x"/>
                                          </p:val>
                                        </p:tav>
                                        <p:tav tm="100000">
                                          <p:val>
                                            <p:strVal val="#ppt_x"/>
                                          </p:val>
                                        </p:tav>
                                      </p:tavLst>
                                    </p:anim>
                                    <p:anim calcmode="lin" valueType="num">
                                      <p:cBhvr additive="base">
                                        <p:cTn id="282" dur="500" fill="hold"/>
                                        <p:tgtEl>
                                          <p:spTgt spid="181"/>
                                        </p:tgtEl>
                                        <p:attrNameLst>
                                          <p:attrName>ppt_y</p:attrName>
                                        </p:attrNameLst>
                                      </p:cBhvr>
                                      <p:tavLst>
                                        <p:tav tm="0">
                                          <p:val>
                                            <p:strVal val="0-#ppt_h/2"/>
                                          </p:val>
                                        </p:tav>
                                        <p:tav tm="100000">
                                          <p:val>
                                            <p:strVal val="#ppt_y"/>
                                          </p:val>
                                        </p:tav>
                                      </p:tavLst>
                                    </p:anim>
                                  </p:childTnLst>
                                </p:cTn>
                              </p:par>
                              <p:par>
                                <p:cTn id="283" presetID="2" presetClass="entr" presetSubtype="1" fill="hold" nodeType="withEffect">
                                  <p:stCondLst>
                                    <p:cond delay="0"/>
                                  </p:stCondLst>
                                  <p:childTnLst>
                                    <p:set>
                                      <p:cBhvr>
                                        <p:cTn id="284" dur="1" fill="hold">
                                          <p:stCondLst>
                                            <p:cond delay="0"/>
                                          </p:stCondLst>
                                        </p:cTn>
                                        <p:tgtEl>
                                          <p:spTgt spid="182"/>
                                        </p:tgtEl>
                                        <p:attrNameLst>
                                          <p:attrName>style.visibility</p:attrName>
                                        </p:attrNameLst>
                                      </p:cBhvr>
                                      <p:to>
                                        <p:strVal val="visible"/>
                                      </p:to>
                                    </p:set>
                                    <p:anim calcmode="lin" valueType="num">
                                      <p:cBhvr additive="base">
                                        <p:cTn id="285" dur="500" fill="hold"/>
                                        <p:tgtEl>
                                          <p:spTgt spid="182"/>
                                        </p:tgtEl>
                                        <p:attrNameLst>
                                          <p:attrName>ppt_x</p:attrName>
                                        </p:attrNameLst>
                                      </p:cBhvr>
                                      <p:tavLst>
                                        <p:tav tm="0">
                                          <p:val>
                                            <p:strVal val="#ppt_x"/>
                                          </p:val>
                                        </p:tav>
                                        <p:tav tm="100000">
                                          <p:val>
                                            <p:strVal val="#ppt_x"/>
                                          </p:val>
                                        </p:tav>
                                      </p:tavLst>
                                    </p:anim>
                                    <p:anim calcmode="lin" valueType="num">
                                      <p:cBhvr additive="base">
                                        <p:cTn id="286" dur="500" fill="hold"/>
                                        <p:tgtEl>
                                          <p:spTgt spid="182"/>
                                        </p:tgtEl>
                                        <p:attrNameLst>
                                          <p:attrName>ppt_y</p:attrName>
                                        </p:attrNameLst>
                                      </p:cBhvr>
                                      <p:tavLst>
                                        <p:tav tm="0">
                                          <p:val>
                                            <p:strVal val="0-#ppt_h/2"/>
                                          </p:val>
                                        </p:tav>
                                        <p:tav tm="100000">
                                          <p:val>
                                            <p:strVal val="#ppt_y"/>
                                          </p:val>
                                        </p:tav>
                                      </p:tavLst>
                                    </p:anim>
                                  </p:childTnLst>
                                </p:cTn>
                              </p:par>
                              <p:par>
                                <p:cTn id="287" presetID="2" presetClass="entr" presetSubtype="1" fill="hold" nodeType="withEffect">
                                  <p:stCondLst>
                                    <p:cond delay="0"/>
                                  </p:stCondLst>
                                  <p:childTnLst>
                                    <p:set>
                                      <p:cBhvr>
                                        <p:cTn id="288" dur="1" fill="hold">
                                          <p:stCondLst>
                                            <p:cond delay="0"/>
                                          </p:stCondLst>
                                        </p:cTn>
                                        <p:tgtEl>
                                          <p:spTgt spid="183"/>
                                        </p:tgtEl>
                                        <p:attrNameLst>
                                          <p:attrName>style.visibility</p:attrName>
                                        </p:attrNameLst>
                                      </p:cBhvr>
                                      <p:to>
                                        <p:strVal val="visible"/>
                                      </p:to>
                                    </p:set>
                                    <p:anim calcmode="lin" valueType="num">
                                      <p:cBhvr additive="base">
                                        <p:cTn id="289" dur="500" fill="hold"/>
                                        <p:tgtEl>
                                          <p:spTgt spid="183"/>
                                        </p:tgtEl>
                                        <p:attrNameLst>
                                          <p:attrName>ppt_x</p:attrName>
                                        </p:attrNameLst>
                                      </p:cBhvr>
                                      <p:tavLst>
                                        <p:tav tm="0">
                                          <p:val>
                                            <p:strVal val="#ppt_x"/>
                                          </p:val>
                                        </p:tav>
                                        <p:tav tm="100000">
                                          <p:val>
                                            <p:strVal val="#ppt_x"/>
                                          </p:val>
                                        </p:tav>
                                      </p:tavLst>
                                    </p:anim>
                                    <p:anim calcmode="lin" valueType="num">
                                      <p:cBhvr additive="base">
                                        <p:cTn id="290" dur="500" fill="hold"/>
                                        <p:tgtEl>
                                          <p:spTgt spid="183"/>
                                        </p:tgtEl>
                                        <p:attrNameLst>
                                          <p:attrName>ppt_y</p:attrName>
                                        </p:attrNameLst>
                                      </p:cBhvr>
                                      <p:tavLst>
                                        <p:tav tm="0">
                                          <p:val>
                                            <p:strVal val="0-#ppt_h/2"/>
                                          </p:val>
                                        </p:tav>
                                        <p:tav tm="100000">
                                          <p:val>
                                            <p:strVal val="#ppt_y"/>
                                          </p:val>
                                        </p:tav>
                                      </p:tavLst>
                                    </p:anim>
                                  </p:childTnLst>
                                </p:cTn>
                              </p:par>
                              <p:par>
                                <p:cTn id="291" presetID="2" presetClass="entr" presetSubtype="1" fill="hold" grpId="0" nodeType="withEffect">
                                  <p:stCondLst>
                                    <p:cond delay="0"/>
                                  </p:stCondLst>
                                  <p:childTnLst>
                                    <p:set>
                                      <p:cBhvr>
                                        <p:cTn id="292" dur="1" fill="hold">
                                          <p:stCondLst>
                                            <p:cond delay="0"/>
                                          </p:stCondLst>
                                        </p:cTn>
                                        <p:tgtEl>
                                          <p:spTgt spid="184"/>
                                        </p:tgtEl>
                                        <p:attrNameLst>
                                          <p:attrName>style.visibility</p:attrName>
                                        </p:attrNameLst>
                                      </p:cBhvr>
                                      <p:to>
                                        <p:strVal val="visible"/>
                                      </p:to>
                                    </p:set>
                                    <p:anim calcmode="lin" valueType="num">
                                      <p:cBhvr additive="base">
                                        <p:cTn id="293" dur="500" fill="hold"/>
                                        <p:tgtEl>
                                          <p:spTgt spid="184"/>
                                        </p:tgtEl>
                                        <p:attrNameLst>
                                          <p:attrName>ppt_x</p:attrName>
                                        </p:attrNameLst>
                                      </p:cBhvr>
                                      <p:tavLst>
                                        <p:tav tm="0">
                                          <p:val>
                                            <p:strVal val="#ppt_x"/>
                                          </p:val>
                                        </p:tav>
                                        <p:tav tm="100000">
                                          <p:val>
                                            <p:strVal val="#ppt_x"/>
                                          </p:val>
                                        </p:tav>
                                      </p:tavLst>
                                    </p:anim>
                                    <p:anim calcmode="lin" valueType="num">
                                      <p:cBhvr additive="base">
                                        <p:cTn id="294" dur="500" fill="hold"/>
                                        <p:tgtEl>
                                          <p:spTgt spid="184"/>
                                        </p:tgtEl>
                                        <p:attrNameLst>
                                          <p:attrName>ppt_y</p:attrName>
                                        </p:attrNameLst>
                                      </p:cBhvr>
                                      <p:tavLst>
                                        <p:tav tm="0">
                                          <p:val>
                                            <p:strVal val="0-#ppt_h/2"/>
                                          </p:val>
                                        </p:tav>
                                        <p:tav tm="100000">
                                          <p:val>
                                            <p:strVal val="#ppt_y"/>
                                          </p:val>
                                        </p:tav>
                                      </p:tavLst>
                                    </p:anim>
                                  </p:childTnLst>
                                </p:cTn>
                              </p:par>
                              <p:par>
                                <p:cTn id="295" presetID="2" presetClass="entr" presetSubtype="1" fill="hold" grpId="0" nodeType="withEffect">
                                  <p:stCondLst>
                                    <p:cond delay="0"/>
                                  </p:stCondLst>
                                  <p:childTnLst>
                                    <p:set>
                                      <p:cBhvr>
                                        <p:cTn id="296" dur="1" fill="hold">
                                          <p:stCondLst>
                                            <p:cond delay="0"/>
                                          </p:stCondLst>
                                        </p:cTn>
                                        <p:tgtEl>
                                          <p:spTgt spid="185"/>
                                        </p:tgtEl>
                                        <p:attrNameLst>
                                          <p:attrName>style.visibility</p:attrName>
                                        </p:attrNameLst>
                                      </p:cBhvr>
                                      <p:to>
                                        <p:strVal val="visible"/>
                                      </p:to>
                                    </p:set>
                                    <p:anim calcmode="lin" valueType="num">
                                      <p:cBhvr additive="base">
                                        <p:cTn id="297" dur="500" fill="hold"/>
                                        <p:tgtEl>
                                          <p:spTgt spid="185"/>
                                        </p:tgtEl>
                                        <p:attrNameLst>
                                          <p:attrName>ppt_x</p:attrName>
                                        </p:attrNameLst>
                                      </p:cBhvr>
                                      <p:tavLst>
                                        <p:tav tm="0">
                                          <p:val>
                                            <p:strVal val="#ppt_x"/>
                                          </p:val>
                                        </p:tav>
                                        <p:tav tm="100000">
                                          <p:val>
                                            <p:strVal val="#ppt_x"/>
                                          </p:val>
                                        </p:tav>
                                      </p:tavLst>
                                    </p:anim>
                                    <p:anim calcmode="lin" valueType="num">
                                      <p:cBhvr additive="base">
                                        <p:cTn id="298" dur="500" fill="hold"/>
                                        <p:tgtEl>
                                          <p:spTgt spid="185"/>
                                        </p:tgtEl>
                                        <p:attrNameLst>
                                          <p:attrName>ppt_y</p:attrName>
                                        </p:attrNameLst>
                                      </p:cBhvr>
                                      <p:tavLst>
                                        <p:tav tm="0">
                                          <p:val>
                                            <p:strVal val="0-#ppt_h/2"/>
                                          </p:val>
                                        </p:tav>
                                        <p:tav tm="100000">
                                          <p:val>
                                            <p:strVal val="#ppt_y"/>
                                          </p:val>
                                        </p:tav>
                                      </p:tavLst>
                                    </p:anim>
                                  </p:childTnLst>
                                </p:cTn>
                              </p:par>
                              <p:par>
                                <p:cTn id="299" presetID="2" presetClass="entr" presetSubtype="1" fill="hold" grpId="0" nodeType="withEffect">
                                  <p:stCondLst>
                                    <p:cond delay="0"/>
                                  </p:stCondLst>
                                  <p:childTnLst>
                                    <p:set>
                                      <p:cBhvr>
                                        <p:cTn id="300" dur="1" fill="hold">
                                          <p:stCondLst>
                                            <p:cond delay="0"/>
                                          </p:stCondLst>
                                        </p:cTn>
                                        <p:tgtEl>
                                          <p:spTgt spid="186"/>
                                        </p:tgtEl>
                                        <p:attrNameLst>
                                          <p:attrName>style.visibility</p:attrName>
                                        </p:attrNameLst>
                                      </p:cBhvr>
                                      <p:to>
                                        <p:strVal val="visible"/>
                                      </p:to>
                                    </p:set>
                                    <p:anim calcmode="lin" valueType="num">
                                      <p:cBhvr additive="base">
                                        <p:cTn id="301" dur="500" fill="hold"/>
                                        <p:tgtEl>
                                          <p:spTgt spid="186"/>
                                        </p:tgtEl>
                                        <p:attrNameLst>
                                          <p:attrName>ppt_x</p:attrName>
                                        </p:attrNameLst>
                                      </p:cBhvr>
                                      <p:tavLst>
                                        <p:tav tm="0">
                                          <p:val>
                                            <p:strVal val="#ppt_x"/>
                                          </p:val>
                                        </p:tav>
                                        <p:tav tm="100000">
                                          <p:val>
                                            <p:strVal val="#ppt_x"/>
                                          </p:val>
                                        </p:tav>
                                      </p:tavLst>
                                    </p:anim>
                                    <p:anim calcmode="lin" valueType="num">
                                      <p:cBhvr additive="base">
                                        <p:cTn id="302" dur="500" fill="hold"/>
                                        <p:tgtEl>
                                          <p:spTgt spid="186"/>
                                        </p:tgtEl>
                                        <p:attrNameLst>
                                          <p:attrName>ppt_y</p:attrName>
                                        </p:attrNameLst>
                                      </p:cBhvr>
                                      <p:tavLst>
                                        <p:tav tm="0">
                                          <p:val>
                                            <p:strVal val="0-#ppt_h/2"/>
                                          </p:val>
                                        </p:tav>
                                        <p:tav tm="100000">
                                          <p:val>
                                            <p:strVal val="#ppt_y"/>
                                          </p:val>
                                        </p:tav>
                                      </p:tavLst>
                                    </p:anim>
                                  </p:childTnLst>
                                </p:cTn>
                              </p:par>
                              <p:par>
                                <p:cTn id="303" presetID="2" presetClass="entr" presetSubtype="1" fill="hold" grpId="0" nodeType="withEffect">
                                  <p:stCondLst>
                                    <p:cond delay="0"/>
                                  </p:stCondLst>
                                  <p:childTnLst>
                                    <p:set>
                                      <p:cBhvr>
                                        <p:cTn id="304" dur="1" fill="hold">
                                          <p:stCondLst>
                                            <p:cond delay="0"/>
                                          </p:stCondLst>
                                        </p:cTn>
                                        <p:tgtEl>
                                          <p:spTgt spid="187"/>
                                        </p:tgtEl>
                                        <p:attrNameLst>
                                          <p:attrName>style.visibility</p:attrName>
                                        </p:attrNameLst>
                                      </p:cBhvr>
                                      <p:to>
                                        <p:strVal val="visible"/>
                                      </p:to>
                                    </p:set>
                                    <p:anim calcmode="lin" valueType="num">
                                      <p:cBhvr additive="base">
                                        <p:cTn id="305" dur="500" fill="hold"/>
                                        <p:tgtEl>
                                          <p:spTgt spid="187"/>
                                        </p:tgtEl>
                                        <p:attrNameLst>
                                          <p:attrName>ppt_x</p:attrName>
                                        </p:attrNameLst>
                                      </p:cBhvr>
                                      <p:tavLst>
                                        <p:tav tm="0">
                                          <p:val>
                                            <p:strVal val="#ppt_x"/>
                                          </p:val>
                                        </p:tav>
                                        <p:tav tm="100000">
                                          <p:val>
                                            <p:strVal val="#ppt_x"/>
                                          </p:val>
                                        </p:tav>
                                      </p:tavLst>
                                    </p:anim>
                                    <p:anim calcmode="lin" valueType="num">
                                      <p:cBhvr additive="base">
                                        <p:cTn id="306" dur="500" fill="hold"/>
                                        <p:tgtEl>
                                          <p:spTgt spid="187"/>
                                        </p:tgtEl>
                                        <p:attrNameLst>
                                          <p:attrName>ppt_y</p:attrName>
                                        </p:attrNameLst>
                                      </p:cBhvr>
                                      <p:tavLst>
                                        <p:tav tm="0">
                                          <p:val>
                                            <p:strVal val="0-#ppt_h/2"/>
                                          </p:val>
                                        </p:tav>
                                        <p:tav tm="100000">
                                          <p:val>
                                            <p:strVal val="#ppt_y"/>
                                          </p:val>
                                        </p:tav>
                                      </p:tavLst>
                                    </p:anim>
                                  </p:childTnLst>
                                </p:cTn>
                              </p:par>
                              <p:par>
                                <p:cTn id="307" presetID="2" presetClass="entr" presetSubtype="1" fill="hold" grpId="0" nodeType="withEffect">
                                  <p:stCondLst>
                                    <p:cond delay="0"/>
                                  </p:stCondLst>
                                  <p:childTnLst>
                                    <p:set>
                                      <p:cBhvr>
                                        <p:cTn id="308" dur="1" fill="hold">
                                          <p:stCondLst>
                                            <p:cond delay="0"/>
                                          </p:stCondLst>
                                        </p:cTn>
                                        <p:tgtEl>
                                          <p:spTgt spid="188"/>
                                        </p:tgtEl>
                                        <p:attrNameLst>
                                          <p:attrName>style.visibility</p:attrName>
                                        </p:attrNameLst>
                                      </p:cBhvr>
                                      <p:to>
                                        <p:strVal val="visible"/>
                                      </p:to>
                                    </p:set>
                                    <p:anim calcmode="lin" valueType="num">
                                      <p:cBhvr additive="base">
                                        <p:cTn id="309" dur="500" fill="hold"/>
                                        <p:tgtEl>
                                          <p:spTgt spid="188"/>
                                        </p:tgtEl>
                                        <p:attrNameLst>
                                          <p:attrName>ppt_x</p:attrName>
                                        </p:attrNameLst>
                                      </p:cBhvr>
                                      <p:tavLst>
                                        <p:tav tm="0">
                                          <p:val>
                                            <p:strVal val="#ppt_x"/>
                                          </p:val>
                                        </p:tav>
                                        <p:tav tm="100000">
                                          <p:val>
                                            <p:strVal val="#ppt_x"/>
                                          </p:val>
                                        </p:tav>
                                      </p:tavLst>
                                    </p:anim>
                                    <p:anim calcmode="lin" valueType="num">
                                      <p:cBhvr additive="base">
                                        <p:cTn id="310" dur="500" fill="hold"/>
                                        <p:tgtEl>
                                          <p:spTgt spid="188"/>
                                        </p:tgtEl>
                                        <p:attrNameLst>
                                          <p:attrName>ppt_y</p:attrName>
                                        </p:attrNameLst>
                                      </p:cBhvr>
                                      <p:tavLst>
                                        <p:tav tm="0">
                                          <p:val>
                                            <p:strVal val="0-#ppt_h/2"/>
                                          </p:val>
                                        </p:tav>
                                        <p:tav tm="100000">
                                          <p:val>
                                            <p:strVal val="#ppt_y"/>
                                          </p:val>
                                        </p:tav>
                                      </p:tavLst>
                                    </p:anim>
                                  </p:childTnLst>
                                </p:cTn>
                              </p:par>
                              <p:par>
                                <p:cTn id="311" presetID="2" presetClass="entr" presetSubtype="1" fill="hold" nodeType="withEffect">
                                  <p:stCondLst>
                                    <p:cond delay="0"/>
                                  </p:stCondLst>
                                  <p:childTnLst>
                                    <p:set>
                                      <p:cBhvr>
                                        <p:cTn id="312" dur="1" fill="hold">
                                          <p:stCondLst>
                                            <p:cond delay="0"/>
                                          </p:stCondLst>
                                        </p:cTn>
                                        <p:tgtEl>
                                          <p:spTgt spid="189"/>
                                        </p:tgtEl>
                                        <p:attrNameLst>
                                          <p:attrName>style.visibility</p:attrName>
                                        </p:attrNameLst>
                                      </p:cBhvr>
                                      <p:to>
                                        <p:strVal val="visible"/>
                                      </p:to>
                                    </p:set>
                                    <p:anim calcmode="lin" valueType="num">
                                      <p:cBhvr additive="base">
                                        <p:cTn id="313" dur="500" fill="hold"/>
                                        <p:tgtEl>
                                          <p:spTgt spid="189"/>
                                        </p:tgtEl>
                                        <p:attrNameLst>
                                          <p:attrName>ppt_x</p:attrName>
                                        </p:attrNameLst>
                                      </p:cBhvr>
                                      <p:tavLst>
                                        <p:tav tm="0">
                                          <p:val>
                                            <p:strVal val="#ppt_x"/>
                                          </p:val>
                                        </p:tav>
                                        <p:tav tm="100000">
                                          <p:val>
                                            <p:strVal val="#ppt_x"/>
                                          </p:val>
                                        </p:tav>
                                      </p:tavLst>
                                    </p:anim>
                                    <p:anim calcmode="lin" valueType="num">
                                      <p:cBhvr additive="base">
                                        <p:cTn id="314" dur="500" fill="hold"/>
                                        <p:tgtEl>
                                          <p:spTgt spid="189"/>
                                        </p:tgtEl>
                                        <p:attrNameLst>
                                          <p:attrName>ppt_y</p:attrName>
                                        </p:attrNameLst>
                                      </p:cBhvr>
                                      <p:tavLst>
                                        <p:tav tm="0">
                                          <p:val>
                                            <p:strVal val="0-#ppt_h/2"/>
                                          </p:val>
                                        </p:tav>
                                        <p:tav tm="100000">
                                          <p:val>
                                            <p:strVal val="#ppt_y"/>
                                          </p:val>
                                        </p:tav>
                                      </p:tavLst>
                                    </p:anim>
                                  </p:childTnLst>
                                </p:cTn>
                              </p:par>
                              <p:par>
                                <p:cTn id="315" presetID="2" presetClass="entr" presetSubtype="1" fill="hold" nodeType="withEffect">
                                  <p:stCondLst>
                                    <p:cond delay="0"/>
                                  </p:stCondLst>
                                  <p:childTnLst>
                                    <p:set>
                                      <p:cBhvr>
                                        <p:cTn id="316" dur="1" fill="hold">
                                          <p:stCondLst>
                                            <p:cond delay="0"/>
                                          </p:stCondLst>
                                        </p:cTn>
                                        <p:tgtEl>
                                          <p:spTgt spid="190"/>
                                        </p:tgtEl>
                                        <p:attrNameLst>
                                          <p:attrName>style.visibility</p:attrName>
                                        </p:attrNameLst>
                                      </p:cBhvr>
                                      <p:to>
                                        <p:strVal val="visible"/>
                                      </p:to>
                                    </p:set>
                                    <p:anim calcmode="lin" valueType="num">
                                      <p:cBhvr additive="base">
                                        <p:cTn id="317" dur="500" fill="hold"/>
                                        <p:tgtEl>
                                          <p:spTgt spid="190"/>
                                        </p:tgtEl>
                                        <p:attrNameLst>
                                          <p:attrName>ppt_x</p:attrName>
                                        </p:attrNameLst>
                                      </p:cBhvr>
                                      <p:tavLst>
                                        <p:tav tm="0">
                                          <p:val>
                                            <p:strVal val="#ppt_x"/>
                                          </p:val>
                                        </p:tav>
                                        <p:tav tm="100000">
                                          <p:val>
                                            <p:strVal val="#ppt_x"/>
                                          </p:val>
                                        </p:tav>
                                      </p:tavLst>
                                    </p:anim>
                                    <p:anim calcmode="lin" valueType="num">
                                      <p:cBhvr additive="base">
                                        <p:cTn id="318" dur="500" fill="hold"/>
                                        <p:tgtEl>
                                          <p:spTgt spid="190"/>
                                        </p:tgtEl>
                                        <p:attrNameLst>
                                          <p:attrName>ppt_y</p:attrName>
                                        </p:attrNameLst>
                                      </p:cBhvr>
                                      <p:tavLst>
                                        <p:tav tm="0">
                                          <p:val>
                                            <p:strVal val="0-#ppt_h/2"/>
                                          </p:val>
                                        </p:tav>
                                        <p:tav tm="100000">
                                          <p:val>
                                            <p:strVal val="#ppt_y"/>
                                          </p:val>
                                        </p:tav>
                                      </p:tavLst>
                                    </p:anim>
                                  </p:childTnLst>
                                </p:cTn>
                              </p:par>
                              <p:par>
                                <p:cTn id="319" presetID="2" presetClass="entr" presetSubtype="1" fill="hold" nodeType="withEffect">
                                  <p:stCondLst>
                                    <p:cond delay="0"/>
                                  </p:stCondLst>
                                  <p:childTnLst>
                                    <p:set>
                                      <p:cBhvr>
                                        <p:cTn id="320" dur="1" fill="hold">
                                          <p:stCondLst>
                                            <p:cond delay="0"/>
                                          </p:stCondLst>
                                        </p:cTn>
                                        <p:tgtEl>
                                          <p:spTgt spid="194"/>
                                        </p:tgtEl>
                                        <p:attrNameLst>
                                          <p:attrName>style.visibility</p:attrName>
                                        </p:attrNameLst>
                                      </p:cBhvr>
                                      <p:to>
                                        <p:strVal val="visible"/>
                                      </p:to>
                                    </p:set>
                                    <p:anim calcmode="lin" valueType="num">
                                      <p:cBhvr additive="base">
                                        <p:cTn id="321" dur="500" fill="hold"/>
                                        <p:tgtEl>
                                          <p:spTgt spid="194"/>
                                        </p:tgtEl>
                                        <p:attrNameLst>
                                          <p:attrName>ppt_x</p:attrName>
                                        </p:attrNameLst>
                                      </p:cBhvr>
                                      <p:tavLst>
                                        <p:tav tm="0">
                                          <p:val>
                                            <p:strVal val="#ppt_x"/>
                                          </p:val>
                                        </p:tav>
                                        <p:tav tm="100000">
                                          <p:val>
                                            <p:strVal val="#ppt_x"/>
                                          </p:val>
                                        </p:tav>
                                      </p:tavLst>
                                    </p:anim>
                                    <p:anim calcmode="lin" valueType="num">
                                      <p:cBhvr additive="base">
                                        <p:cTn id="322" dur="500" fill="hold"/>
                                        <p:tgtEl>
                                          <p:spTgt spid="194"/>
                                        </p:tgtEl>
                                        <p:attrNameLst>
                                          <p:attrName>ppt_y</p:attrName>
                                        </p:attrNameLst>
                                      </p:cBhvr>
                                      <p:tavLst>
                                        <p:tav tm="0">
                                          <p:val>
                                            <p:strVal val="0-#ppt_h/2"/>
                                          </p:val>
                                        </p:tav>
                                        <p:tav tm="100000">
                                          <p:val>
                                            <p:strVal val="#ppt_y"/>
                                          </p:val>
                                        </p:tav>
                                      </p:tavLst>
                                    </p:anim>
                                  </p:childTnLst>
                                </p:cTn>
                              </p:par>
                              <p:par>
                                <p:cTn id="323" presetID="2" presetClass="entr" presetSubtype="1" fill="hold" nodeType="withEffect">
                                  <p:stCondLst>
                                    <p:cond delay="0"/>
                                  </p:stCondLst>
                                  <p:childTnLst>
                                    <p:set>
                                      <p:cBhvr>
                                        <p:cTn id="324" dur="1" fill="hold">
                                          <p:stCondLst>
                                            <p:cond delay="0"/>
                                          </p:stCondLst>
                                        </p:cTn>
                                        <p:tgtEl>
                                          <p:spTgt spid="195"/>
                                        </p:tgtEl>
                                        <p:attrNameLst>
                                          <p:attrName>style.visibility</p:attrName>
                                        </p:attrNameLst>
                                      </p:cBhvr>
                                      <p:to>
                                        <p:strVal val="visible"/>
                                      </p:to>
                                    </p:set>
                                    <p:anim calcmode="lin" valueType="num">
                                      <p:cBhvr additive="base">
                                        <p:cTn id="325" dur="500" fill="hold"/>
                                        <p:tgtEl>
                                          <p:spTgt spid="195"/>
                                        </p:tgtEl>
                                        <p:attrNameLst>
                                          <p:attrName>ppt_x</p:attrName>
                                        </p:attrNameLst>
                                      </p:cBhvr>
                                      <p:tavLst>
                                        <p:tav tm="0">
                                          <p:val>
                                            <p:strVal val="#ppt_x"/>
                                          </p:val>
                                        </p:tav>
                                        <p:tav tm="100000">
                                          <p:val>
                                            <p:strVal val="#ppt_x"/>
                                          </p:val>
                                        </p:tav>
                                      </p:tavLst>
                                    </p:anim>
                                    <p:anim calcmode="lin" valueType="num">
                                      <p:cBhvr additive="base">
                                        <p:cTn id="326" dur="500" fill="hold"/>
                                        <p:tgtEl>
                                          <p:spTgt spid="195"/>
                                        </p:tgtEl>
                                        <p:attrNameLst>
                                          <p:attrName>ppt_y</p:attrName>
                                        </p:attrNameLst>
                                      </p:cBhvr>
                                      <p:tavLst>
                                        <p:tav tm="0">
                                          <p:val>
                                            <p:strVal val="0-#ppt_h/2"/>
                                          </p:val>
                                        </p:tav>
                                        <p:tav tm="100000">
                                          <p:val>
                                            <p:strVal val="#ppt_y"/>
                                          </p:val>
                                        </p:tav>
                                      </p:tavLst>
                                    </p:anim>
                                  </p:childTnLst>
                                </p:cTn>
                              </p:par>
                              <p:par>
                                <p:cTn id="327" presetID="2" presetClass="entr" presetSubtype="1" fill="hold" nodeType="withEffect">
                                  <p:stCondLst>
                                    <p:cond delay="0"/>
                                  </p:stCondLst>
                                  <p:childTnLst>
                                    <p:set>
                                      <p:cBhvr>
                                        <p:cTn id="328" dur="1" fill="hold">
                                          <p:stCondLst>
                                            <p:cond delay="0"/>
                                          </p:stCondLst>
                                        </p:cTn>
                                        <p:tgtEl>
                                          <p:spTgt spid="196"/>
                                        </p:tgtEl>
                                        <p:attrNameLst>
                                          <p:attrName>style.visibility</p:attrName>
                                        </p:attrNameLst>
                                      </p:cBhvr>
                                      <p:to>
                                        <p:strVal val="visible"/>
                                      </p:to>
                                    </p:set>
                                    <p:anim calcmode="lin" valueType="num">
                                      <p:cBhvr additive="base">
                                        <p:cTn id="329" dur="500" fill="hold"/>
                                        <p:tgtEl>
                                          <p:spTgt spid="196"/>
                                        </p:tgtEl>
                                        <p:attrNameLst>
                                          <p:attrName>ppt_x</p:attrName>
                                        </p:attrNameLst>
                                      </p:cBhvr>
                                      <p:tavLst>
                                        <p:tav tm="0">
                                          <p:val>
                                            <p:strVal val="#ppt_x"/>
                                          </p:val>
                                        </p:tav>
                                        <p:tav tm="100000">
                                          <p:val>
                                            <p:strVal val="#ppt_x"/>
                                          </p:val>
                                        </p:tav>
                                      </p:tavLst>
                                    </p:anim>
                                    <p:anim calcmode="lin" valueType="num">
                                      <p:cBhvr additive="base">
                                        <p:cTn id="330" dur="500" fill="hold"/>
                                        <p:tgtEl>
                                          <p:spTgt spid="196"/>
                                        </p:tgtEl>
                                        <p:attrNameLst>
                                          <p:attrName>ppt_y</p:attrName>
                                        </p:attrNameLst>
                                      </p:cBhvr>
                                      <p:tavLst>
                                        <p:tav tm="0">
                                          <p:val>
                                            <p:strVal val="0-#ppt_h/2"/>
                                          </p:val>
                                        </p:tav>
                                        <p:tav tm="100000">
                                          <p:val>
                                            <p:strVal val="#ppt_y"/>
                                          </p:val>
                                        </p:tav>
                                      </p:tavLst>
                                    </p:anim>
                                  </p:childTnLst>
                                </p:cTn>
                              </p:par>
                              <p:par>
                                <p:cTn id="331" presetID="2" presetClass="entr" presetSubtype="1" fill="hold" nodeType="withEffect">
                                  <p:stCondLst>
                                    <p:cond delay="0"/>
                                  </p:stCondLst>
                                  <p:childTnLst>
                                    <p:set>
                                      <p:cBhvr>
                                        <p:cTn id="332" dur="1" fill="hold">
                                          <p:stCondLst>
                                            <p:cond delay="0"/>
                                          </p:stCondLst>
                                        </p:cTn>
                                        <p:tgtEl>
                                          <p:spTgt spid="200"/>
                                        </p:tgtEl>
                                        <p:attrNameLst>
                                          <p:attrName>style.visibility</p:attrName>
                                        </p:attrNameLst>
                                      </p:cBhvr>
                                      <p:to>
                                        <p:strVal val="visible"/>
                                      </p:to>
                                    </p:set>
                                    <p:anim calcmode="lin" valueType="num">
                                      <p:cBhvr additive="base">
                                        <p:cTn id="333" dur="500" fill="hold"/>
                                        <p:tgtEl>
                                          <p:spTgt spid="200"/>
                                        </p:tgtEl>
                                        <p:attrNameLst>
                                          <p:attrName>ppt_x</p:attrName>
                                        </p:attrNameLst>
                                      </p:cBhvr>
                                      <p:tavLst>
                                        <p:tav tm="0">
                                          <p:val>
                                            <p:strVal val="#ppt_x"/>
                                          </p:val>
                                        </p:tav>
                                        <p:tav tm="100000">
                                          <p:val>
                                            <p:strVal val="#ppt_x"/>
                                          </p:val>
                                        </p:tav>
                                      </p:tavLst>
                                    </p:anim>
                                    <p:anim calcmode="lin" valueType="num">
                                      <p:cBhvr additive="base">
                                        <p:cTn id="334" dur="500" fill="hold"/>
                                        <p:tgtEl>
                                          <p:spTgt spid="200"/>
                                        </p:tgtEl>
                                        <p:attrNameLst>
                                          <p:attrName>ppt_y</p:attrName>
                                        </p:attrNameLst>
                                      </p:cBhvr>
                                      <p:tavLst>
                                        <p:tav tm="0">
                                          <p:val>
                                            <p:strVal val="0-#ppt_h/2"/>
                                          </p:val>
                                        </p:tav>
                                        <p:tav tm="100000">
                                          <p:val>
                                            <p:strVal val="#ppt_y"/>
                                          </p:val>
                                        </p:tav>
                                      </p:tavLst>
                                    </p:anim>
                                  </p:childTnLst>
                                </p:cTn>
                              </p:par>
                              <p:par>
                                <p:cTn id="335" presetID="2" presetClass="entr" presetSubtype="1" fill="hold" nodeType="withEffect">
                                  <p:stCondLst>
                                    <p:cond delay="0"/>
                                  </p:stCondLst>
                                  <p:childTnLst>
                                    <p:set>
                                      <p:cBhvr>
                                        <p:cTn id="336" dur="1" fill="hold">
                                          <p:stCondLst>
                                            <p:cond delay="0"/>
                                          </p:stCondLst>
                                        </p:cTn>
                                        <p:tgtEl>
                                          <p:spTgt spid="204"/>
                                        </p:tgtEl>
                                        <p:attrNameLst>
                                          <p:attrName>style.visibility</p:attrName>
                                        </p:attrNameLst>
                                      </p:cBhvr>
                                      <p:to>
                                        <p:strVal val="visible"/>
                                      </p:to>
                                    </p:set>
                                    <p:anim calcmode="lin" valueType="num">
                                      <p:cBhvr additive="base">
                                        <p:cTn id="337" dur="500" fill="hold"/>
                                        <p:tgtEl>
                                          <p:spTgt spid="204"/>
                                        </p:tgtEl>
                                        <p:attrNameLst>
                                          <p:attrName>ppt_x</p:attrName>
                                        </p:attrNameLst>
                                      </p:cBhvr>
                                      <p:tavLst>
                                        <p:tav tm="0">
                                          <p:val>
                                            <p:strVal val="#ppt_x"/>
                                          </p:val>
                                        </p:tav>
                                        <p:tav tm="100000">
                                          <p:val>
                                            <p:strVal val="#ppt_x"/>
                                          </p:val>
                                        </p:tav>
                                      </p:tavLst>
                                    </p:anim>
                                    <p:anim calcmode="lin" valueType="num">
                                      <p:cBhvr additive="base">
                                        <p:cTn id="338" dur="500" fill="hold"/>
                                        <p:tgtEl>
                                          <p:spTgt spid="204"/>
                                        </p:tgtEl>
                                        <p:attrNameLst>
                                          <p:attrName>ppt_y</p:attrName>
                                        </p:attrNameLst>
                                      </p:cBhvr>
                                      <p:tavLst>
                                        <p:tav tm="0">
                                          <p:val>
                                            <p:strVal val="0-#ppt_h/2"/>
                                          </p:val>
                                        </p:tav>
                                        <p:tav tm="100000">
                                          <p:val>
                                            <p:strVal val="#ppt_y"/>
                                          </p:val>
                                        </p:tav>
                                      </p:tavLst>
                                    </p:anim>
                                  </p:childTnLst>
                                </p:cTn>
                              </p:par>
                              <p:par>
                                <p:cTn id="339" presetID="2" presetClass="entr" presetSubtype="1" fill="hold" nodeType="withEffect">
                                  <p:stCondLst>
                                    <p:cond delay="0"/>
                                  </p:stCondLst>
                                  <p:childTnLst>
                                    <p:set>
                                      <p:cBhvr>
                                        <p:cTn id="340" dur="1" fill="hold">
                                          <p:stCondLst>
                                            <p:cond delay="0"/>
                                          </p:stCondLst>
                                        </p:cTn>
                                        <p:tgtEl>
                                          <p:spTgt spid="205"/>
                                        </p:tgtEl>
                                        <p:attrNameLst>
                                          <p:attrName>style.visibility</p:attrName>
                                        </p:attrNameLst>
                                      </p:cBhvr>
                                      <p:to>
                                        <p:strVal val="visible"/>
                                      </p:to>
                                    </p:set>
                                    <p:anim calcmode="lin" valueType="num">
                                      <p:cBhvr additive="base">
                                        <p:cTn id="341" dur="500" fill="hold"/>
                                        <p:tgtEl>
                                          <p:spTgt spid="205"/>
                                        </p:tgtEl>
                                        <p:attrNameLst>
                                          <p:attrName>ppt_x</p:attrName>
                                        </p:attrNameLst>
                                      </p:cBhvr>
                                      <p:tavLst>
                                        <p:tav tm="0">
                                          <p:val>
                                            <p:strVal val="#ppt_x"/>
                                          </p:val>
                                        </p:tav>
                                        <p:tav tm="100000">
                                          <p:val>
                                            <p:strVal val="#ppt_x"/>
                                          </p:val>
                                        </p:tav>
                                      </p:tavLst>
                                    </p:anim>
                                    <p:anim calcmode="lin" valueType="num">
                                      <p:cBhvr additive="base">
                                        <p:cTn id="342" dur="500" fill="hold"/>
                                        <p:tgtEl>
                                          <p:spTgt spid="205"/>
                                        </p:tgtEl>
                                        <p:attrNameLst>
                                          <p:attrName>ppt_y</p:attrName>
                                        </p:attrNameLst>
                                      </p:cBhvr>
                                      <p:tavLst>
                                        <p:tav tm="0">
                                          <p:val>
                                            <p:strVal val="0-#ppt_h/2"/>
                                          </p:val>
                                        </p:tav>
                                        <p:tav tm="100000">
                                          <p:val>
                                            <p:strVal val="#ppt_y"/>
                                          </p:val>
                                        </p:tav>
                                      </p:tavLst>
                                    </p:anim>
                                  </p:childTnLst>
                                </p:cTn>
                              </p:par>
                              <p:par>
                                <p:cTn id="343" presetID="2" presetClass="entr" presetSubtype="1" fill="hold" nodeType="withEffect">
                                  <p:stCondLst>
                                    <p:cond delay="0"/>
                                  </p:stCondLst>
                                  <p:childTnLst>
                                    <p:set>
                                      <p:cBhvr>
                                        <p:cTn id="344" dur="1" fill="hold">
                                          <p:stCondLst>
                                            <p:cond delay="0"/>
                                          </p:stCondLst>
                                        </p:cTn>
                                        <p:tgtEl>
                                          <p:spTgt spid="209"/>
                                        </p:tgtEl>
                                        <p:attrNameLst>
                                          <p:attrName>style.visibility</p:attrName>
                                        </p:attrNameLst>
                                      </p:cBhvr>
                                      <p:to>
                                        <p:strVal val="visible"/>
                                      </p:to>
                                    </p:set>
                                    <p:anim calcmode="lin" valueType="num">
                                      <p:cBhvr additive="base">
                                        <p:cTn id="345" dur="500" fill="hold"/>
                                        <p:tgtEl>
                                          <p:spTgt spid="209"/>
                                        </p:tgtEl>
                                        <p:attrNameLst>
                                          <p:attrName>ppt_x</p:attrName>
                                        </p:attrNameLst>
                                      </p:cBhvr>
                                      <p:tavLst>
                                        <p:tav tm="0">
                                          <p:val>
                                            <p:strVal val="#ppt_x"/>
                                          </p:val>
                                        </p:tav>
                                        <p:tav tm="100000">
                                          <p:val>
                                            <p:strVal val="#ppt_x"/>
                                          </p:val>
                                        </p:tav>
                                      </p:tavLst>
                                    </p:anim>
                                    <p:anim calcmode="lin" valueType="num">
                                      <p:cBhvr additive="base">
                                        <p:cTn id="346" dur="500" fill="hold"/>
                                        <p:tgtEl>
                                          <p:spTgt spid="209"/>
                                        </p:tgtEl>
                                        <p:attrNameLst>
                                          <p:attrName>ppt_y</p:attrName>
                                        </p:attrNameLst>
                                      </p:cBhvr>
                                      <p:tavLst>
                                        <p:tav tm="0">
                                          <p:val>
                                            <p:strVal val="0-#ppt_h/2"/>
                                          </p:val>
                                        </p:tav>
                                        <p:tav tm="100000">
                                          <p:val>
                                            <p:strVal val="#ppt_y"/>
                                          </p:val>
                                        </p:tav>
                                      </p:tavLst>
                                    </p:anim>
                                  </p:childTnLst>
                                </p:cTn>
                              </p:par>
                              <p:par>
                                <p:cTn id="347" presetID="2" presetClass="entr" presetSubtype="1" fill="hold" nodeType="withEffect">
                                  <p:stCondLst>
                                    <p:cond delay="0"/>
                                  </p:stCondLst>
                                  <p:childTnLst>
                                    <p:set>
                                      <p:cBhvr>
                                        <p:cTn id="348" dur="1" fill="hold">
                                          <p:stCondLst>
                                            <p:cond delay="0"/>
                                          </p:stCondLst>
                                        </p:cTn>
                                        <p:tgtEl>
                                          <p:spTgt spid="210"/>
                                        </p:tgtEl>
                                        <p:attrNameLst>
                                          <p:attrName>style.visibility</p:attrName>
                                        </p:attrNameLst>
                                      </p:cBhvr>
                                      <p:to>
                                        <p:strVal val="visible"/>
                                      </p:to>
                                    </p:set>
                                    <p:anim calcmode="lin" valueType="num">
                                      <p:cBhvr additive="base">
                                        <p:cTn id="349" dur="500" fill="hold"/>
                                        <p:tgtEl>
                                          <p:spTgt spid="210"/>
                                        </p:tgtEl>
                                        <p:attrNameLst>
                                          <p:attrName>ppt_x</p:attrName>
                                        </p:attrNameLst>
                                      </p:cBhvr>
                                      <p:tavLst>
                                        <p:tav tm="0">
                                          <p:val>
                                            <p:strVal val="#ppt_x"/>
                                          </p:val>
                                        </p:tav>
                                        <p:tav tm="100000">
                                          <p:val>
                                            <p:strVal val="#ppt_x"/>
                                          </p:val>
                                        </p:tav>
                                      </p:tavLst>
                                    </p:anim>
                                    <p:anim calcmode="lin" valueType="num">
                                      <p:cBhvr additive="base">
                                        <p:cTn id="350" dur="500" fill="hold"/>
                                        <p:tgtEl>
                                          <p:spTgt spid="210"/>
                                        </p:tgtEl>
                                        <p:attrNameLst>
                                          <p:attrName>ppt_y</p:attrName>
                                        </p:attrNameLst>
                                      </p:cBhvr>
                                      <p:tavLst>
                                        <p:tav tm="0">
                                          <p:val>
                                            <p:strVal val="0-#ppt_h/2"/>
                                          </p:val>
                                        </p:tav>
                                        <p:tav tm="100000">
                                          <p:val>
                                            <p:strVal val="#ppt_y"/>
                                          </p:val>
                                        </p:tav>
                                      </p:tavLst>
                                    </p:anim>
                                  </p:childTnLst>
                                </p:cTn>
                              </p:par>
                              <p:par>
                                <p:cTn id="351" presetID="2" presetClass="entr" presetSubtype="1" fill="hold" nodeType="withEffect">
                                  <p:stCondLst>
                                    <p:cond delay="0"/>
                                  </p:stCondLst>
                                  <p:childTnLst>
                                    <p:set>
                                      <p:cBhvr>
                                        <p:cTn id="352" dur="1" fill="hold">
                                          <p:stCondLst>
                                            <p:cond delay="0"/>
                                          </p:stCondLst>
                                        </p:cTn>
                                        <p:tgtEl>
                                          <p:spTgt spid="211"/>
                                        </p:tgtEl>
                                        <p:attrNameLst>
                                          <p:attrName>style.visibility</p:attrName>
                                        </p:attrNameLst>
                                      </p:cBhvr>
                                      <p:to>
                                        <p:strVal val="visible"/>
                                      </p:to>
                                    </p:set>
                                    <p:anim calcmode="lin" valueType="num">
                                      <p:cBhvr additive="base">
                                        <p:cTn id="353" dur="500" fill="hold"/>
                                        <p:tgtEl>
                                          <p:spTgt spid="211"/>
                                        </p:tgtEl>
                                        <p:attrNameLst>
                                          <p:attrName>ppt_x</p:attrName>
                                        </p:attrNameLst>
                                      </p:cBhvr>
                                      <p:tavLst>
                                        <p:tav tm="0">
                                          <p:val>
                                            <p:strVal val="#ppt_x"/>
                                          </p:val>
                                        </p:tav>
                                        <p:tav tm="100000">
                                          <p:val>
                                            <p:strVal val="#ppt_x"/>
                                          </p:val>
                                        </p:tav>
                                      </p:tavLst>
                                    </p:anim>
                                    <p:anim calcmode="lin" valueType="num">
                                      <p:cBhvr additive="base">
                                        <p:cTn id="354" dur="500" fill="hold"/>
                                        <p:tgtEl>
                                          <p:spTgt spid="211"/>
                                        </p:tgtEl>
                                        <p:attrNameLst>
                                          <p:attrName>ppt_y</p:attrName>
                                        </p:attrNameLst>
                                      </p:cBhvr>
                                      <p:tavLst>
                                        <p:tav tm="0">
                                          <p:val>
                                            <p:strVal val="0-#ppt_h/2"/>
                                          </p:val>
                                        </p:tav>
                                        <p:tav tm="100000">
                                          <p:val>
                                            <p:strVal val="#ppt_y"/>
                                          </p:val>
                                        </p:tav>
                                      </p:tavLst>
                                    </p:anim>
                                  </p:childTnLst>
                                </p:cTn>
                              </p:par>
                              <p:par>
                                <p:cTn id="355" presetID="2" presetClass="entr" presetSubtype="1" fill="hold" nodeType="withEffect">
                                  <p:stCondLst>
                                    <p:cond delay="0"/>
                                  </p:stCondLst>
                                  <p:childTnLst>
                                    <p:set>
                                      <p:cBhvr>
                                        <p:cTn id="356" dur="1" fill="hold">
                                          <p:stCondLst>
                                            <p:cond delay="0"/>
                                          </p:stCondLst>
                                        </p:cTn>
                                        <p:tgtEl>
                                          <p:spTgt spid="215"/>
                                        </p:tgtEl>
                                        <p:attrNameLst>
                                          <p:attrName>style.visibility</p:attrName>
                                        </p:attrNameLst>
                                      </p:cBhvr>
                                      <p:to>
                                        <p:strVal val="visible"/>
                                      </p:to>
                                    </p:set>
                                    <p:anim calcmode="lin" valueType="num">
                                      <p:cBhvr additive="base">
                                        <p:cTn id="357" dur="500" fill="hold"/>
                                        <p:tgtEl>
                                          <p:spTgt spid="215"/>
                                        </p:tgtEl>
                                        <p:attrNameLst>
                                          <p:attrName>ppt_x</p:attrName>
                                        </p:attrNameLst>
                                      </p:cBhvr>
                                      <p:tavLst>
                                        <p:tav tm="0">
                                          <p:val>
                                            <p:strVal val="#ppt_x"/>
                                          </p:val>
                                        </p:tav>
                                        <p:tav tm="100000">
                                          <p:val>
                                            <p:strVal val="#ppt_x"/>
                                          </p:val>
                                        </p:tav>
                                      </p:tavLst>
                                    </p:anim>
                                    <p:anim calcmode="lin" valueType="num">
                                      <p:cBhvr additive="base">
                                        <p:cTn id="358" dur="500" fill="hold"/>
                                        <p:tgtEl>
                                          <p:spTgt spid="215"/>
                                        </p:tgtEl>
                                        <p:attrNameLst>
                                          <p:attrName>ppt_y</p:attrName>
                                        </p:attrNameLst>
                                      </p:cBhvr>
                                      <p:tavLst>
                                        <p:tav tm="0">
                                          <p:val>
                                            <p:strVal val="0-#ppt_h/2"/>
                                          </p:val>
                                        </p:tav>
                                        <p:tav tm="100000">
                                          <p:val>
                                            <p:strVal val="#ppt_y"/>
                                          </p:val>
                                        </p:tav>
                                      </p:tavLst>
                                    </p:anim>
                                  </p:childTnLst>
                                </p:cTn>
                              </p:par>
                              <p:par>
                                <p:cTn id="359" presetID="2" presetClass="entr" presetSubtype="1" fill="hold" grpId="0" nodeType="withEffect">
                                  <p:stCondLst>
                                    <p:cond delay="0"/>
                                  </p:stCondLst>
                                  <p:childTnLst>
                                    <p:set>
                                      <p:cBhvr>
                                        <p:cTn id="360" dur="1" fill="hold">
                                          <p:stCondLst>
                                            <p:cond delay="0"/>
                                          </p:stCondLst>
                                        </p:cTn>
                                        <p:tgtEl>
                                          <p:spTgt spid="219"/>
                                        </p:tgtEl>
                                        <p:attrNameLst>
                                          <p:attrName>style.visibility</p:attrName>
                                        </p:attrNameLst>
                                      </p:cBhvr>
                                      <p:to>
                                        <p:strVal val="visible"/>
                                      </p:to>
                                    </p:set>
                                    <p:anim calcmode="lin" valueType="num">
                                      <p:cBhvr additive="base">
                                        <p:cTn id="361" dur="500" fill="hold"/>
                                        <p:tgtEl>
                                          <p:spTgt spid="219"/>
                                        </p:tgtEl>
                                        <p:attrNameLst>
                                          <p:attrName>ppt_x</p:attrName>
                                        </p:attrNameLst>
                                      </p:cBhvr>
                                      <p:tavLst>
                                        <p:tav tm="0">
                                          <p:val>
                                            <p:strVal val="#ppt_x"/>
                                          </p:val>
                                        </p:tav>
                                        <p:tav tm="100000">
                                          <p:val>
                                            <p:strVal val="#ppt_x"/>
                                          </p:val>
                                        </p:tav>
                                      </p:tavLst>
                                    </p:anim>
                                    <p:anim calcmode="lin" valueType="num">
                                      <p:cBhvr additive="base">
                                        <p:cTn id="362" dur="500" fill="hold"/>
                                        <p:tgtEl>
                                          <p:spTgt spid="219"/>
                                        </p:tgtEl>
                                        <p:attrNameLst>
                                          <p:attrName>ppt_y</p:attrName>
                                        </p:attrNameLst>
                                      </p:cBhvr>
                                      <p:tavLst>
                                        <p:tav tm="0">
                                          <p:val>
                                            <p:strVal val="0-#ppt_h/2"/>
                                          </p:val>
                                        </p:tav>
                                        <p:tav tm="100000">
                                          <p:val>
                                            <p:strVal val="#ppt_y"/>
                                          </p:val>
                                        </p:tav>
                                      </p:tavLst>
                                    </p:anim>
                                  </p:childTnLst>
                                </p:cTn>
                              </p:par>
                              <p:par>
                                <p:cTn id="363" presetID="2" presetClass="entr" presetSubtype="1" fill="hold" nodeType="withEffect">
                                  <p:stCondLst>
                                    <p:cond delay="0"/>
                                  </p:stCondLst>
                                  <p:childTnLst>
                                    <p:set>
                                      <p:cBhvr>
                                        <p:cTn id="364" dur="1" fill="hold">
                                          <p:stCondLst>
                                            <p:cond delay="0"/>
                                          </p:stCondLst>
                                        </p:cTn>
                                        <p:tgtEl>
                                          <p:spTgt spid="281"/>
                                        </p:tgtEl>
                                        <p:attrNameLst>
                                          <p:attrName>style.visibility</p:attrName>
                                        </p:attrNameLst>
                                      </p:cBhvr>
                                      <p:to>
                                        <p:strVal val="visible"/>
                                      </p:to>
                                    </p:set>
                                    <p:anim calcmode="lin" valueType="num">
                                      <p:cBhvr additive="base">
                                        <p:cTn id="365" dur="500" fill="hold"/>
                                        <p:tgtEl>
                                          <p:spTgt spid="281"/>
                                        </p:tgtEl>
                                        <p:attrNameLst>
                                          <p:attrName>ppt_x</p:attrName>
                                        </p:attrNameLst>
                                      </p:cBhvr>
                                      <p:tavLst>
                                        <p:tav tm="0">
                                          <p:val>
                                            <p:strVal val="#ppt_x"/>
                                          </p:val>
                                        </p:tav>
                                        <p:tav tm="100000">
                                          <p:val>
                                            <p:strVal val="#ppt_x"/>
                                          </p:val>
                                        </p:tav>
                                      </p:tavLst>
                                    </p:anim>
                                    <p:anim calcmode="lin" valueType="num">
                                      <p:cBhvr additive="base">
                                        <p:cTn id="366" dur="500" fill="hold"/>
                                        <p:tgtEl>
                                          <p:spTgt spid="281"/>
                                        </p:tgtEl>
                                        <p:attrNameLst>
                                          <p:attrName>ppt_y</p:attrName>
                                        </p:attrNameLst>
                                      </p:cBhvr>
                                      <p:tavLst>
                                        <p:tav tm="0">
                                          <p:val>
                                            <p:strVal val="0-#ppt_h/2"/>
                                          </p:val>
                                        </p:tav>
                                        <p:tav tm="100000">
                                          <p:val>
                                            <p:strVal val="#ppt_y"/>
                                          </p:val>
                                        </p:tav>
                                      </p:tavLst>
                                    </p:anim>
                                  </p:childTnLst>
                                </p:cTn>
                              </p:par>
                              <p:par>
                                <p:cTn id="367" presetID="2" presetClass="entr" presetSubtype="1" fill="hold" nodeType="withEffect">
                                  <p:stCondLst>
                                    <p:cond delay="0"/>
                                  </p:stCondLst>
                                  <p:childTnLst>
                                    <p:set>
                                      <p:cBhvr>
                                        <p:cTn id="368" dur="1" fill="hold">
                                          <p:stCondLst>
                                            <p:cond delay="0"/>
                                          </p:stCondLst>
                                        </p:cTn>
                                        <p:tgtEl>
                                          <p:spTgt spid="282"/>
                                        </p:tgtEl>
                                        <p:attrNameLst>
                                          <p:attrName>style.visibility</p:attrName>
                                        </p:attrNameLst>
                                      </p:cBhvr>
                                      <p:to>
                                        <p:strVal val="visible"/>
                                      </p:to>
                                    </p:set>
                                    <p:anim calcmode="lin" valueType="num">
                                      <p:cBhvr additive="base">
                                        <p:cTn id="369" dur="500" fill="hold"/>
                                        <p:tgtEl>
                                          <p:spTgt spid="282"/>
                                        </p:tgtEl>
                                        <p:attrNameLst>
                                          <p:attrName>ppt_x</p:attrName>
                                        </p:attrNameLst>
                                      </p:cBhvr>
                                      <p:tavLst>
                                        <p:tav tm="0">
                                          <p:val>
                                            <p:strVal val="#ppt_x"/>
                                          </p:val>
                                        </p:tav>
                                        <p:tav tm="100000">
                                          <p:val>
                                            <p:strVal val="#ppt_x"/>
                                          </p:val>
                                        </p:tav>
                                      </p:tavLst>
                                    </p:anim>
                                    <p:anim calcmode="lin" valueType="num">
                                      <p:cBhvr additive="base">
                                        <p:cTn id="370" dur="500" fill="hold"/>
                                        <p:tgtEl>
                                          <p:spTgt spid="282"/>
                                        </p:tgtEl>
                                        <p:attrNameLst>
                                          <p:attrName>ppt_y</p:attrName>
                                        </p:attrNameLst>
                                      </p:cBhvr>
                                      <p:tavLst>
                                        <p:tav tm="0">
                                          <p:val>
                                            <p:strVal val="0-#ppt_h/2"/>
                                          </p:val>
                                        </p:tav>
                                        <p:tav tm="100000">
                                          <p:val>
                                            <p:strVal val="#ppt_y"/>
                                          </p:val>
                                        </p:tav>
                                      </p:tavLst>
                                    </p:anim>
                                  </p:childTnLst>
                                </p:cTn>
                              </p:par>
                              <p:par>
                                <p:cTn id="371" presetID="2" presetClass="entr" presetSubtype="1" fill="hold" nodeType="withEffect">
                                  <p:stCondLst>
                                    <p:cond delay="0"/>
                                  </p:stCondLst>
                                  <p:childTnLst>
                                    <p:set>
                                      <p:cBhvr>
                                        <p:cTn id="372" dur="1" fill="hold">
                                          <p:stCondLst>
                                            <p:cond delay="0"/>
                                          </p:stCondLst>
                                        </p:cTn>
                                        <p:tgtEl>
                                          <p:spTgt spid="286"/>
                                        </p:tgtEl>
                                        <p:attrNameLst>
                                          <p:attrName>style.visibility</p:attrName>
                                        </p:attrNameLst>
                                      </p:cBhvr>
                                      <p:to>
                                        <p:strVal val="visible"/>
                                      </p:to>
                                    </p:set>
                                    <p:anim calcmode="lin" valueType="num">
                                      <p:cBhvr additive="base">
                                        <p:cTn id="373" dur="500" fill="hold"/>
                                        <p:tgtEl>
                                          <p:spTgt spid="286"/>
                                        </p:tgtEl>
                                        <p:attrNameLst>
                                          <p:attrName>ppt_x</p:attrName>
                                        </p:attrNameLst>
                                      </p:cBhvr>
                                      <p:tavLst>
                                        <p:tav tm="0">
                                          <p:val>
                                            <p:strVal val="#ppt_x"/>
                                          </p:val>
                                        </p:tav>
                                        <p:tav tm="100000">
                                          <p:val>
                                            <p:strVal val="#ppt_x"/>
                                          </p:val>
                                        </p:tav>
                                      </p:tavLst>
                                    </p:anim>
                                    <p:anim calcmode="lin" valueType="num">
                                      <p:cBhvr additive="base">
                                        <p:cTn id="374" dur="500" fill="hold"/>
                                        <p:tgtEl>
                                          <p:spTgt spid="286"/>
                                        </p:tgtEl>
                                        <p:attrNameLst>
                                          <p:attrName>ppt_y</p:attrName>
                                        </p:attrNameLst>
                                      </p:cBhvr>
                                      <p:tavLst>
                                        <p:tav tm="0">
                                          <p:val>
                                            <p:strVal val="0-#ppt_h/2"/>
                                          </p:val>
                                        </p:tav>
                                        <p:tav tm="100000">
                                          <p:val>
                                            <p:strVal val="#ppt_y"/>
                                          </p:val>
                                        </p:tav>
                                      </p:tavLst>
                                    </p:anim>
                                  </p:childTnLst>
                                </p:cTn>
                              </p:par>
                              <p:par>
                                <p:cTn id="375" presetID="2" presetClass="entr" presetSubtype="1" fill="hold" nodeType="withEffect">
                                  <p:stCondLst>
                                    <p:cond delay="0"/>
                                  </p:stCondLst>
                                  <p:childTnLst>
                                    <p:set>
                                      <p:cBhvr>
                                        <p:cTn id="376" dur="1" fill="hold">
                                          <p:stCondLst>
                                            <p:cond delay="0"/>
                                          </p:stCondLst>
                                        </p:cTn>
                                        <p:tgtEl>
                                          <p:spTgt spid="287"/>
                                        </p:tgtEl>
                                        <p:attrNameLst>
                                          <p:attrName>style.visibility</p:attrName>
                                        </p:attrNameLst>
                                      </p:cBhvr>
                                      <p:to>
                                        <p:strVal val="visible"/>
                                      </p:to>
                                    </p:set>
                                    <p:anim calcmode="lin" valueType="num">
                                      <p:cBhvr additive="base">
                                        <p:cTn id="377" dur="500" fill="hold"/>
                                        <p:tgtEl>
                                          <p:spTgt spid="287"/>
                                        </p:tgtEl>
                                        <p:attrNameLst>
                                          <p:attrName>ppt_x</p:attrName>
                                        </p:attrNameLst>
                                      </p:cBhvr>
                                      <p:tavLst>
                                        <p:tav tm="0">
                                          <p:val>
                                            <p:strVal val="#ppt_x"/>
                                          </p:val>
                                        </p:tav>
                                        <p:tav tm="100000">
                                          <p:val>
                                            <p:strVal val="#ppt_x"/>
                                          </p:val>
                                        </p:tav>
                                      </p:tavLst>
                                    </p:anim>
                                    <p:anim calcmode="lin" valueType="num">
                                      <p:cBhvr additive="base">
                                        <p:cTn id="378" dur="500" fill="hold"/>
                                        <p:tgtEl>
                                          <p:spTgt spid="287"/>
                                        </p:tgtEl>
                                        <p:attrNameLst>
                                          <p:attrName>ppt_y</p:attrName>
                                        </p:attrNameLst>
                                      </p:cBhvr>
                                      <p:tavLst>
                                        <p:tav tm="0">
                                          <p:val>
                                            <p:strVal val="0-#ppt_h/2"/>
                                          </p:val>
                                        </p:tav>
                                        <p:tav tm="100000">
                                          <p:val>
                                            <p:strVal val="#ppt_y"/>
                                          </p:val>
                                        </p:tav>
                                      </p:tavLst>
                                    </p:anim>
                                  </p:childTnLst>
                                </p:cTn>
                              </p:par>
                              <p:par>
                                <p:cTn id="379" presetID="2" presetClass="entr" presetSubtype="1" fill="hold" nodeType="withEffect">
                                  <p:stCondLst>
                                    <p:cond delay="0"/>
                                  </p:stCondLst>
                                  <p:childTnLst>
                                    <p:set>
                                      <p:cBhvr>
                                        <p:cTn id="380" dur="1" fill="hold">
                                          <p:stCondLst>
                                            <p:cond delay="0"/>
                                          </p:stCondLst>
                                        </p:cTn>
                                        <p:tgtEl>
                                          <p:spTgt spid="288"/>
                                        </p:tgtEl>
                                        <p:attrNameLst>
                                          <p:attrName>style.visibility</p:attrName>
                                        </p:attrNameLst>
                                      </p:cBhvr>
                                      <p:to>
                                        <p:strVal val="visible"/>
                                      </p:to>
                                    </p:set>
                                    <p:anim calcmode="lin" valueType="num">
                                      <p:cBhvr additive="base">
                                        <p:cTn id="381" dur="500" fill="hold"/>
                                        <p:tgtEl>
                                          <p:spTgt spid="288"/>
                                        </p:tgtEl>
                                        <p:attrNameLst>
                                          <p:attrName>ppt_x</p:attrName>
                                        </p:attrNameLst>
                                      </p:cBhvr>
                                      <p:tavLst>
                                        <p:tav tm="0">
                                          <p:val>
                                            <p:strVal val="#ppt_x"/>
                                          </p:val>
                                        </p:tav>
                                        <p:tav tm="100000">
                                          <p:val>
                                            <p:strVal val="#ppt_x"/>
                                          </p:val>
                                        </p:tav>
                                      </p:tavLst>
                                    </p:anim>
                                    <p:anim calcmode="lin" valueType="num">
                                      <p:cBhvr additive="base">
                                        <p:cTn id="382" dur="500" fill="hold"/>
                                        <p:tgtEl>
                                          <p:spTgt spid="288"/>
                                        </p:tgtEl>
                                        <p:attrNameLst>
                                          <p:attrName>ppt_y</p:attrName>
                                        </p:attrNameLst>
                                      </p:cBhvr>
                                      <p:tavLst>
                                        <p:tav tm="0">
                                          <p:val>
                                            <p:strVal val="0-#ppt_h/2"/>
                                          </p:val>
                                        </p:tav>
                                        <p:tav tm="100000">
                                          <p:val>
                                            <p:strVal val="#ppt_y"/>
                                          </p:val>
                                        </p:tav>
                                      </p:tavLst>
                                    </p:anim>
                                  </p:childTnLst>
                                </p:cTn>
                              </p:par>
                              <p:par>
                                <p:cTn id="383" presetID="2" presetClass="entr" presetSubtype="1" fill="hold" nodeType="withEffect">
                                  <p:stCondLst>
                                    <p:cond delay="0"/>
                                  </p:stCondLst>
                                  <p:childTnLst>
                                    <p:set>
                                      <p:cBhvr>
                                        <p:cTn id="384" dur="1" fill="hold">
                                          <p:stCondLst>
                                            <p:cond delay="0"/>
                                          </p:stCondLst>
                                        </p:cTn>
                                        <p:tgtEl>
                                          <p:spTgt spid="292"/>
                                        </p:tgtEl>
                                        <p:attrNameLst>
                                          <p:attrName>style.visibility</p:attrName>
                                        </p:attrNameLst>
                                      </p:cBhvr>
                                      <p:to>
                                        <p:strVal val="visible"/>
                                      </p:to>
                                    </p:set>
                                    <p:anim calcmode="lin" valueType="num">
                                      <p:cBhvr additive="base">
                                        <p:cTn id="385" dur="500" fill="hold"/>
                                        <p:tgtEl>
                                          <p:spTgt spid="292"/>
                                        </p:tgtEl>
                                        <p:attrNameLst>
                                          <p:attrName>ppt_x</p:attrName>
                                        </p:attrNameLst>
                                      </p:cBhvr>
                                      <p:tavLst>
                                        <p:tav tm="0">
                                          <p:val>
                                            <p:strVal val="#ppt_x"/>
                                          </p:val>
                                        </p:tav>
                                        <p:tav tm="100000">
                                          <p:val>
                                            <p:strVal val="#ppt_x"/>
                                          </p:val>
                                        </p:tav>
                                      </p:tavLst>
                                    </p:anim>
                                    <p:anim calcmode="lin" valueType="num">
                                      <p:cBhvr additive="base">
                                        <p:cTn id="386" dur="500" fill="hold"/>
                                        <p:tgtEl>
                                          <p:spTgt spid="292"/>
                                        </p:tgtEl>
                                        <p:attrNameLst>
                                          <p:attrName>ppt_y</p:attrName>
                                        </p:attrNameLst>
                                      </p:cBhvr>
                                      <p:tavLst>
                                        <p:tav tm="0">
                                          <p:val>
                                            <p:strVal val="0-#ppt_h/2"/>
                                          </p:val>
                                        </p:tav>
                                        <p:tav tm="100000">
                                          <p:val>
                                            <p:strVal val="#ppt_y"/>
                                          </p:val>
                                        </p:tav>
                                      </p:tavLst>
                                    </p:anim>
                                  </p:childTnLst>
                                </p:cTn>
                              </p:par>
                              <p:par>
                                <p:cTn id="387" presetID="2" presetClass="entr" presetSubtype="1" fill="hold" nodeType="withEffect">
                                  <p:stCondLst>
                                    <p:cond delay="0"/>
                                  </p:stCondLst>
                                  <p:childTnLst>
                                    <p:set>
                                      <p:cBhvr>
                                        <p:cTn id="388" dur="1" fill="hold">
                                          <p:stCondLst>
                                            <p:cond delay="0"/>
                                          </p:stCondLst>
                                        </p:cTn>
                                        <p:tgtEl>
                                          <p:spTgt spid="296"/>
                                        </p:tgtEl>
                                        <p:attrNameLst>
                                          <p:attrName>style.visibility</p:attrName>
                                        </p:attrNameLst>
                                      </p:cBhvr>
                                      <p:to>
                                        <p:strVal val="visible"/>
                                      </p:to>
                                    </p:set>
                                    <p:anim calcmode="lin" valueType="num">
                                      <p:cBhvr additive="base">
                                        <p:cTn id="389" dur="500" fill="hold"/>
                                        <p:tgtEl>
                                          <p:spTgt spid="296"/>
                                        </p:tgtEl>
                                        <p:attrNameLst>
                                          <p:attrName>ppt_x</p:attrName>
                                        </p:attrNameLst>
                                      </p:cBhvr>
                                      <p:tavLst>
                                        <p:tav tm="0">
                                          <p:val>
                                            <p:strVal val="#ppt_x"/>
                                          </p:val>
                                        </p:tav>
                                        <p:tav tm="100000">
                                          <p:val>
                                            <p:strVal val="#ppt_x"/>
                                          </p:val>
                                        </p:tav>
                                      </p:tavLst>
                                    </p:anim>
                                    <p:anim calcmode="lin" valueType="num">
                                      <p:cBhvr additive="base">
                                        <p:cTn id="390" dur="500" fill="hold"/>
                                        <p:tgtEl>
                                          <p:spTgt spid="296"/>
                                        </p:tgtEl>
                                        <p:attrNameLst>
                                          <p:attrName>ppt_y</p:attrName>
                                        </p:attrNameLst>
                                      </p:cBhvr>
                                      <p:tavLst>
                                        <p:tav tm="0">
                                          <p:val>
                                            <p:strVal val="0-#ppt_h/2"/>
                                          </p:val>
                                        </p:tav>
                                        <p:tav tm="100000">
                                          <p:val>
                                            <p:strVal val="#ppt_y"/>
                                          </p:val>
                                        </p:tav>
                                      </p:tavLst>
                                    </p:anim>
                                  </p:childTnLst>
                                </p:cTn>
                              </p:par>
                              <p:par>
                                <p:cTn id="391" presetID="2" presetClass="entr" presetSubtype="1" fill="hold" nodeType="withEffect">
                                  <p:stCondLst>
                                    <p:cond delay="0"/>
                                  </p:stCondLst>
                                  <p:childTnLst>
                                    <p:set>
                                      <p:cBhvr>
                                        <p:cTn id="392" dur="1" fill="hold">
                                          <p:stCondLst>
                                            <p:cond delay="0"/>
                                          </p:stCondLst>
                                        </p:cTn>
                                        <p:tgtEl>
                                          <p:spTgt spid="301"/>
                                        </p:tgtEl>
                                        <p:attrNameLst>
                                          <p:attrName>style.visibility</p:attrName>
                                        </p:attrNameLst>
                                      </p:cBhvr>
                                      <p:to>
                                        <p:strVal val="visible"/>
                                      </p:to>
                                    </p:set>
                                    <p:anim calcmode="lin" valueType="num">
                                      <p:cBhvr additive="base">
                                        <p:cTn id="393" dur="500" fill="hold"/>
                                        <p:tgtEl>
                                          <p:spTgt spid="301"/>
                                        </p:tgtEl>
                                        <p:attrNameLst>
                                          <p:attrName>ppt_x</p:attrName>
                                        </p:attrNameLst>
                                      </p:cBhvr>
                                      <p:tavLst>
                                        <p:tav tm="0">
                                          <p:val>
                                            <p:strVal val="#ppt_x"/>
                                          </p:val>
                                        </p:tav>
                                        <p:tav tm="100000">
                                          <p:val>
                                            <p:strVal val="#ppt_x"/>
                                          </p:val>
                                        </p:tav>
                                      </p:tavLst>
                                    </p:anim>
                                    <p:anim calcmode="lin" valueType="num">
                                      <p:cBhvr additive="base">
                                        <p:cTn id="394" dur="500" fill="hold"/>
                                        <p:tgtEl>
                                          <p:spTgt spid="301"/>
                                        </p:tgtEl>
                                        <p:attrNameLst>
                                          <p:attrName>ppt_y</p:attrName>
                                        </p:attrNameLst>
                                      </p:cBhvr>
                                      <p:tavLst>
                                        <p:tav tm="0">
                                          <p:val>
                                            <p:strVal val="0-#ppt_h/2"/>
                                          </p:val>
                                        </p:tav>
                                        <p:tav tm="100000">
                                          <p:val>
                                            <p:strVal val="#ppt_y"/>
                                          </p:val>
                                        </p:tav>
                                      </p:tavLst>
                                    </p:anim>
                                  </p:childTnLst>
                                </p:cTn>
                              </p:par>
                              <p:par>
                                <p:cTn id="395" presetID="2" presetClass="entr" presetSubtype="1" fill="hold" nodeType="withEffect">
                                  <p:stCondLst>
                                    <p:cond delay="0"/>
                                  </p:stCondLst>
                                  <p:childTnLst>
                                    <p:set>
                                      <p:cBhvr>
                                        <p:cTn id="396" dur="1" fill="hold">
                                          <p:stCondLst>
                                            <p:cond delay="0"/>
                                          </p:stCondLst>
                                        </p:cTn>
                                        <p:tgtEl>
                                          <p:spTgt spid="302"/>
                                        </p:tgtEl>
                                        <p:attrNameLst>
                                          <p:attrName>style.visibility</p:attrName>
                                        </p:attrNameLst>
                                      </p:cBhvr>
                                      <p:to>
                                        <p:strVal val="visible"/>
                                      </p:to>
                                    </p:set>
                                    <p:anim calcmode="lin" valueType="num">
                                      <p:cBhvr additive="base">
                                        <p:cTn id="397" dur="500" fill="hold"/>
                                        <p:tgtEl>
                                          <p:spTgt spid="302"/>
                                        </p:tgtEl>
                                        <p:attrNameLst>
                                          <p:attrName>ppt_x</p:attrName>
                                        </p:attrNameLst>
                                      </p:cBhvr>
                                      <p:tavLst>
                                        <p:tav tm="0">
                                          <p:val>
                                            <p:strVal val="#ppt_x"/>
                                          </p:val>
                                        </p:tav>
                                        <p:tav tm="100000">
                                          <p:val>
                                            <p:strVal val="#ppt_x"/>
                                          </p:val>
                                        </p:tav>
                                      </p:tavLst>
                                    </p:anim>
                                    <p:anim calcmode="lin" valueType="num">
                                      <p:cBhvr additive="base">
                                        <p:cTn id="398" dur="500" fill="hold"/>
                                        <p:tgtEl>
                                          <p:spTgt spid="302"/>
                                        </p:tgtEl>
                                        <p:attrNameLst>
                                          <p:attrName>ppt_y</p:attrName>
                                        </p:attrNameLst>
                                      </p:cBhvr>
                                      <p:tavLst>
                                        <p:tav tm="0">
                                          <p:val>
                                            <p:strVal val="0-#ppt_h/2"/>
                                          </p:val>
                                        </p:tav>
                                        <p:tav tm="100000">
                                          <p:val>
                                            <p:strVal val="#ppt_y"/>
                                          </p:val>
                                        </p:tav>
                                      </p:tavLst>
                                    </p:anim>
                                  </p:childTnLst>
                                </p:cTn>
                              </p:par>
                              <p:par>
                                <p:cTn id="399" presetID="2" presetClass="entr" presetSubtype="1" fill="hold" nodeType="withEffect">
                                  <p:stCondLst>
                                    <p:cond delay="0"/>
                                  </p:stCondLst>
                                  <p:childTnLst>
                                    <p:set>
                                      <p:cBhvr>
                                        <p:cTn id="400" dur="1" fill="hold">
                                          <p:stCondLst>
                                            <p:cond delay="0"/>
                                          </p:stCondLst>
                                        </p:cTn>
                                        <p:tgtEl>
                                          <p:spTgt spid="312"/>
                                        </p:tgtEl>
                                        <p:attrNameLst>
                                          <p:attrName>style.visibility</p:attrName>
                                        </p:attrNameLst>
                                      </p:cBhvr>
                                      <p:to>
                                        <p:strVal val="visible"/>
                                      </p:to>
                                    </p:set>
                                    <p:anim calcmode="lin" valueType="num">
                                      <p:cBhvr additive="base">
                                        <p:cTn id="401" dur="500" fill="hold"/>
                                        <p:tgtEl>
                                          <p:spTgt spid="312"/>
                                        </p:tgtEl>
                                        <p:attrNameLst>
                                          <p:attrName>ppt_x</p:attrName>
                                        </p:attrNameLst>
                                      </p:cBhvr>
                                      <p:tavLst>
                                        <p:tav tm="0">
                                          <p:val>
                                            <p:strVal val="#ppt_x"/>
                                          </p:val>
                                        </p:tav>
                                        <p:tav tm="100000">
                                          <p:val>
                                            <p:strVal val="#ppt_x"/>
                                          </p:val>
                                        </p:tav>
                                      </p:tavLst>
                                    </p:anim>
                                    <p:anim calcmode="lin" valueType="num">
                                      <p:cBhvr additive="base">
                                        <p:cTn id="402" dur="500" fill="hold"/>
                                        <p:tgtEl>
                                          <p:spTgt spid="312"/>
                                        </p:tgtEl>
                                        <p:attrNameLst>
                                          <p:attrName>ppt_y</p:attrName>
                                        </p:attrNameLst>
                                      </p:cBhvr>
                                      <p:tavLst>
                                        <p:tav tm="0">
                                          <p:val>
                                            <p:strVal val="0-#ppt_h/2"/>
                                          </p:val>
                                        </p:tav>
                                        <p:tav tm="100000">
                                          <p:val>
                                            <p:strVal val="#ppt_y"/>
                                          </p:val>
                                        </p:tav>
                                      </p:tavLst>
                                    </p:anim>
                                  </p:childTnLst>
                                </p:cTn>
                              </p:par>
                              <p:par>
                                <p:cTn id="403" presetID="2" presetClass="entr" presetSubtype="1" fill="hold" nodeType="withEffect">
                                  <p:stCondLst>
                                    <p:cond delay="0"/>
                                  </p:stCondLst>
                                  <p:childTnLst>
                                    <p:set>
                                      <p:cBhvr>
                                        <p:cTn id="404" dur="1" fill="hold">
                                          <p:stCondLst>
                                            <p:cond delay="0"/>
                                          </p:stCondLst>
                                        </p:cTn>
                                        <p:tgtEl>
                                          <p:spTgt spid="313"/>
                                        </p:tgtEl>
                                        <p:attrNameLst>
                                          <p:attrName>style.visibility</p:attrName>
                                        </p:attrNameLst>
                                      </p:cBhvr>
                                      <p:to>
                                        <p:strVal val="visible"/>
                                      </p:to>
                                    </p:set>
                                    <p:anim calcmode="lin" valueType="num">
                                      <p:cBhvr additive="base">
                                        <p:cTn id="405" dur="500" fill="hold"/>
                                        <p:tgtEl>
                                          <p:spTgt spid="313"/>
                                        </p:tgtEl>
                                        <p:attrNameLst>
                                          <p:attrName>ppt_x</p:attrName>
                                        </p:attrNameLst>
                                      </p:cBhvr>
                                      <p:tavLst>
                                        <p:tav tm="0">
                                          <p:val>
                                            <p:strVal val="#ppt_x"/>
                                          </p:val>
                                        </p:tav>
                                        <p:tav tm="100000">
                                          <p:val>
                                            <p:strVal val="#ppt_x"/>
                                          </p:val>
                                        </p:tav>
                                      </p:tavLst>
                                    </p:anim>
                                    <p:anim calcmode="lin" valueType="num">
                                      <p:cBhvr additive="base">
                                        <p:cTn id="406" dur="500" fill="hold"/>
                                        <p:tgtEl>
                                          <p:spTgt spid="313"/>
                                        </p:tgtEl>
                                        <p:attrNameLst>
                                          <p:attrName>ppt_y</p:attrName>
                                        </p:attrNameLst>
                                      </p:cBhvr>
                                      <p:tavLst>
                                        <p:tav tm="0">
                                          <p:val>
                                            <p:strVal val="0-#ppt_h/2"/>
                                          </p:val>
                                        </p:tav>
                                        <p:tav tm="100000">
                                          <p:val>
                                            <p:strVal val="#ppt_y"/>
                                          </p:val>
                                        </p:tav>
                                      </p:tavLst>
                                    </p:anim>
                                  </p:childTnLst>
                                </p:cTn>
                              </p:par>
                              <p:par>
                                <p:cTn id="407" presetID="2" presetClass="entr" presetSubtype="1" fill="hold" nodeType="withEffect">
                                  <p:stCondLst>
                                    <p:cond delay="0"/>
                                  </p:stCondLst>
                                  <p:childTnLst>
                                    <p:set>
                                      <p:cBhvr>
                                        <p:cTn id="408" dur="1" fill="hold">
                                          <p:stCondLst>
                                            <p:cond delay="0"/>
                                          </p:stCondLst>
                                        </p:cTn>
                                        <p:tgtEl>
                                          <p:spTgt spid="314"/>
                                        </p:tgtEl>
                                        <p:attrNameLst>
                                          <p:attrName>style.visibility</p:attrName>
                                        </p:attrNameLst>
                                      </p:cBhvr>
                                      <p:to>
                                        <p:strVal val="visible"/>
                                      </p:to>
                                    </p:set>
                                    <p:anim calcmode="lin" valueType="num">
                                      <p:cBhvr additive="base">
                                        <p:cTn id="409" dur="500" fill="hold"/>
                                        <p:tgtEl>
                                          <p:spTgt spid="314"/>
                                        </p:tgtEl>
                                        <p:attrNameLst>
                                          <p:attrName>ppt_x</p:attrName>
                                        </p:attrNameLst>
                                      </p:cBhvr>
                                      <p:tavLst>
                                        <p:tav tm="0">
                                          <p:val>
                                            <p:strVal val="#ppt_x"/>
                                          </p:val>
                                        </p:tav>
                                        <p:tav tm="100000">
                                          <p:val>
                                            <p:strVal val="#ppt_x"/>
                                          </p:val>
                                        </p:tav>
                                      </p:tavLst>
                                    </p:anim>
                                    <p:anim calcmode="lin" valueType="num">
                                      <p:cBhvr additive="base">
                                        <p:cTn id="410" dur="500" fill="hold"/>
                                        <p:tgtEl>
                                          <p:spTgt spid="314"/>
                                        </p:tgtEl>
                                        <p:attrNameLst>
                                          <p:attrName>ppt_y</p:attrName>
                                        </p:attrNameLst>
                                      </p:cBhvr>
                                      <p:tavLst>
                                        <p:tav tm="0">
                                          <p:val>
                                            <p:strVal val="0-#ppt_h/2"/>
                                          </p:val>
                                        </p:tav>
                                        <p:tav tm="100000">
                                          <p:val>
                                            <p:strVal val="#ppt_y"/>
                                          </p:val>
                                        </p:tav>
                                      </p:tavLst>
                                    </p:anim>
                                  </p:childTnLst>
                                </p:cTn>
                              </p:par>
                              <p:par>
                                <p:cTn id="411" presetID="2" presetClass="entr" presetSubtype="1" fill="hold" nodeType="withEffect">
                                  <p:stCondLst>
                                    <p:cond delay="0"/>
                                  </p:stCondLst>
                                  <p:childTnLst>
                                    <p:set>
                                      <p:cBhvr>
                                        <p:cTn id="412" dur="1" fill="hold">
                                          <p:stCondLst>
                                            <p:cond delay="0"/>
                                          </p:stCondLst>
                                        </p:cTn>
                                        <p:tgtEl>
                                          <p:spTgt spid="315"/>
                                        </p:tgtEl>
                                        <p:attrNameLst>
                                          <p:attrName>style.visibility</p:attrName>
                                        </p:attrNameLst>
                                      </p:cBhvr>
                                      <p:to>
                                        <p:strVal val="visible"/>
                                      </p:to>
                                    </p:set>
                                    <p:anim calcmode="lin" valueType="num">
                                      <p:cBhvr additive="base">
                                        <p:cTn id="413" dur="500" fill="hold"/>
                                        <p:tgtEl>
                                          <p:spTgt spid="315"/>
                                        </p:tgtEl>
                                        <p:attrNameLst>
                                          <p:attrName>ppt_x</p:attrName>
                                        </p:attrNameLst>
                                      </p:cBhvr>
                                      <p:tavLst>
                                        <p:tav tm="0">
                                          <p:val>
                                            <p:strVal val="#ppt_x"/>
                                          </p:val>
                                        </p:tav>
                                        <p:tav tm="100000">
                                          <p:val>
                                            <p:strVal val="#ppt_x"/>
                                          </p:val>
                                        </p:tav>
                                      </p:tavLst>
                                    </p:anim>
                                    <p:anim calcmode="lin" valueType="num">
                                      <p:cBhvr additive="base">
                                        <p:cTn id="414" dur="500" fill="hold"/>
                                        <p:tgtEl>
                                          <p:spTgt spid="315"/>
                                        </p:tgtEl>
                                        <p:attrNameLst>
                                          <p:attrName>ppt_y</p:attrName>
                                        </p:attrNameLst>
                                      </p:cBhvr>
                                      <p:tavLst>
                                        <p:tav tm="0">
                                          <p:val>
                                            <p:strVal val="0-#ppt_h/2"/>
                                          </p:val>
                                        </p:tav>
                                        <p:tav tm="100000">
                                          <p:val>
                                            <p:strVal val="#ppt_y"/>
                                          </p:val>
                                        </p:tav>
                                      </p:tavLst>
                                    </p:anim>
                                  </p:childTnLst>
                                </p:cTn>
                              </p:par>
                              <p:par>
                                <p:cTn id="415" presetID="2" presetClass="entr" presetSubtype="1" fill="hold" nodeType="withEffect">
                                  <p:stCondLst>
                                    <p:cond delay="0"/>
                                  </p:stCondLst>
                                  <p:childTnLst>
                                    <p:set>
                                      <p:cBhvr>
                                        <p:cTn id="416" dur="1" fill="hold">
                                          <p:stCondLst>
                                            <p:cond delay="0"/>
                                          </p:stCondLst>
                                        </p:cTn>
                                        <p:tgtEl>
                                          <p:spTgt spid="316"/>
                                        </p:tgtEl>
                                        <p:attrNameLst>
                                          <p:attrName>style.visibility</p:attrName>
                                        </p:attrNameLst>
                                      </p:cBhvr>
                                      <p:to>
                                        <p:strVal val="visible"/>
                                      </p:to>
                                    </p:set>
                                    <p:anim calcmode="lin" valueType="num">
                                      <p:cBhvr additive="base">
                                        <p:cTn id="417" dur="500" fill="hold"/>
                                        <p:tgtEl>
                                          <p:spTgt spid="316"/>
                                        </p:tgtEl>
                                        <p:attrNameLst>
                                          <p:attrName>ppt_x</p:attrName>
                                        </p:attrNameLst>
                                      </p:cBhvr>
                                      <p:tavLst>
                                        <p:tav tm="0">
                                          <p:val>
                                            <p:strVal val="#ppt_x"/>
                                          </p:val>
                                        </p:tav>
                                        <p:tav tm="100000">
                                          <p:val>
                                            <p:strVal val="#ppt_x"/>
                                          </p:val>
                                        </p:tav>
                                      </p:tavLst>
                                    </p:anim>
                                    <p:anim calcmode="lin" valueType="num">
                                      <p:cBhvr additive="base">
                                        <p:cTn id="418" dur="500" fill="hold"/>
                                        <p:tgtEl>
                                          <p:spTgt spid="316"/>
                                        </p:tgtEl>
                                        <p:attrNameLst>
                                          <p:attrName>ppt_y</p:attrName>
                                        </p:attrNameLst>
                                      </p:cBhvr>
                                      <p:tavLst>
                                        <p:tav tm="0">
                                          <p:val>
                                            <p:strVal val="0-#ppt_h/2"/>
                                          </p:val>
                                        </p:tav>
                                        <p:tav tm="100000">
                                          <p:val>
                                            <p:strVal val="#ppt_y"/>
                                          </p:val>
                                        </p:tav>
                                      </p:tavLst>
                                    </p:anim>
                                  </p:childTnLst>
                                </p:cTn>
                              </p:par>
                              <p:par>
                                <p:cTn id="419" presetID="2" presetClass="entr" presetSubtype="1" fill="hold" nodeType="withEffect">
                                  <p:stCondLst>
                                    <p:cond delay="0"/>
                                  </p:stCondLst>
                                  <p:childTnLst>
                                    <p:set>
                                      <p:cBhvr>
                                        <p:cTn id="420" dur="1" fill="hold">
                                          <p:stCondLst>
                                            <p:cond delay="0"/>
                                          </p:stCondLst>
                                        </p:cTn>
                                        <p:tgtEl>
                                          <p:spTgt spid="317"/>
                                        </p:tgtEl>
                                        <p:attrNameLst>
                                          <p:attrName>style.visibility</p:attrName>
                                        </p:attrNameLst>
                                      </p:cBhvr>
                                      <p:to>
                                        <p:strVal val="visible"/>
                                      </p:to>
                                    </p:set>
                                    <p:anim calcmode="lin" valueType="num">
                                      <p:cBhvr additive="base">
                                        <p:cTn id="421" dur="500" fill="hold"/>
                                        <p:tgtEl>
                                          <p:spTgt spid="317"/>
                                        </p:tgtEl>
                                        <p:attrNameLst>
                                          <p:attrName>ppt_x</p:attrName>
                                        </p:attrNameLst>
                                      </p:cBhvr>
                                      <p:tavLst>
                                        <p:tav tm="0">
                                          <p:val>
                                            <p:strVal val="#ppt_x"/>
                                          </p:val>
                                        </p:tav>
                                        <p:tav tm="100000">
                                          <p:val>
                                            <p:strVal val="#ppt_x"/>
                                          </p:val>
                                        </p:tav>
                                      </p:tavLst>
                                    </p:anim>
                                    <p:anim calcmode="lin" valueType="num">
                                      <p:cBhvr additive="base">
                                        <p:cTn id="422" dur="500" fill="hold"/>
                                        <p:tgtEl>
                                          <p:spTgt spid="317"/>
                                        </p:tgtEl>
                                        <p:attrNameLst>
                                          <p:attrName>ppt_y</p:attrName>
                                        </p:attrNameLst>
                                      </p:cBhvr>
                                      <p:tavLst>
                                        <p:tav tm="0">
                                          <p:val>
                                            <p:strVal val="0-#ppt_h/2"/>
                                          </p:val>
                                        </p:tav>
                                        <p:tav tm="100000">
                                          <p:val>
                                            <p:strVal val="#ppt_y"/>
                                          </p:val>
                                        </p:tav>
                                      </p:tavLst>
                                    </p:anim>
                                  </p:childTnLst>
                                </p:cTn>
                              </p:par>
                              <p:par>
                                <p:cTn id="423" presetID="2" presetClass="entr" presetSubtype="1" fill="hold" nodeType="withEffect">
                                  <p:stCondLst>
                                    <p:cond delay="0"/>
                                  </p:stCondLst>
                                  <p:childTnLst>
                                    <p:set>
                                      <p:cBhvr>
                                        <p:cTn id="424" dur="1" fill="hold">
                                          <p:stCondLst>
                                            <p:cond delay="0"/>
                                          </p:stCondLst>
                                        </p:cTn>
                                        <p:tgtEl>
                                          <p:spTgt spid="318"/>
                                        </p:tgtEl>
                                        <p:attrNameLst>
                                          <p:attrName>style.visibility</p:attrName>
                                        </p:attrNameLst>
                                      </p:cBhvr>
                                      <p:to>
                                        <p:strVal val="visible"/>
                                      </p:to>
                                    </p:set>
                                    <p:anim calcmode="lin" valueType="num">
                                      <p:cBhvr additive="base">
                                        <p:cTn id="425" dur="500" fill="hold"/>
                                        <p:tgtEl>
                                          <p:spTgt spid="318"/>
                                        </p:tgtEl>
                                        <p:attrNameLst>
                                          <p:attrName>ppt_x</p:attrName>
                                        </p:attrNameLst>
                                      </p:cBhvr>
                                      <p:tavLst>
                                        <p:tav tm="0">
                                          <p:val>
                                            <p:strVal val="#ppt_x"/>
                                          </p:val>
                                        </p:tav>
                                        <p:tav tm="100000">
                                          <p:val>
                                            <p:strVal val="#ppt_x"/>
                                          </p:val>
                                        </p:tav>
                                      </p:tavLst>
                                    </p:anim>
                                    <p:anim calcmode="lin" valueType="num">
                                      <p:cBhvr additive="base">
                                        <p:cTn id="426" dur="500" fill="hold"/>
                                        <p:tgtEl>
                                          <p:spTgt spid="318"/>
                                        </p:tgtEl>
                                        <p:attrNameLst>
                                          <p:attrName>ppt_y</p:attrName>
                                        </p:attrNameLst>
                                      </p:cBhvr>
                                      <p:tavLst>
                                        <p:tav tm="0">
                                          <p:val>
                                            <p:strVal val="0-#ppt_h/2"/>
                                          </p:val>
                                        </p:tav>
                                        <p:tav tm="100000">
                                          <p:val>
                                            <p:strVal val="#ppt_y"/>
                                          </p:val>
                                        </p:tav>
                                      </p:tavLst>
                                    </p:anim>
                                  </p:childTnLst>
                                </p:cTn>
                              </p:par>
                              <p:par>
                                <p:cTn id="427" presetID="2" presetClass="entr" presetSubtype="1" fill="hold" nodeType="withEffect">
                                  <p:stCondLst>
                                    <p:cond delay="0"/>
                                  </p:stCondLst>
                                  <p:childTnLst>
                                    <p:set>
                                      <p:cBhvr>
                                        <p:cTn id="428" dur="1" fill="hold">
                                          <p:stCondLst>
                                            <p:cond delay="0"/>
                                          </p:stCondLst>
                                        </p:cTn>
                                        <p:tgtEl>
                                          <p:spTgt spid="319"/>
                                        </p:tgtEl>
                                        <p:attrNameLst>
                                          <p:attrName>style.visibility</p:attrName>
                                        </p:attrNameLst>
                                      </p:cBhvr>
                                      <p:to>
                                        <p:strVal val="visible"/>
                                      </p:to>
                                    </p:set>
                                    <p:anim calcmode="lin" valueType="num">
                                      <p:cBhvr additive="base">
                                        <p:cTn id="429" dur="500" fill="hold"/>
                                        <p:tgtEl>
                                          <p:spTgt spid="319"/>
                                        </p:tgtEl>
                                        <p:attrNameLst>
                                          <p:attrName>ppt_x</p:attrName>
                                        </p:attrNameLst>
                                      </p:cBhvr>
                                      <p:tavLst>
                                        <p:tav tm="0">
                                          <p:val>
                                            <p:strVal val="#ppt_x"/>
                                          </p:val>
                                        </p:tav>
                                        <p:tav tm="100000">
                                          <p:val>
                                            <p:strVal val="#ppt_x"/>
                                          </p:val>
                                        </p:tav>
                                      </p:tavLst>
                                    </p:anim>
                                    <p:anim calcmode="lin" valueType="num">
                                      <p:cBhvr additive="base">
                                        <p:cTn id="430" dur="500" fill="hold"/>
                                        <p:tgtEl>
                                          <p:spTgt spid="319"/>
                                        </p:tgtEl>
                                        <p:attrNameLst>
                                          <p:attrName>ppt_y</p:attrName>
                                        </p:attrNameLst>
                                      </p:cBhvr>
                                      <p:tavLst>
                                        <p:tav tm="0">
                                          <p:val>
                                            <p:strVal val="0-#ppt_h/2"/>
                                          </p:val>
                                        </p:tav>
                                        <p:tav tm="100000">
                                          <p:val>
                                            <p:strVal val="#ppt_y"/>
                                          </p:val>
                                        </p:tav>
                                      </p:tavLst>
                                    </p:anim>
                                  </p:childTnLst>
                                </p:cTn>
                              </p:par>
                              <p:par>
                                <p:cTn id="431" presetID="2" presetClass="entr" presetSubtype="1" fill="hold" grpId="0" nodeType="withEffect">
                                  <p:stCondLst>
                                    <p:cond delay="0"/>
                                  </p:stCondLst>
                                  <p:childTnLst>
                                    <p:set>
                                      <p:cBhvr>
                                        <p:cTn id="432" dur="1" fill="hold">
                                          <p:stCondLst>
                                            <p:cond delay="0"/>
                                          </p:stCondLst>
                                        </p:cTn>
                                        <p:tgtEl>
                                          <p:spTgt spid="320"/>
                                        </p:tgtEl>
                                        <p:attrNameLst>
                                          <p:attrName>style.visibility</p:attrName>
                                        </p:attrNameLst>
                                      </p:cBhvr>
                                      <p:to>
                                        <p:strVal val="visible"/>
                                      </p:to>
                                    </p:set>
                                    <p:anim calcmode="lin" valueType="num">
                                      <p:cBhvr additive="base">
                                        <p:cTn id="433" dur="500" fill="hold"/>
                                        <p:tgtEl>
                                          <p:spTgt spid="320"/>
                                        </p:tgtEl>
                                        <p:attrNameLst>
                                          <p:attrName>ppt_x</p:attrName>
                                        </p:attrNameLst>
                                      </p:cBhvr>
                                      <p:tavLst>
                                        <p:tav tm="0">
                                          <p:val>
                                            <p:strVal val="#ppt_x"/>
                                          </p:val>
                                        </p:tav>
                                        <p:tav tm="100000">
                                          <p:val>
                                            <p:strVal val="#ppt_x"/>
                                          </p:val>
                                        </p:tav>
                                      </p:tavLst>
                                    </p:anim>
                                    <p:anim calcmode="lin" valueType="num">
                                      <p:cBhvr additive="base">
                                        <p:cTn id="434" dur="500" fill="hold"/>
                                        <p:tgtEl>
                                          <p:spTgt spid="320"/>
                                        </p:tgtEl>
                                        <p:attrNameLst>
                                          <p:attrName>ppt_y</p:attrName>
                                        </p:attrNameLst>
                                      </p:cBhvr>
                                      <p:tavLst>
                                        <p:tav tm="0">
                                          <p:val>
                                            <p:strVal val="0-#ppt_h/2"/>
                                          </p:val>
                                        </p:tav>
                                        <p:tav tm="100000">
                                          <p:val>
                                            <p:strVal val="#ppt_y"/>
                                          </p:val>
                                        </p:tav>
                                      </p:tavLst>
                                    </p:anim>
                                  </p:childTnLst>
                                </p:cTn>
                              </p:par>
                              <p:par>
                                <p:cTn id="435" presetID="2" presetClass="entr" presetSubtype="1" fill="hold" grpId="0" nodeType="withEffect">
                                  <p:stCondLst>
                                    <p:cond delay="0"/>
                                  </p:stCondLst>
                                  <p:childTnLst>
                                    <p:set>
                                      <p:cBhvr>
                                        <p:cTn id="436" dur="1" fill="hold">
                                          <p:stCondLst>
                                            <p:cond delay="0"/>
                                          </p:stCondLst>
                                        </p:cTn>
                                        <p:tgtEl>
                                          <p:spTgt spid="321"/>
                                        </p:tgtEl>
                                        <p:attrNameLst>
                                          <p:attrName>style.visibility</p:attrName>
                                        </p:attrNameLst>
                                      </p:cBhvr>
                                      <p:to>
                                        <p:strVal val="visible"/>
                                      </p:to>
                                    </p:set>
                                    <p:anim calcmode="lin" valueType="num">
                                      <p:cBhvr additive="base">
                                        <p:cTn id="437" dur="500" fill="hold"/>
                                        <p:tgtEl>
                                          <p:spTgt spid="321"/>
                                        </p:tgtEl>
                                        <p:attrNameLst>
                                          <p:attrName>ppt_x</p:attrName>
                                        </p:attrNameLst>
                                      </p:cBhvr>
                                      <p:tavLst>
                                        <p:tav tm="0">
                                          <p:val>
                                            <p:strVal val="#ppt_x"/>
                                          </p:val>
                                        </p:tav>
                                        <p:tav tm="100000">
                                          <p:val>
                                            <p:strVal val="#ppt_x"/>
                                          </p:val>
                                        </p:tav>
                                      </p:tavLst>
                                    </p:anim>
                                    <p:anim calcmode="lin" valueType="num">
                                      <p:cBhvr additive="base">
                                        <p:cTn id="438" dur="500" fill="hold"/>
                                        <p:tgtEl>
                                          <p:spTgt spid="321"/>
                                        </p:tgtEl>
                                        <p:attrNameLst>
                                          <p:attrName>ppt_y</p:attrName>
                                        </p:attrNameLst>
                                      </p:cBhvr>
                                      <p:tavLst>
                                        <p:tav tm="0">
                                          <p:val>
                                            <p:strVal val="0-#ppt_h/2"/>
                                          </p:val>
                                        </p:tav>
                                        <p:tav tm="100000">
                                          <p:val>
                                            <p:strVal val="#ppt_y"/>
                                          </p:val>
                                        </p:tav>
                                      </p:tavLst>
                                    </p:anim>
                                  </p:childTnLst>
                                </p:cTn>
                              </p:par>
                              <p:par>
                                <p:cTn id="439" presetID="2" presetClass="entr" presetSubtype="1" fill="hold" grpId="0" nodeType="withEffect">
                                  <p:stCondLst>
                                    <p:cond delay="0"/>
                                  </p:stCondLst>
                                  <p:childTnLst>
                                    <p:set>
                                      <p:cBhvr>
                                        <p:cTn id="440" dur="1" fill="hold">
                                          <p:stCondLst>
                                            <p:cond delay="0"/>
                                          </p:stCondLst>
                                        </p:cTn>
                                        <p:tgtEl>
                                          <p:spTgt spid="322"/>
                                        </p:tgtEl>
                                        <p:attrNameLst>
                                          <p:attrName>style.visibility</p:attrName>
                                        </p:attrNameLst>
                                      </p:cBhvr>
                                      <p:to>
                                        <p:strVal val="visible"/>
                                      </p:to>
                                    </p:set>
                                    <p:anim calcmode="lin" valueType="num">
                                      <p:cBhvr additive="base">
                                        <p:cTn id="441" dur="500" fill="hold"/>
                                        <p:tgtEl>
                                          <p:spTgt spid="322"/>
                                        </p:tgtEl>
                                        <p:attrNameLst>
                                          <p:attrName>ppt_x</p:attrName>
                                        </p:attrNameLst>
                                      </p:cBhvr>
                                      <p:tavLst>
                                        <p:tav tm="0">
                                          <p:val>
                                            <p:strVal val="#ppt_x"/>
                                          </p:val>
                                        </p:tav>
                                        <p:tav tm="100000">
                                          <p:val>
                                            <p:strVal val="#ppt_x"/>
                                          </p:val>
                                        </p:tav>
                                      </p:tavLst>
                                    </p:anim>
                                    <p:anim calcmode="lin" valueType="num">
                                      <p:cBhvr additive="base">
                                        <p:cTn id="442" dur="500" fill="hold"/>
                                        <p:tgtEl>
                                          <p:spTgt spid="322"/>
                                        </p:tgtEl>
                                        <p:attrNameLst>
                                          <p:attrName>ppt_y</p:attrName>
                                        </p:attrNameLst>
                                      </p:cBhvr>
                                      <p:tavLst>
                                        <p:tav tm="0">
                                          <p:val>
                                            <p:strVal val="0-#ppt_h/2"/>
                                          </p:val>
                                        </p:tav>
                                        <p:tav tm="100000">
                                          <p:val>
                                            <p:strVal val="#ppt_y"/>
                                          </p:val>
                                        </p:tav>
                                      </p:tavLst>
                                    </p:anim>
                                  </p:childTnLst>
                                </p:cTn>
                              </p:par>
                              <p:par>
                                <p:cTn id="443" presetID="2" presetClass="entr" presetSubtype="1" fill="hold" grpId="0" nodeType="withEffect">
                                  <p:stCondLst>
                                    <p:cond delay="0"/>
                                  </p:stCondLst>
                                  <p:childTnLst>
                                    <p:set>
                                      <p:cBhvr>
                                        <p:cTn id="444" dur="1" fill="hold">
                                          <p:stCondLst>
                                            <p:cond delay="0"/>
                                          </p:stCondLst>
                                        </p:cTn>
                                        <p:tgtEl>
                                          <p:spTgt spid="323"/>
                                        </p:tgtEl>
                                        <p:attrNameLst>
                                          <p:attrName>style.visibility</p:attrName>
                                        </p:attrNameLst>
                                      </p:cBhvr>
                                      <p:to>
                                        <p:strVal val="visible"/>
                                      </p:to>
                                    </p:set>
                                    <p:anim calcmode="lin" valueType="num">
                                      <p:cBhvr additive="base">
                                        <p:cTn id="445" dur="500" fill="hold"/>
                                        <p:tgtEl>
                                          <p:spTgt spid="323"/>
                                        </p:tgtEl>
                                        <p:attrNameLst>
                                          <p:attrName>ppt_x</p:attrName>
                                        </p:attrNameLst>
                                      </p:cBhvr>
                                      <p:tavLst>
                                        <p:tav tm="0">
                                          <p:val>
                                            <p:strVal val="#ppt_x"/>
                                          </p:val>
                                        </p:tav>
                                        <p:tav tm="100000">
                                          <p:val>
                                            <p:strVal val="#ppt_x"/>
                                          </p:val>
                                        </p:tav>
                                      </p:tavLst>
                                    </p:anim>
                                    <p:anim calcmode="lin" valueType="num">
                                      <p:cBhvr additive="base">
                                        <p:cTn id="446" dur="500" fill="hold"/>
                                        <p:tgtEl>
                                          <p:spTgt spid="323"/>
                                        </p:tgtEl>
                                        <p:attrNameLst>
                                          <p:attrName>ppt_y</p:attrName>
                                        </p:attrNameLst>
                                      </p:cBhvr>
                                      <p:tavLst>
                                        <p:tav tm="0">
                                          <p:val>
                                            <p:strVal val="0-#ppt_h/2"/>
                                          </p:val>
                                        </p:tav>
                                        <p:tav tm="100000">
                                          <p:val>
                                            <p:strVal val="#ppt_y"/>
                                          </p:val>
                                        </p:tav>
                                      </p:tavLst>
                                    </p:anim>
                                  </p:childTnLst>
                                </p:cTn>
                              </p:par>
                              <p:par>
                                <p:cTn id="447" presetID="2" presetClass="entr" presetSubtype="1" fill="hold" grpId="0" nodeType="withEffect">
                                  <p:stCondLst>
                                    <p:cond delay="0"/>
                                  </p:stCondLst>
                                  <p:childTnLst>
                                    <p:set>
                                      <p:cBhvr>
                                        <p:cTn id="448" dur="1" fill="hold">
                                          <p:stCondLst>
                                            <p:cond delay="0"/>
                                          </p:stCondLst>
                                        </p:cTn>
                                        <p:tgtEl>
                                          <p:spTgt spid="324"/>
                                        </p:tgtEl>
                                        <p:attrNameLst>
                                          <p:attrName>style.visibility</p:attrName>
                                        </p:attrNameLst>
                                      </p:cBhvr>
                                      <p:to>
                                        <p:strVal val="visible"/>
                                      </p:to>
                                    </p:set>
                                    <p:anim calcmode="lin" valueType="num">
                                      <p:cBhvr additive="base">
                                        <p:cTn id="449" dur="500" fill="hold"/>
                                        <p:tgtEl>
                                          <p:spTgt spid="324"/>
                                        </p:tgtEl>
                                        <p:attrNameLst>
                                          <p:attrName>ppt_x</p:attrName>
                                        </p:attrNameLst>
                                      </p:cBhvr>
                                      <p:tavLst>
                                        <p:tav tm="0">
                                          <p:val>
                                            <p:strVal val="#ppt_x"/>
                                          </p:val>
                                        </p:tav>
                                        <p:tav tm="100000">
                                          <p:val>
                                            <p:strVal val="#ppt_x"/>
                                          </p:val>
                                        </p:tav>
                                      </p:tavLst>
                                    </p:anim>
                                    <p:anim calcmode="lin" valueType="num">
                                      <p:cBhvr additive="base">
                                        <p:cTn id="450" dur="500" fill="hold"/>
                                        <p:tgtEl>
                                          <p:spTgt spid="324"/>
                                        </p:tgtEl>
                                        <p:attrNameLst>
                                          <p:attrName>ppt_y</p:attrName>
                                        </p:attrNameLst>
                                      </p:cBhvr>
                                      <p:tavLst>
                                        <p:tav tm="0">
                                          <p:val>
                                            <p:strVal val="0-#ppt_h/2"/>
                                          </p:val>
                                        </p:tav>
                                        <p:tav tm="100000">
                                          <p:val>
                                            <p:strVal val="#ppt_y"/>
                                          </p:val>
                                        </p:tav>
                                      </p:tavLst>
                                    </p:anim>
                                  </p:childTnLst>
                                </p:cTn>
                              </p:par>
                              <p:par>
                                <p:cTn id="451" presetID="2" presetClass="entr" presetSubtype="1" fill="hold" grpId="0" nodeType="withEffect">
                                  <p:stCondLst>
                                    <p:cond delay="0"/>
                                  </p:stCondLst>
                                  <p:childTnLst>
                                    <p:set>
                                      <p:cBhvr>
                                        <p:cTn id="452" dur="1" fill="hold">
                                          <p:stCondLst>
                                            <p:cond delay="0"/>
                                          </p:stCondLst>
                                        </p:cTn>
                                        <p:tgtEl>
                                          <p:spTgt spid="341"/>
                                        </p:tgtEl>
                                        <p:attrNameLst>
                                          <p:attrName>style.visibility</p:attrName>
                                        </p:attrNameLst>
                                      </p:cBhvr>
                                      <p:to>
                                        <p:strVal val="visible"/>
                                      </p:to>
                                    </p:set>
                                    <p:anim calcmode="lin" valueType="num">
                                      <p:cBhvr additive="base">
                                        <p:cTn id="453" dur="500" fill="hold"/>
                                        <p:tgtEl>
                                          <p:spTgt spid="341"/>
                                        </p:tgtEl>
                                        <p:attrNameLst>
                                          <p:attrName>ppt_x</p:attrName>
                                        </p:attrNameLst>
                                      </p:cBhvr>
                                      <p:tavLst>
                                        <p:tav tm="0">
                                          <p:val>
                                            <p:strVal val="#ppt_x"/>
                                          </p:val>
                                        </p:tav>
                                        <p:tav tm="100000">
                                          <p:val>
                                            <p:strVal val="#ppt_x"/>
                                          </p:val>
                                        </p:tav>
                                      </p:tavLst>
                                    </p:anim>
                                    <p:anim calcmode="lin" valueType="num">
                                      <p:cBhvr additive="base">
                                        <p:cTn id="454" dur="500" fill="hold"/>
                                        <p:tgtEl>
                                          <p:spTgt spid="3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48" grpId="0" animBg="1"/>
      <p:bldP spid="6" grpId="0"/>
      <p:bldP spid="51" grpId="0"/>
      <p:bldP spid="77" grpId="0" animBg="1"/>
      <p:bldP spid="78" grpId="0" animBg="1"/>
      <p:bldP spid="79" grpId="0" animBg="1"/>
      <p:bldP spid="80" grpId="0" animBg="1"/>
      <p:bldP spid="81" grpId="0" animBg="1"/>
      <p:bldP spid="88" grpId="0" animBg="1"/>
      <p:bldP spid="8" grpId="0"/>
      <p:bldP spid="147" grpId="0"/>
      <p:bldP spid="148" grpId="0"/>
      <p:bldP spid="179" grpId="0"/>
      <p:bldP spid="184" grpId="0" animBg="1"/>
      <p:bldP spid="185" grpId="0" animBg="1"/>
      <p:bldP spid="186" grpId="0" animBg="1"/>
      <p:bldP spid="187" grpId="0" animBg="1"/>
      <p:bldP spid="188" grpId="0" animBg="1"/>
      <p:bldP spid="219" grpId="0"/>
      <p:bldP spid="320" grpId="0" animBg="1"/>
      <p:bldP spid="321" grpId="0" animBg="1"/>
      <p:bldP spid="322" grpId="0" animBg="1"/>
      <p:bldP spid="323" grpId="0" animBg="1"/>
      <p:bldP spid="324" grpId="0" animBg="1"/>
      <p:bldP spid="3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6"/>
          <p:cNvCxnSpPr/>
          <p:nvPr/>
        </p:nvCxnSpPr>
        <p:spPr>
          <a:xfrm flipV="1">
            <a:off x="847535" y="2681512"/>
            <a:ext cx="2425175" cy="9960"/>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3" name="直接连接符 6"/>
          <p:cNvCxnSpPr/>
          <p:nvPr/>
        </p:nvCxnSpPr>
        <p:spPr>
          <a:xfrm flipH="1">
            <a:off x="5658952" y="3319161"/>
            <a:ext cx="3212203" cy="1"/>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6" name="任意多边形 7"/>
          <p:cNvSpPr>
            <a:spLocks noChangeAspect="1"/>
          </p:cNvSpPr>
          <p:nvPr/>
        </p:nvSpPr>
        <p:spPr>
          <a:xfrm flipH="1">
            <a:off x="3000272" y="2212755"/>
            <a:ext cx="1231045" cy="1319621"/>
          </a:xfrm>
          <a:custGeom>
            <a:avLst/>
            <a:gdLst>
              <a:gd name="connsiteX0" fmla="*/ 127702 w 1244522"/>
              <a:gd name="connsiteY0" fmla="*/ 27138 h 1334067"/>
              <a:gd name="connsiteX1" fmla="*/ 132008 w 1244522"/>
              <a:gd name="connsiteY1" fmla="*/ 24801 h 1334067"/>
              <a:gd name="connsiteX2" fmla="*/ 136192 w 1244522"/>
              <a:gd name="connsiteY2" fmla="*/ 22236 h 1334067"/>
              <a:gd name="connsiteX3" fmla="*/ 137926 w 1244522"/>
              <a:gd name="connsiteY3" fmla="*/ 21590 h 1334067"/>
              <a:gd name="connsiteX4" fmla="*/ 154694 w 1244522"/>
              <a:gd name="connsiteY4" fmla="*/ 12487 h 1334067"/>
              <a:gd name="connsiteX5" fmla="*/ 216545 w 1244522"/>
              <a:gd name="connsiteY5" fmla="*/ 0 h 1334067"/>
              <a:gd name="connsiteX6" fmla="*/ 789065 w 1244522"/>
              <a:gd name="connsiteY6" fmla="*/ 0 h 1334067"/>
              <a:gd name="connsiteX7" fmla="*/ 850917 w 1244522"/>
              <a:gd name="connsiteY7" fmla="*/ 12487 h 1334067"/>
              <a:gd name="connsiteX8" fmla="*/ 867686 w 1244522"/>
              <a:gd name="connsiteY8" fmla="*/ 21589 h 1334067"/>
              <a:gd name="connsiteX9" fmla="*/ 869418 w 1244522"/>
              <a:gd name="connsiteY9" fmla="*/ 22236 h 1334067"/>
              <a:gd name="connsiteX10" fmla="*/ 873599 w 1244522"/>
              <a:gd name="connsiteY10" fmla="*/ 24799 h 1334067"/>
              <a:gd name="connsiteX11" fmla="*/ 877909 w 1244522"/>
              <a:gd name="connsiteY11" fmla="*/ 27138 h 1334067"/>
              <a:gd name="connsiteX12" fmla="*/ 879335 w 1244522"/>
              <a:gd name="connsiteY12" fmla="*/ 28315 h 1334067"/>
              <a:gd name="connsiteX13" fmla="*/ 895603 w 1244522"/>
              <a:gd name="connsiteY13" fmla="*/ 38286 h 1334067"/>
              <a:gd name="connsiteX14" fmla="*/ 937343 w 1244522"/>
              <a:gd name="connsiteY14" fmla="*/ 85608 h 1334067"/>
              <a:gd name="connsiteX15" fmla="*/ 1223603 w 1244522"/>
              <a:gd name="connsiteY15" fmla="*/ 581425 h 1334067"/>
              <a:gd name="connsiteX16" fmla="*/ 1243715 w 1244522"/>
              <a:gd name="connsiteY16" fmla="*/ 641234 h 1334067"/>
              <a:gd name="connsiteX17" fmla="*/ 1244216 w 1244522"/>
              <a:gd name="connsiteY17" fmla="*/ 660306 h 1334067"/>
              <a:gd name="connsiteX18" fmla="*/ 1244522 w 1244522"/>
              <a:gd name="connsiteY18" fmla="*/ 662131 h 1334067"/>
              <a:gd name="connsiteX19" fmla="*/ 1244394 w 1244522"/>
              <a:gd name="connsiteY19" fmla="*/ 667036 h 1334067"/>
              <a:gd name="connsiteX20" fmla="*/ 1244522 w 1244522"/>
              <a:gd name="connsiteY20" fmla="*/ 671935 h 1334067"/>
              <a:gd name="connsiteX21" fmla="*/ 1244216 w 1244522"/>
              <a:gd name="connsiteY21" fmla="*/ 673757 h 1334067"/>
              <a:gd name="connsiteX22" fmla="*/ 1243714 w 1244522"/>
              <a:gd name="connsiteY22" fmla="*/ 692832 h 1334067"/>
              <a:gd name="connsiteX23" fmla="*/ 1223603 w 1244522"/>
              <a:gd name="connsiteY23" fmla="*/ 752641 h 1334067"/>
              <a:gd name="connsiteX24" fmla="*/ 937344 w 1244522"/>
              <a:gd name="connsiteY24" fmla="*/ 1248458 h 1334067"/>
              <a:gd name="connsiteX25" fmla="*/ 895603 w 1244522"/>
              <a:gd name="connsiteY25" fmla="*/ 1295779 h 1334067"/>
              <a:gd name="connsiteX26" fmla="*/ 879335 w 1244522"/>
              <a:gd name="connsiteY26" fmla="*/ 1305751 h 1334067"/>
              <a:gd name="connsiteX27" fmla="*/ 877908 w 1244522"/>
              <a:gd name="connsiteY27" fmla="*/ 1306927 h 1334067"/>
              <a:gd name="connsiteX28" fmla="*/ 873602 w 1244522"/>
              <a:gd name="connsiteY28" fmla="*/ 1309266 h 1334067"/>
              <a:gd name="connsiteX29" fmla="*/ 869419 w 1244522"/>
              <a:gd name="connsiteY29" fmla="*/ 1311829 h 1334067"/>
              <a:gd name="connsiteX30" fmla="*/ 867686 w 1244522"/>
              <a:gd name="connsiteY30" fmla="*/ 1312477 h 1334067"/>
              <a:gd name="connsiteX31" fmla="*/ 850917 w 1244522"/>
              <a:gd name="connsiteY31" fmla="*/ 1321579 h 1334067"/>
              <a:gd name="connsiteX32" fmla="*/ 789065 w 1244522"/>
              <a:gd name="connsiteY32" fmla="*/ 1334066 h 1334067"/>
              <a:gd name="connsiteX33" fmla="*/ 216545 w 1244522"/>
              <a:gd name="connsiteY33" fmla="*/ 1334067 h 1334067"/>
              <a:gd name="connsiteX34" fmla="*/ 127702 w 1244522"/>
              <a:gd name="connsiteY34" fmla="*/ 1306927 h 1334067"/>
              <a:gd name="connsiteX35" fmla="*/ 122492 w 1244522"/>
              <a:gd name="connsiteY35" fmla="*/ 1302629 h 1334067"/>
              <a:gd name="connsiteX36" fmla="*/ 110008 w 1244522"/>
              <a:gd name="connsiteY36" fmla="*/ 1295779 h 1334067"/>
              <a:gd name="connsiteX37" fmla="*/ 68268 w 1244522"/>
              <a:gd name="connsiteY37" fmla="*/ 1248457 h 1334067"/>
              <a:gd name="connsiteX38" fmla="*/ 0 w 1244522"/>
              <a:gd name="connsiteY38" fmla="*/ 1130213 h 1334067"/>
              <a:gd name="connsiteX39" fmla="*/ 79808 w 1244522"/>
              <a:gd name="connsiteY39" fmla="*/ 1072746 h 1334067"/>
              <a:gd name="connsiteX40" fmla="*/ 196492 w 1244522"/>
              <a:gd name="connsiteY40" fmla="*/ 350790 h 1334067"/>
              <a:gd name="connsiteX41" fmla="*/ 44494 w 1244522"/>
              <a:gd name="connsiteY41" fmla="*/ 178467 h 1334067"/>
              <a:gd name="connsiteX42" fmla="*/ 22455 w 1244522"/>
              <a:gd name="connsiteY42" fmla="*/ 164958 h 1334067"/>
              <a:gd name="connsiteX43" fmla="*/ 68268 w 1244522"/>
              <a:gd name="connsiteY43" fmla="*/ 85608 h 1334067"/>
              <a:gd name="connsiteX44" fmla="*/ 110008 w 1244522"/>
              <a:gd name="connsiteY44" fmla="*/ 38286 h 1334067"/>
              <a:gd name="connsiteX45" fmla="*/ 126276 w 1244522"/>
              <a:gd name="connsiteY45" fmla="*/ 28314 h 1334067"/>
              <a:gd name="connsiteX46" fmla="*/ 127702 w 1244522"/>
              <a:gd name="connsiteY46" fmla="*/ 27138 h 133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4522" h="1334067">
                <a:moveTo>
                  <a:pt x="127702" y="27138"/>
                </a:moveTo>
                <a:lnTo>
                  <a:pt x="132008" y="24801"/>
                </a:lnTo>
                <a:lnTo>
                  <a:pt x="136192" y="22236"/>
                </a:lnTo>
                <a:lnTo>
                  <a:pt x="137926" y="21590"/>
                </a:lnTo>
                <a:lnTo>
                  <a:pt x="154694" y="12487"/>
                </a:lnTo>
                <a:cubicBezTo>
                  <a:pt x="173704" y="4447"/>
                  <a:pt x="194606" y="0"/>
                  <a:pt x="216545" y="0"/>
                </a:cubicBezTo>
                <a:lnTo>
                  <a:pt x="789065" y="0"/>
                </a:lnTo>
                <a:cubicBezTo>
                  <a:pt x="811004" y="0"/>
                  <a:pt x="831906" y="4447"/>
                  <a:pt x="850917" y="12487"/>
                </a:cubicBezTo>
                <a:lnTo>
                  <a:pt x="867686" y="21589"/>
                </a:lnTo>
                <a:lnTo>
                  <a:pt x="869418" y="22236"/>
                </a:lnTo>
                <a:lnTo>
                  <a:pt x="873599" y="24799"/>
                </a:lnTo>
                <a:lnTo>
                  <a:pt x="877909" y="27138"/>
                </a:lnTo>
                <a:lnTo>
                  <a:pt x="879335" y="28315"/>
                </a:lnTo>
                <a:lnTo>
                  <a:pt x="895603" y="38286"/>
                </a:lnTo>
                <a:cubicBezTo>
                  <a:pt x="912072" y="50730"/>
                  <a:pt x="926373" y="66608"/>
                  <a:pt x="937343" y="85608"/>
                </a:cubicBezTo>
                <a:lnTo>
                  <a:pt x="1223603" y="581425"/>
                </a:lnTo>
                <a:cubicBezTo>
                  <a:pt x="1234573" y="600426"/>
                  <a:pt x="1241173" y="620749"/>
                  <a:pt x="1243715" y="641234"/>
                </a:cubicBezTo>
                <a:lnTo>
                  <a:pt x="1244216" y="660306"/>
                </a:lnTo>
                <a:lnTo>
                  <a:pt x="1244522" y="662131"/>
                </a:lnTo>
                <a:lnTo>
                  <a:pt x="1244394" y="667036"/>
                </a:lnTo>
                <a:lnTo>
                  <a:pt x="1244522" y="671935"/>
                </a:lnTo>
                <a:lnTo>
                  <a:pt x="1244216" y="673757"/>
                </a:lnTo>
                <a:lnTo>
                  <a:pt x="1243714" y="692832"/>
                </a:lnTo>
                <a:cubicBezTo>
                  <a:pt x="1241172" y="713316"/>
                  <a:pt x="1234573" y="733641"/>
                  <a:pt x="1223603" y="752641"/>
                </a:cubicBezTo>
                <a:lnTo>
                  <a:pt x="937344" y="1248458"/>
                </a:lnTo>
                <a:cubicBezTo>
                  <a:pt x="926373" y="1267458"/>
                  <a:pt x="912072" y="1283336"/>
                  <a:pt x="895603" y="1295779"/>
                </a:cubicBezTo>
                <a:lnTo>
                  <a:pt x="879335" y="1305751"/>
                </a:lnTo>
                <a:lnTo>
                  <a:pt x="877908" y="1306927"/>
                </a:lnTo>
                <a:lnTo>
                  <a:pt x="873602" y="1309266"/>
                </a:lnTo>
                <a:lnTo>
                  <a:pt x="869419" y="1311829"/>
                </a:lnTo>
                <a:lnTo>
                  <a:pt x="867686" y="1312477"/>
                </a:lnTo>
                <a:lnTo>
                  <a:pt x="850917" y="1321579"/>
                </a:lnTo>
                <a:cubicBezTo>
                  <a:pt x="831906" y="1329619"/>
                  <a:pt x="811005" y="1334065"/>
                  <a:pt x="789065" y="1334066"/>
                </a:cubicBezTo>
                <a:lnTo>
                  <a:pt x="216545" y="1334067"/>
                </a:lnTo>
                <a:cubicBezTo>
                  <a:pt x="183636" y="1334066"/>
                  <a:pt x="153063" y="1324061"/>
                  <a:pt x="127702" y="1306927"/>
                </a:cubicBezTo>
                <a:lnTo>
                  <a:pt x="122492" y="1302629"/>
                </a:lnTo>
                <a:lnTo>
                  <a:pt x="110008" y="1295779"/>
                </a:lnTo>
                <a:cubicBezTo>
                  <a:pt x="93539" y="1283336"/>
                  <a:pt x="79238" y="1267458"/>
                  <a:pt x="68268" y="1248457"/>
                </a:cubicBezTo>
                <a:lnTo>
                  <a:pt x="0" y="1130213"/>
                </a:lnTo>
                <a:lnTo>
                  <a:pt x="79808" y="1072746"/>
                </a:lnTo>
                <a:cubicBezTo>
                  <a:pt x="281183" y="894178"/>
                  <a:pt x="336307" y="592957"/>
                  <a:pt x="196492" y="350790"/>
                </a:cubicBezTo>
                <a:cubicBezTo>
                  <a:pt x="156545" y="281599"/>
                  <a:pt x="104466" y="223780"/>
                  <a:pt x="44494" y="178467"/>
                </a:cubicBezTo>
                <a:lnTo>
                  <a:pt x="22455" y="164958"/>
                </a:lnTo>
                <a:lnTo>
                  <a:pt x="68268" y="85608"/>
                </a:lnTo>
                <a:cubicBezTo>
                  <a:pt x="79238" y="66608"/>
                  <a:pt x="93539" y="50729"/>
                  <a:pt x="110008" y="38286"/>
                </a:cubicBezTo>
                <a:lnTo>
                  <a:pt x="126276" y="28314"/>
                </a:lnTo>
                <a:lnTo>
                  <a:pt x="127702" y="27138"/>
                </a:lnTo>
                <a:close/>
              </a:path>
            </a:pathLst>
          </a:cu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8" name="任意多边形 7"/>
          <p:cNvSpPr>
            <a:spLocks noChangeAspect="1"/>
          </p:cNvSpPr>
          <p:nvPr/>
        </p:nvSpPr>
        <p:spPr>
          <a:xfrm>
            <a:off x="4766893" y="2212755"/>
            <a:ext cx="1231045" cy="1319621"/>
          </a:xfrm>
          <a:custGeom>
            <a:avLst/>
            <a:gdLst>
              <a:gd name="connsiteX0" fmla="*/ 127702 w 1244522"/>
              <a:gd name="connsiteY0" fmla="*/ 27138 h 1334067"/>
              <a:gd name="connsiteX1" fmla="*/ 132008 w 1244522"/>
              <a:gd name="connsiteY1" fmla="*/ 24801 h 1334067"/>
              <a:gd name="connsiteX2" fmla="*/ 136192 w 1244522"/>
              <a:gd name="connsiteY2" fmla="*/ 22236 h 1334067"/>
              <a:gd name="connsiteX3" fmla="*/ 137926 w 1244522"/>
              <a:gd name="connsiteY3" fmla="*/ 21590 h 1334067"/>
              <a:gd name="connsiteX4" fmla="*/ 154694 w 1244522"/>
              <a:gd name="connsiteY4" fmla="*/ 12487 h 1334067"/>
              <a:gd name="connsiteX5" fmla="*/ 216545 w 1244522"/>
              <a:gd name="connsiteY5" fmla="*/ 0 h 1334067"/>
              <a:gd name="connsiteX6" fmla="*/ 789065 w 1244522"/>
              <a:gd name="connsiteY6" fmla="*/ 0 h 1334067"/>
              <a:gd name="connsiteX7" fmla="*/ 850917 w 1244522"/>
              <a:gd name="connsiteY7" fmla="*/ 12487 h 1334067"/>
              <a:gd name="connsiteX8" fmla="*/ 867686 w 1244522"/>
              <a:gd name="connsiteY8" fmla="*/ 21589 h 1334067"/>
              <a:gd name="connsiteX9" fmla="*/ 869418 w 1244522"/>
              <a:gd name="connsiteY9" fmla="*/ 22236 h 1334067"/>
              <a:gd name="connsiteX10" fmla="*/ 873599 w 1244522"/>
              <a:gd name="connsiteY10" fmla="*/ 24799 h 1334067"/>
              <a:gd name="connsiteX11" fmla="*/ 877909 w 1244522"/>
              <a:gd name="connsiteY11" fmla="*/ 27138 h 1334067"/>
              <a:gd name="connsiteX12" fmla="*/ 879335 w 1244522"/>
              <a:gd name="connsiteY12" fmla="*/ 28315 h 1334067"/>
              <a:gd name="connsiteX13" fmla="*/ 895603 w 1244522"/>
              <a:gd name="connsiteY13" fmla="*/ 38286 h 1334067"/>
              <a:gd name="connsiteX14" fmla="*/ 937343 w 1244522"/>
              <a:gd name="connsiteY14" fmla="*/ 85608 h 1334067"/>
              <a:gd name="connsiteX15" fmla="*/ 1223603 w 1244522"/>
              <a:gd name="connsiteY15" fmla="*/ 581425 h 1334067"/>
              <a:gd name="connsiteX16" fmla="*/ 1243715 w 1244522"/>
              <a:gd name="connsiteY16" fmla="*/ 641234 h 1334067"/>
              <a:gd name="connsiteX17" fmla="*/ 1244216 w 1244522"/>
              <a:gd name="connsiteY17" fmla="*/ 660306 h 1334067"/>
              <a:gd name="connsiteX18" fmla="*/ 1244522 w 1244522"/>
              <a:gd name="connsiteY18" fmla="*/ 662131 h 1334067"/>
              <a:gd name="connsiteX19" fmla="*/ 1244394 w 1244522"/>
              <a:gd name="connsiteY19" fmla="*/ 667036 h 1334067"/>
              <a:gd name="connsiteX20" fmla="*/ 1244522 w 1244522"/>
              <a:gd name="connsiteY20" fmla="*/ 671935 h 1334067"/>
              <a:gd name="connsiteX21" fmla="*/ 1244216 w 1244522"/>
              <a:gd name="connsiteY21" fmla="*/ 673757 h 1334067"/>
              <a:gd name="connsiteX22" fmla="*/ 1243714 w 1244522"/>
              <a:gd name="connsiteY22" fmla="*/ 692832 h 1334067"/>
              <a:gd name="connsiteX23" fmla="*/ 1223603 w 1244522"/>
              <a:gd name="connsiteY23" fmla="*/ 752641 h 1334067"/>
              <a:gd name="connsiteX24" fmla="*/ 937344 w 1244522"/>
              <a:gd name="connsiteY24" fmla="*/ 1248458 h 1334067"/>
              <a:gd name="connsiteX25" fmla="*/ 895603 w 1244522"/>
              <a:gd name="connsiteY25" fmla="*/ 1295779 h 1334067"/>
              <a:gd name="connsiteX26" fmla="*/ 879335 w 1244522"/>
              <a:gd name="connsiteY26" fmla="*/ 1305751 h 1334067"/>
              <a:gd name="connsiteX27" fmla="*/ 877908 w 1244522"/>
              <a:gd name="connsiteY27" fmla="*/ 1306927 h 1334067"/>
              <a:gd name="connsiteX28" fmla="*/ 873602 w 1244522"/>
              <a:gd name="connsiteY28" fmla="*/ 1309266 h 1334067"/>
              <a:gd name="connsiteX29" fmla="*/ 869419 w 1244522"/>
              <a:gd name="connsiteY29" fmla="*/ 1311829 h 1334067"/>
              <a:gd name="connsiteX30" fmla="*/ 867686 w 1244522"/>
              <a:gd name="connsiteY30" fmla="*/ 1312477 h 1334067"/>
              <a:gd name="connsiteX31" fmla="*/ 850917 w 1244522"/>
              <a:gd name="connsiteY31" fmla="*/ 1321579 h 1334067"/>
              <a:gd name="connsiteX32" fmla="*/ 789065 w 1244522"/>
              <a:gd name="connsiteY32" fmla="*/ 1334066 h 1334067"/>
              <a:gd name="connsiteX33" fmla="*/ 216545 w 1244522"/>
              <a:gd name="connsiteY33" fmla="*/ 1334067 h 1334067"/>
              <a:gd name="connsiteX34" fmla="*/ 127702 w 1244522"/>
              <a:gd name="connsiteY34" fmla="*/ 1306927 h 1334067"/>
              <a:gd name="connsiteX35" fmla="*/ 122492 w 1244522"/>
              <a:gd name="connsiteY35" fmla="*/ 1302629 h 1334067"/>
              <a:gd name="connsiteX36" fmla="*/ 110008 w 1244522"/>
              <a:gd name="connsiteY36" fmla="*/ 1295779 h 1334067"/>
              <a:gd name="connsiteX37" fmla="*/ 68268 w 1244522"/>
              <a:gd name="connsiteY37" fmla="*/ 1248457 h 1334067"/>
              <a:gd name="connsiteX38" fmla="*/ 0 w 1244522"/>
              <a:gd name="connsiteY38" fmla="*/ 1130213 h 1334067"/>
              <a:gd name="connsiteX39" fmla="*/ 79808 w 1244522"/>
              <a:gd name="connsiteY39" fmla="*/ 1072746 h 1334067"/>
              <a:gd name="connsiteX40" fmla="*/ 196492 w 1244522"/>
              <a:gd name="connsiteY40" fmla="*/ 350790 h 1334067"/>
              <a:gd name="connsiteX41" fmla="*/ 44494 w 1244522"/>
              <a:gd name="connsiteY41" fmla="*/ 178467 h 1334067"/>
              <a:gd name="connsiteX42" fmla="*/ 22455 w 1244522"/>
              <a:gd name="connsiteY42" fmla="*/ 164958 h 1334067"/>
              <a:gd name="connsiteX43" fmla="*/ 68268 w 1244522"/>
              <a:gd name="connsiteY43" fmla="*/ 85608 h 1334067"/>
              <a:gd name="connsiteX44" fmla="*/ 110008 w 1244522"/>
              <a:gd name="connsiteY44" fmla="*/ 38286 h 1334067"/>
              <a:gd name="connsiteX45" fmla="*/ 126276 w 1244522"/>
              <a:gd name="connsiteY45" fmla="*/ 28314 h 1334067"/>
              <a:gd name="connsiteX46" fmla="*/ 127702 w 1244522"/>
              <a:gd name="connsiteY46" fmla="*/ 27138 h 133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4522" h="1334067">
                <a:moveTo>
                  <a:pt x="127702" y="27138"/>
                </a:moveTo>
                <a:lnTo>
                  <a:pt x="132008" y="24801"/>
                </a:lnTo>
                <a:lnTo>
                  <a:pt x="136192" y="22236"/>
                </a:lnTo>
                <a:lnTo>
                  <a:pt x="137926" y="21590"/>
                </a:lnTo>
                <a:lnTo>
                  <a:pt x="154694" y="12487"/>
                </a:lnTo>
                <a:cubicBezTo>
                  <a:pt x="173704" y="4447"/>
                  <a:pt x="194606" y="0"/>
                  <a:pt x="216545" y="0"/>
                </a:cubicBezTo>
                <a:lnTo>
                  <a:pt x="789065" y="0"/>
                </a:lnTo>
                <a:cubicBezTo>
                  <a:pt x="811004" y="0"/>
                  <a:pt x="831906" y="4447"/>
                  <a:pt x="850917" y="12487"/>
                </a:cubicBezTo>
                <a:lnTo>
                  <a:pt x="867686" y="21589"/>
                </a:lnTo>
                <a:lnTo>
                  <a:pt x="869418" y="22236"/>
                </a:lnTo>
                <a:lnTo>
                  <a:pt x="873599" y="24799"/>
                </a:lnTo>
                <a:lnTo>
                  <a:pt x="877909" y="27138"/>
                </a:lnTo>
                <a:lnTo>
                  <a:pt x="879335" y="28315"/>
                </a:lnTo>
                <a:lnTo>
                  <a:pt x="895603" y="38286"/>
                </a:lnTo>
                <a:cubicBezTo>
                  <a:pt x="912072" y="50730"/>
                  <a:pt x="926373" y="66608"/>
                  <a:pt x="937343" y="85608"/>
                </a:cubicBezTo>
                <a:lnTo>
                  <a:pt x="1223603" y="581425"/>
                </a:lnTo>
                <a:cubicBezTo>
                  <a:pt x="1234573" y="600426"/>
                  <a:pt x="1241173" y="620749"/>
                  <a:pt x="1243715" y="641234"/>
                </a:cubicBezTo>
                <a:lnTo>
                  <a:pt x="1244216" y="660306"/>
                </a:lnTo>
                <a:lnTo>
                  <a:pt x="1244522" y="662131"/>
                </a:lnTo>
                <a:lnTo>
                  <a:pt x="1244394" y="667036"/>
                </a:lnTo>
                <a:lnTo>
                  <a:pt x="1244522" y="671935"/>
                </a:lnTo>
                <a:lnTo>
                  <a:pt x="1244216" y="673757"/>
                </a:lnTo>
                <a:lnTo>
                  <a:pt x="1243714" y="692832"/>
                </a:lnTo>
                <a:cubicBezTo>
                  <a:pt x="1241172" y="713316"/>
                  <a:pt x="1234573" y="733641"/>
                  <a:pt x="1223603" y="752641"/>
                </a:cubicBezTo>
                <a:lnTo>
                  <a:pt x="937344" y="1248458"/>
                </a:lnTo>
                <a:cubicBezTo>
                  <a:pt x="926373" y="1267458"/>
                  <a:pt x="912072" y="1283336"/>
                  <a:pt x="895603" y="1295779"/>
                </a:cubicBezTo>
                <a:lnTo>
                  <a:pt x="879335" y="1305751"/>
                </a:lnTo>
                <a:lnTo>
                  <a:pt x="877908" y="1306927"/>
                </a:lnTo>
                <a:lnTo>
                  <a:pt x="873602" y="1309266"/>
                </a:lnTo>
                <a:lnTo>
                  <a:pt x="869419" y="1311829"/>
                </a:lnTo>
                <a:lnTo>
                  <a:pt x="867686" y="1312477"/>
                </a:lnTo>
                <a:lnTo>
                  <a:pt x="850917" y="1321579"/>
                </a:lnTo>
                <a:cubicBezTo>
                  <a:pt x="831906" y="1329619"/>
                  <a:pt x="811005" y="1334065"/>
                  <a:pt x="789065" y="1334066"/>
                </a:cubicBezTo>
                <a:lnTo>
                  <a:pt x="216545" y="1334067"/>
                </a:lnTo>
                <a:cubicBezTo>
                  <a:pt x="183636" y="1334066"/>
                  <a:pt x="153063" y="1324061"/>
                  <a:pt x="127702" y="1306927"/>
                </a:cubicBezTo>
                <a:lnTo>
                  <a:pt x="122492" y="1302629"/>
                </a:lnTo>
                <a:lnTo>
                  <a:pt x="110008" y="1295779"/>
                </a:lnTo>
                <a:cubicBezTo>
                  <a:pt x="93539" y="1283336"/>
                  <a:pt x="79238" y="1267458"/>
                  <a:pt x="68268" y="1248457"/>
                </a:cubicBezTo>
                <a:lnTo>
                  <a:pt x="0" y="1130213"/>
                </a:lnTo>
                <a:lnTo>
                  <a:pt x="79808" y="1072746"/>
                </a:lnTo>
                <a:cubicBezTo>
                  <a:pt x="281183" y="894178"/>
                  <a:pt x="336307" y="592957"/>
                  <a:pt x="196492" y="350790"/>
                </a:cubicBezTo>
                <a:cubicBezTo>
                  <a:pt x="156545" y="281599"/>
                  <a:pt x="104466" y="223780"/>
                  <a:pt x="44494" y="178467"/>
                </a:cubicBezTo>
                <a:lnTo>
                  <a:pt x="22455" y="164958"/>
                </a:lnTo>
                <a:lnTo>
                  <a:pt x="68268" y="85608"/>
                </a:lnTo>
                <a:cubicBezTo>
                  <a:pt x="79238" y="66608"/>
                  <a:pt x="93539" y="50729"/>
                  <a:pt x="110008" y="38286"/>
                </a:cubicBezTo>
                <a:lnTo>
                  <a:pt x="126276" y="28314"/>
                </a:lnTo>
                <a:lnTo>
                  <a:pt x="127702" y="27138"/>
                </a:lnTo>
                <a:close/>
              </a:path>
            </a:pathLst>
          </a:cu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grpSp>
        <p:nvGrpSpPr>
          <p:cNvPr id="31" name="组合 30"/>
          <p:cNvGrpSpPr/>
          <p:nvPr/>
        </p:nvGrpSpPr>
        <p:grpSpPr>
          <a:xfrm>
            <a:off x="4068063" y="2556722"/>
            <a:ext cx="856830" cy="597870"/>
            <a:chOff x="896938" y="3490913"/>
            <a:chExt cx="782637" cy="546100"/>
          </a:xfrm>
          <a:solidFill>
            <a:schemeClr val="accent3">
              <a:lumMod val="75000"/>
            </a:schemeClr>
          </a:solidFill>
        </p:grpSpPr>
        <p:sp>
          <p:nvSpPr>
            <p:cNvPr id="32" name="Freeform 90"/>
            <p:cNvSpPr>
              <a:spLocks/>
            </p:cNvSpPr>
            <p:nvPr/>
          </p:nvSpPr>
          <p:spPr bwMode="auto">
            <a:xfrm>
              <a:off x="896938" y="3998913"/>
              <a:ext cx="782637" cy="38100"/>
            </a:xfrm>
            <a:custGeom>
              <a:avLst/>
              <a:gdLst>
                <a:gd name="T0" fmla="*/ 305 w 306"/>
                <a:gd name="T1" fmla="*/ 0 h 15"/>
                <a:gd name="T2" fmla="*/ 1 w 306"/>
                <a:gd name="T3" fmla="*/ 0 h 15"/>
                <a:gd name="T4" fmla="*/ 0 w 306"/>
                <a:gd name="T5" fmla="*/ 4 h 15"/>
                <a:gd name="T6" fmla="*/ 10 w 306"/>
                <a:gd name="T7" fmla="*/ 15 h 15"/>
                <a:gd name="T8" fmla="*/ 296 w 306"/>
                <a:gd name="T9" fmla="*/ 15 h 15"/>
                <a:gd name="T10" fmla="*/ 306 w 306"/>
                <a:gd name="T11" fmla="*/ 4 h 15"/>
                <a:gd name="T12" fmla="*/ 305 w 30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306" h="15">
                  <a:moveTo>
                    <a:pt x="305" y="0"/>
                  </a:moveTo>
                  <a:cubicBezTo>
                    <a:pt x="1" y="0"/>
                    <a:pt x="1" y="0"/>
                    <a:pt x="1" y="0"/>
                  </a:cubicBezTo>
                  <a:cubicBezTo>
                    <a:pt x="1" y="2"/>
                    <a:pt x="0" y="3"/>
                    <a:pt x="0" y="4"/>
                  </a:cubicBezTo>
                  <a:cubicBezTo>
                    <a:pt x="0" y="10"/>
                    <a:pt x="5" y="15"/>
                    <a:pt x="10" y="15"/>
                  </a:cubicBezTo>
                  <a:cubicBezTo>
                    <a:pt x="296" y="15"/>
                    <a:pt x="296" y="15"/>
                    <a:pt x="296" y="15"/>
                  </a:cubicBezTo>
                  <a:cubicBezTo>
                    <a:pt x="301" y="15"/>
                    <a:pt x="306" y="10"/>
                    <a:pt x="306" y="4"/>
                  </a:cubicBezTo>
                  <a:cubicBezTo>
                    <a:pt x="306" y="3"/>
                    <a:pt x="305" y="2"/>
                    <a:pt x="3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91"/>
            <p:cNvSpPr>
              <a:spLocks noEditPoints="1"/>
            </p:cNvSpPr>
            <p:nvPr/>
          </p:nvSpPr>
          <p:spPr bwMode="auto">
            <a:xfrm>
              <a:off x="974725" y="3490913"/>
              <a:ext cx="627062" cy="398462"/>
            </a:xfrm>
            <a:custGeom>
              <a:avLst/>
              <a:gdLst>
                <a:gd name="T0" fmla="*/ 0 w 246"/>
                <a:gd name="T1" fmla="*/ 156 h 156"/>
                <a:gd name="T2" fmla="*/ 246 w 246"/>
                <a:gd name="T3" fmla="*/ 156 h 156"/>
                <a:gd name="T4" fmla="*/ 246 w 246"/>
                <a:gd name="T5" fmla="*/ 152 h 156"/>
                <a:gd name="T6" fmla="*/ 246 w 246"/>
                <a:gd name="T7" fmla="*/ 149 h 156"/>
                <a:gd name="T8" fmla="*/ 246 w 246"/>
                <a:gd name="T9" fmla="*/ 20 h 156"/>
                <a:gd name="T10" fmla="*/ 226 w 246"/>
                <a:gd name="T11" fmla="*/ 0 h 156"/>
                <a:gd name="T12" fmla="*/ 20 w 246"/>
                <a:gd name="T13" fmla="*/ 0 h 156"/>
                <a:gd name="T14" fmla="*/ 0 w 246"/>
                <a:gd name="T15" fmla="*/ 20 h 156"/>
                <a:gd name="T16" fmla="*/ 0 w 246"/>
                <a:gd name="T17" fmla="*/ 155 h 156"/>
                <a:gd name="T18" fmla="*/ 0 w 246"/>
                <a:gd name="T19" fmla="*/ 155 h 156"/>
                <a:gd name="T20" fmla="*/ 0 w 246"/>
                <a:gd name="T21" fmla="*/ 156 h 156"/>
                <a:gd name="T22" fmla="*/ 15 w 246"/>
                <a:gd name="T23" fmla="*/ 22 h 156"/>
                <a:gd name="T24" fmla="*/ 22 w 246"/>
                <a:gd name="T25" fmla="*/ 15 h 156"/>
                <a:gd name="T26" fmla="*/ 224 w 246"/>
                <a:gd name="T27" fmla="*/ 15 h 156"/>
                <a:gd name="T28" fmla="*/ 231 w 246"/>
                <a:gd name="T29" fmla="*/ 22 h 156"/>
                <a:gd name="T30" fmla="*/ 231 w 246"/>
                <a:gd name="T31" fmla="*/ 141 h 156"/>
                <a:gd name="T32" fmla="*/ 15 w 246"/>
                <a:gd name="T33" fmla="*/ 141 h 156"/>
                <a:gd name="T34" fmla="*/ 15 w 246"/>
                <a:gd name="T35" fmla="*/ 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156">
                  <a:moveTo>
                    <a:pt x="0" y="156"/>
                  </a:moveTo>
                  <a:cubicBezTo>
                    <a:pt x="246" y="156"/>
                    <a:pt x="246" y="156"/>
                    <a:pt x="246" y="156"/>
                  </a:cubicBezTo>
                  <a:cubicBezTo>
                    <a:pt x="246" y="152"/>
                    <a:pt x="246" y="152"/>
                    <a:pt x="246" y="152"/>
                  </a:cubicBezTo>
                  <a:cubicBezTo>
                    <a:pt x="246" y="149"/>
                    <a:pt x="246" y="149"/>
                    <a:pt x="246" y="149"/>
                  </a:cubicBezTo>
                  <a:cubicBezTo>
                    <a:pt x="246" y="20"/>
                    <a:pt x="246" y="20"/>
                    <a:pt x="246" y="20"/>
                  </a:cubicBezTo>
                  <a:cubicBezTo>
                    <a:pt x="246" y="9"/>
                    <a:pt x="237" y="0"/>
                    <a:pt x="226" y="0"/>
                  </a:cubicBezTo>
                  <a:cubicBezTo>
                    <a:pt x="20" y="0"/>
                    <a:pt x="20" y="0"/>
                    <a:pt x="20" y="0"/>
                  </a:cubicBezTo>
                  <a:cubicBezTo>
                    <a:pt x="9" y="0"/>
                    <a:pt x="0" y="9"/>
                    <a:pt x="0" y="20"/>
                  </a:cubicBezTo>
                  <a:cubicBezTo>
                    <a:pt x="0" y="155"/>
                    <a:pt x="0" y="155"/>
                    <a:pt x="0" y="155"/>
                  </a:cubicBezTo>
                  <a:cubicBezTo>
                    <a:pt x="0" y="155"/>
                    <a:pt x="0" y="155"/>
                    <a:pt x="0" y="155"/>
                  </a:cubicBezTo>
                  <a:lnTo>
                    <a:pt x="0" y="156"/>
                  </a:lnTo>
                  <a:close/>
                  <a:moveTo>
                    <a:pt x="15" y="22"/>
                  </a:moveTo>
                  <a:cubicBezTo>
                    <a:pt x="15" y="18"/>
                    <a:pt x="18" y="15"/>
                    <a:pt x="22" y="15"/>
                  </a:cubicBezTo>
                  <a:cubicBezTo>
                    <a:pt x="224" y="15"/>
                    <a:pt x="224" y="15"/>
                    <a:pt x="224" y="15"/>
                  </a:cubicBezTo>
                  <a:cubicBezTo>
                    <a:pt x="228" y="15"/>
                    <a:pt x="231" y="18"/>
                    <a:pt x="231" y="22"/>
                  </a:cubicBezTo>
                  <a:cubicBezTo>
                    <a:pt x="231" y="141"/>
                    <a:pt x="231" y="141"/>
                    <a:pt x="231" y="141"/>
                  </a:cubicBezTo>
                  <a:cubicBezTo>
                    <a:pt x="15" y="141"/>
                    <a:pt x="15" y="141"/>
                    <a:pt x="15" y="141"/>
                  </a:cubicBezTo>
                  <a:lnTo>
                    <a:pt x="1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93"/>
            <p:cNvSpPr>
              <a:spLocks noEditPoints="1"/>
            </p:cNvSpPr>
            <p:nvPr/>
          </p:nvSpPr>
          <p:spPr bwMode="auto">
            <a:xfrm>
              <a:off x="912813" y="3902075"/>
              <a:ext cx="750887" cy="79375"/>
            </a:xfrm>
            <a:custGeom>
              <a:avLst/>
              <a:gdLst>
                <a:gd name="T0" fmla="*/ 434 w 473"/>
                <a:gd name="T1" fmla="*/ 0 h 50"/>
                <a:gd name="T2" fmla="*/ 39 w 473"/>
                <a:gd name="T3" fmla="*/ 0 h 50"/>
                <a:gd name="T4" fmla="*/ 0 w 473"/>
                <a:gd name="T5" fmla="*/ 50 h 50"/>
                <a:gd name="T6" fmla="*/ 473 w 473"/>
                <a:gd name="T7" fmla="*/ 50 h 50"/>
                <a:gd name="T8" fmla="*/ 434 w 473"/>
                <a:gd name="T9" fmla="*/ 0 h 50"/>
                <a:gd name="T10" fmla="*/ 190 w 473"/>
                <a:gd name="T11" fmla="*/ 40 h 50"/>
                <a:gd name="T12" fmla="*/ 195 w 473"/>
                <a:gd name="T13" fmla="*/ 32 h 50"/>
                <a:gd name="T14" fmla="*/ 278 w 473"/>
                <a:gd name="T15" fmla="*/ 32 h 50"/>
                <a:gd name="T16" fmla="*/ 283 w 473"/>
                <a:gd name="T17" fmla="*/ 40 h 50"/>
                <a:gd name="T18" fmla="*/ 190 w 473"/>
                <a:gd name="T19" fmla="*/ 40 h 50"/>
                <a:gd name="T20" fmla="*/ 61 w 473"/>
                <a:gd name="T21" fmla="*/ 23 h 50"/>
                <a:gd name="T22" fmla="*/ 71 w 473"/>
                <a:gd name="T23" fmla="*/ 12 h 50"/>
                <a:gd name="T24" fmla="*/ 402 w 473"/>
                <a:gd name="T25" fmla="*/ 12 h 50"/>
                <a:gd name="T26" fmla="*/ 412 w 473"/>
                <a:gd name="T27" fmla="*/ 23 h 50"/>
                <a:gd name="T28" fmla="*/ 61 w 473"/>
                <a:gd name="T2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3" h="50">
                  <a:moveTo>
                    <a:pt x="434" y="0"/>
                  </a:moveTo>
                  <a:lnTo>
                    <a:pt x="39" y="0"/>
                  </a:lnTo>
                  <a:lnTo>
                    <a:pt x="0" y="50"/>
                  </a:lnTo>
                  <a:lnTo>
                    <a:pt x="473" y="50"/>
                  </a:lnTo>
                  <a:lnTo>
                    <a:pt x="434" y="0"/>
                  </a:lnTo>
                  <a:close/>
                  <a:moveTo>
                    <a:pt x="190" y="40"/>
                  </a:moveTo>
                  <a:lnTo>
                    <a:pt x="195" y="32"/>
                  </a:lnTo>
                  <a:lnTo>
                    <a:pt x="278" y="32"/>
                  </a:lnTo>
                  <a:lnTo>
                    <a:pt x="283" y="40"/>
                  </a:lnTo>
                  <a:lnTo>
                    <a:pt x="190" y="40"/>
                  </a:lnTo>
                  <a:close/>
                  <a:moveTo>
                    <a:pt x="61" y="23"/>
                  </a:moveTo>
                  <a:lnTo>
                    <a:pt x="71" y="12"/>
                  </a:lnTo>
                  <a:lnTo>
                    <a:pt x="402" y="12"/>
                  </a:lnTo>
                  <a:lnTo>
                    <a:pt x="412" y="23"/>
                  </a:lnTo>
                  <a:lnTo>
                    <a:pt x="6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字方塊 1"/>
          <p:cNvSpPr txBox="1"/>
          <p:nvPr/>
        </p:nvSpPr>
        <p:spPr>
          <a:xfrm>
            <a:off x="4115897" y="2645215"/>
            <a:ext cx="744114" cy="300082"/>
          </a:xfrm>
          <a:prstGeom prst="rect">
            <a:avLst/>
          </a:prstGeom>
          <a:noFill/>
        </p:spPr>
        <p:txBody>
          <a:bodyPr wrap="none" rtlCol="0">
            <a:spAutoFit/>
          </a:bodyPr>
          <a:lstStyle/>
          <a:p>
            <a:r>
              <a:rPr lang="en-US" altLang="zh-TW" b="1" dirty="0">
                <a:latin typeface="Microsoft YaHei" panose="020B0503020204020204" pitchFamily="34" charset="-122"/>
                <a:ea typeface="Microsoft YaHei" panose="020B0503020204020204" pitchFamily="34" charset="-122"/>
              </a:rPr>
              <a:t>SHA-3</a:t>
            </a:r>
            <a:endParaRPr lang="zh-TW" altLang="en-US" b="1" dirty="0">
              <a:latin typeface="Microsoft YaHei" panose="020B0503020204020204" pitchFamily="34" charset="-122"/>
              <a:ea typeface="Microsoft YaHei" panose="020B0503020204020204" pitchFamily="34" charset="-122"/>
            </a:endParaRPr>
          </a:p>
        </p:txBody>
      </p:sp>
      <p:sp>
        <p:nvSpPr>
          <p:cNvPr id="51" name="TextBox 6"/>
          <p:cNvSpPr txBox="1">
            <a:spLocks noChangeArrowheads="1"/>
          </p:cNvSpPr>
          <p:nvPr/>
        </p:nvSpPr>
        <p:spPr bwMode="auto">
          <a:xfrm>
            <a:off x="3124672" y="240588"/>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Rho</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Pi</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Chi</a:t>
            </a:r>
            <a:endParaRPr kumimoji="0" lang="zh-CN" sz="2000" i="0" u="none" strike="noStrike" cap="none" normalizeH="0" baseline="0" dirty="0">
              <a:ln>
                <a:noFill/>
              </a:ln>
              <a:solidFill>
                <a:schemeClr val="bg2">
                  <a:lumMod val="25000"/>
                </a:schemeClr>
              </a:solidFill>
              <a:effectLst/>
              <a:latin typeface="Arial" pitchFamily="34" charset="0"/>
              <a:cs typeface="+mn-ea"/>
            </a:endParaRPr>
          </a:p>
        </p:txBody>
      </p:sp>
      <mc:AlternateContent xmlns:mc="http://schemas.openxmlformats.org/markup-compatibility/2006" xmlns:a14="http://schemas.microsoft.com/office/drawing/2010/main">
        <mc:Choice Requires="a14">
          <p:sp>
            <p:nvSpPr>
              <p:cNvPr id="34" name="文字方塊 33"/>
              <p:cNvSpPr txBox="1"/>
              <p:nvPr/>
            </p:nvSpPr>
            <p:spPr>
              <a:xfrm>
                <a:off x="3265872" y="1965931"/>
                <a:ext cx="752167"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5400" b="1" i="1" smtClean="0">
                          <a:solidFill>
                            <a:schemeClr val="bg1"/>
                          </a:solidFill>
                          <a:latin typeface="Cambria Math" panose="02040503050406030204" pitchFamily="18" charset="0"/>
                        </a:rPr>
                        <m:t>𝛒</m:t>
                      </m:r>
                    </m:oMath>
                  </m:oMathPara>
                </a14:m>
                <a:endParaRPr lang="zh-TW" altLang="en-US" sz="54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4" name="文字方塊 33"/>
              <p:cNvSpPr txBox="1">
                <a:spLocks noRot="1" noChangeAspect="1" noMove="1" noResize="1" noEditPoints="1" noAdjustHandles="1" noChangeArrowheads="1" noChangeShapeType="1" noTextEdit="1"/>
              </p:cNvSpPr>
              <p:nvPr/>
            </p:nvSpPr>
            <p:spPr>
              <a:xfrm>
                <a:off x="3265872" y="1965931"/>
                <a:ext cx="752167" cy="923330"/>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3206598" y="2609046"/>
                <a:ext cx="811441"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5400" b="1" i="1" smtClean="0">
                          <a:solidFill>
                            <a:schemeClr val="bg1"/>
                          </a:solidFill>
                          <a:latin typeface="Cambria Math" panose="02040503050406030204" pitchFamily="18" charset="0"/>
                        </a:rPr>
                        <m:t>𝛑</m:t>
                      </m:r>
                    </m:oMath>
                  </m:oMathPara>
                </a14:m>
                <a:endParaRPr lang="zh-TW" altLang="en-US" sz="54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2" name="矩形 41"/>
              <p:cNvSpPr>
                <a:spLocks noRot="1" noChangeAspect="1" noMove="1" noResize="1" noEditPoints="1" noAdjustHandles="1" noChangeArrowheads="1" noChangeShapeType="1" noTextEdit="1"/>
              </p:cNvSpPr>
              <p:nvPr/>
            </p:nvSpPr>
            <p:spPr>
              <a:xfrm>
                <a:off x="3206598" y="2609046"/>
                <a:ext cx="811441" cy="92333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19682" y="2198746"/>
                <a:ext cx="7360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5400" b="1" i="0" smtClean="0">
                          <a:solidFill>
                            <a:schemeClr val="bg1"/>
                          </a:solidFill>
                          <a:latin typeface="Cambria Math" panose="02040503050406030204" pitchFamily="18" charset="0"/>
                        </a:rPr>
                        <m:t>𝛘</m:t>
                      </m:r>
                    </m:oMath>
                  </m:oMathPara>
                </a14:m>
                <a:endParaRPr lang="zh-TW" altLang="en-US" sz="54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5019682" y="2198746"/>
                <a:ext cx="736099" cy="923330"/>
              </a:xfrm>
              <a:prstGeom prst="rect">
                <a:avLst/>
              </a:prstGeom>
              <a:blipFill>
                <a:blip r:embed="rId4"/>
                <a:stretch>
                  <a:fillRect/>
                </a:stretch>
              </a:blipFill>
            </p:spPr>
            <p:txBody>
              <a:bodyPr/>
              <a:lstStyle/>
              <a:p>
                <a:r>
                  <a:rPr lang="zh-TW" altLang="en-US">
                    <a:noFill/>
                  </a:rPr>
                  <a:t> </a:t>
                </a:r>
              </a:p>
            </p:txBody>
          </p:sp>
        </mc:Fallback>
      </mc:AlternateContent>
      <p:cxnSp>
        <p:nvCxnSpPr>
          <p:cNvPr id="45" name="直接连接符 6"/>
          <p:cNvCxnSpPr/>
          <p:nvPr/>
        </p:nvCxnSpPr>
        <p:spPr>
          <a:xfrm flipV="1">
            <a:off x="1318105" y="3312640"/>
            <a:ext cx="2049574" cy="7373"/>
          </a:xfrm>
          <a:prstGeom prst="line">
            <a:avLst/>
          </a:prstGeom>
          <a:ln>
            <a:solidFill>
              <a:schemeClr val="bg1">
                <a:lumMod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51698" y="2383195"/>
            <a:ext cx="2353080" cy="307777"/>
          </a:xfrm>
          <a:prstGeom prst="rect">
            <a:avLst/>
          </a:prstGeom>
        </p:spPr>
        <p:txBody>
          <a:bodyPr wrap="none">
            <a:spAutoFit/>
          </a:bodyPr>
          <a:lstStyle/>
          <a:p>
            <a:r>
              <a:rPr lang="zh-TW" altLang="en-US" sz="1400" b="1" dirty="0">
                <a:solidFill>
                  <a:schemeClr val="tx2">
                    <a:lumMod val="50000"/>
                  </a:schemeClr>
                </a:solidFill>
                <a:latin typeface="Times New Roman" panose="02020603050405020304" pitchFamily="18" charset="0"/>
                <a:cs typeface="Times New Roman" panose="02020603050405020304" pitchFamily="18" charset="0"/>
              </a:rPr>
              <a:t>Replace one by one in order</a:t>
            </a:r>
            <a:r>
              <a:rPr lang="en-US" altLang="zh-TW" sz="1400" b="1" dirty="0">
                <a:solidFill>
                  <a:schemeClr val="tx2">
                    <a:lumMod val="50000"/>
                  </a:schemeClr>
                </a:solidFill>
                <a:latin typeface="Times New Roman" panose="02020603050405020304" pitchFamily="18" charset="0"/>
                <a:cs typeface="Times New Roman" panose="02020603050405020304" pitchFamily="18" charset="0"/>
              </a:rPr>
              <a:t>.</a:t>
            </a:r>
            <a:endParaRPr lang="zh-TW" altLang="en-US" sz="1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2" name="矩形 11"/>
          <p:cNvSpPr/>
          <p:nvPr/>
        </p:nvSpPr>
        <p:spPr>
          <a:xfrm>
            <a:off x="1351483" y="3011384"/>
            <a:ext cx="1827744" cy="307777"/>
          </a:xfrm>
          <a:prstGeom prst="rect">
            <a:avLst/>
          </a:prstGeom>
        </p:spPr>
        <p:txBody>
          <a:bodyPr wrap="none">
            <a:spAutoFit/>
          </a:bodyPr>
          <a:lstStyle/>
          <a:p>
            <a:r>
              <a:rPr lang="zh-TW" altLang="en-US" sz="1400" b="1" dirty="0">
                <a:solidFill>
                  <a:schemeClr val="tx2">
                    <a:lumMod val="50000"/>
                  </a:schemeClr>
                </a:solidFill>
                <a:latin typeface="Times New Roman" panose="02020603050405020304" pitchFamily="18" charset="0"/>
                <a:cs typeface="Times New Roman" panose="02020603050405020304" pitchFamily="18" charset="0"/>
              </a:rPr>
              <a:t>Combine Rho and Pi</a:t>
            </a:r>
            <a:r>
              <a:rPr lang="en-US" altLang="zh-TW" sz="1400" b="1" dirty="0">
                <a:solidFill>
                  <a:schemeClr val="tx2">
                    <a:lumMod val="50000"/>
                  </a:schemeClr>
                </a:solidFill>
                <a:latin typeface="Times New Roman" panose="02020603050405020304" pitchFamily="18" charset="0"/>
                <a:cs typeface="Times New Roman" panose="02020603050405020304" pitchFamily="18" charset="0"/>
              </a:rPr>
              <a:t>.</a:t>
            </a:r>
            <a:endParaRPr lang="zh-TW" altLang="en-US" sz="1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矩形 12"/>
          <p:cNvSpPr/>
          <p:nvPr/>
        </p:nvSpPr>
        <p:spPr>
          <a:xfrm>
            <a:off x="5997938" y="2412207"/>
            <a:ext cx="3060479" cy="954107"/>
          </a:xfrm>
          <a:prstGeom prst="rect">
            <a:avLst/>
          </a:prstGeom>
        </p:spPr>
        <p:txBody>
          <a:bodyPr wrap="square">
            <a:spAutoFit/>
          </a:bodyPr>
          <a:lstStyle/>
          <a:p>
            <a:r>
              <a:rPr lang="en-US" altLang="zh-TW" b="1" dirty="0">
                <a:solidFill>
                  <a:schemeClr val="bg2">
                    <a:lumMod val="25000"/>
                  </a:schemeClr>
                </a:solidFill>
                <a:latin typeface="Times New Roman" panose="02020603050405020304" pitchFamily="18" charset="0"/>
                <a:cs typeface="Times New Roman" panose="02020603050405020304" pitchFamily="18" charset="0"/>
              </a:rPr>
              <a:t>If the data are not changed together, it needs to be very careful; otherwise, wrong data might be obtained when calculating.</a:t>
            </a:r>
            <a:endParaRPr lang="zh-TW" altLang="en-US" sz="1400" b="1" dirty="0">
              <a:solidFill>
                <a:schemeClr val="bg2">
                  <a:lumMod val="25000"/>
                </a:schemeClr>
              </a:solidFill>
              <a:latin typeface="Times New Roman" panose="02020603050405020304" pitchFamily="18" charset="0"/>
              <a:ea typeface="+mj-ea"/>
              <a:cs typeface="Times New Roman" panose="02020603050405020304" pitchFamily="18" charset="0"/>
            </a:endParaRPr>
          </a:p>
        </p:txBody>
      </p:sp>
      <p:sp>
        <p:nvSpPr>
          <p:cNvPr id="61" name="TextBox 6"/>
          <p:cNvSpPr txBox="1">
            <a:spLocks noChangeArrowheads="1"/>
          </p:cNvSpPr>
          <p:nvPr/>
        </p:nvSpPr>
        <p:spPr bwMode="auto">
          <a:xfrm>
            <a:off x="405559" y="400526"/>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nvGrpSpPr>
          <p:cNvPr id="28" name="群組 27"/>
          <p:cNvGrpSpPr/>
          <p:nvPr/>
        </p:nvGrpSpPr>
        <p:grpSpPr>
          <a:xfrm>
            <a:off x="0" y="176463"/>
            <a:ext cx="1730869" cy="509691"/>
            <a:chOff x="0" y="176463"/>
            <a:chExt cx="1730869" cy="509691"/>
          </a:xfrm>
        </p:grpSpPr>
        <p:sp>
          <p:nvSpPr>
            <p:cNvPr id="29" name="五邊形 28"/>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0" name="群組 29"/>
            <p:cNvGrpSpPr/>
            <p:nvPr/>
          </p:nvGrpSpPr>
          <p:grpSpPr>
            <a:xfrm>
              <a:off x="3581" y="176463"/>
              <a:ext cx="1503118" cy="509691"/>
              <a:chOff x="4124" y="133642"/>
              <a:chExt cx="1503118" cy="509691"/>
            </a:xfrm>
          </p:grpSpPr>
          <p:sp>
            <p:nvSpPr>
              <p:cNvPr id="36"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37" name="组合 2"/>
              <p:cNvGrpSpPr/>
              <p:nvPr/>
            </p:nvGrpSpPr>
            <p:grpSpPr>
              <a:xfrm>
                <a:off x="4124" y="218992"/>
                <a:ext cx="428395" cy="308512"/>
                <a:chOff x="1489166" y="2322031"/>
                <a:chExt cx="566993" cy="408324"/>
              </a:xfrm>
            </p:grpSpPr>
            <p:sp>
              <p:nvSpPr>
                <p:cNvPr id="4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8" name="直線接點 3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39" name="TextBox 6"/>
              <p:cNvSpPr txBox="1">
                <a:spLocks noChangeArrowheads="1"/>
              </p:cNvSpPr>
              <p:nvPr/>
            </p:nvSpPr>
            <p:spPr bwMode="auto">
              <a:xfrm>
                <a:off x="420959" y="381723"/>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grpSp>
      <p:sp>
        <p:nvSpPr>
          <p:cNvPr id="4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74737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14:presetBounceEnd="50000">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50000">
                                          <p:cBhvr additive="base">
                                            <p:cTn id="7" dur="500" fill="hold"/>
                                            <p:tgtEl>
                                              <p:spTgt spid="2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5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par>
                              <p:cTn id="40" fill="hold">
                                <p:stCondLst>
                                  <p:cond delay="2500"/>
                                </p:stCondLst>
                                <p:childTnLst>
                                  <p:par>
                                    <p:cTn id="41" presetID="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par>
                              <p:cTn id="49" fill="hold">
                                <p:stCondLst>
                                  <p:cond delay="3500"/>
                                </p:stCondLst>
                                <p:childTnLst>
                                  <p:par>
                                    <p:cTn id="50" presetID="2" presetClass="entr" presetSubtype="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1+#ppt_w/2"/>
                                              </p:val>
                                            </p:tav>
                                            <p:tav tm="100000">
                                              <p:val>
                                                <p:strVal val="#ppt_x"/>
                                              </p:val>
                                            </p:tav>
                                          </p:tavLst>
                                        </p:anim>
                                        <p:anim calcmode="lin" valueType="num">
                                          <p:cBhvr additive="base">
                                            <p:cTn id="5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P spid="34" grpId="0"/>
          <p:bldP spid="42" grpId="0"/>
          <p:bldP spid="5" grpId="0"/>
          <p:bldP spid="10" grpId="0"/>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par>
                              <p:cTn id="40" fill="hold">
                                <p:stCondLst>
                                  <p:cond delay="2500"/>
                                </p:stCondLst>
                                <p:childTnLst>
                                  <p:par>
                                    <p:cTn id="41" presetID="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par>
                              <p:cTn id="49" fill="hold">
                                <p:stCondLst>
                                  <p:cond delay="3500"/>
                                </p:stCondLst>
                                <p:childTnLst>
                                  <p:par>
                                    <p:cTn id="50" presetID="2" presetClass="entr" presetSubtype="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1+#ppt_w/2"/>
                                              </p:val>
                                            </p:tav>
                                            <p:tav tm="100000">
                                              <p:val>
                                                <p:strVal val="#ppt_x"/>
                                              </p:val>
                                            </p:tav>
                                          </p:tavLst>
                                        </p:anim>
                                        <p:anim calcmode="lin" valueType="num">
                                          <p:cBhvr additive="base">
                                            <p:cTn id="5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P spid="34" grpId="0"/>
          <p:bldP spid="42" grpId="0"/>
          <p:bldP spid="5" grpId="0"/>
          <p:bldP spid="10" grpId="0"/>
          <p:bldP spid="12" grpId="0"/>
          <p:bldP spid="13"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5" name="任意多边形 74"/>
          <p:cNvSpPr/>
          <p:nvPr/>
        </p:nvSpPr>
        <p:spPr>
          <a:xfrm rot="1864238">
            <a:off x="4209321" y="1890238"/>
            <a:ext cx="1478451" cy="881776"/>
          </a:xfrm>
          <a:custGeom>
            <a:avLst/>
            <a:gdLst>
              <a:gd name="connsiteX0" fmla="*/ 0 w 1478451"/>
              <a:gd name="connsiteY0" fmla="*/ 27918 h 881776"/>
              <a:gd name="connsiteX1" fmla="*/ 20649 w 1478451"/>
              <a:gd name="connsiteY1" fmla="*/ 16710 h 881776"/>
              <a:gd name="connsiteX2" fmla="*/ 103419 w 1478451"/>
              <a:gd name="connsiteY2" fmla="*/ 0 h 881776"/>
              <a:gd name="connsiteX3" fmla="*/ 869568 w 1478451"/>
              <a:gd name="connsiteY3" fmla="*/ 0 h 881776"/>
              <a:gd name="connsiteX4" fmla="*/ 952338 w 1478451"/>
              <a:gd name="connsiteY4" fmla="*/ 16711 h 881776"/>
              <a:gd name="connsiteX5" fmla="*/ 974779 w 1478451"/>
              <a:gd name="connsiteY5" fmla="*/ 28891 h 881776"/>
              <a:gd name="connsiteX6" fmla="*/ 977098 w 1478451"/>
              <a:gd name="connsiteY6" fmla="*/ 29756 h 881776"/>
              <a:gd name="connsiteX7" fmla="*/ 982692 w 1478451"/>
              <a:gd name="connsiteY7" fmla="*/ 33186 h 881776"/>
              <a:gd name="connsiteX8" fmla="*/ 988458 w 1478451"/>
              <a:gd name="connsiteY8" fmla="*/ 36316 h 881776"/>
              <a:gd name="connsiteX9" fmla="*/ 990368 w 1478451"/>
              <a:gd name="connsiteY9" fmla="*/ 37891 h 881776"/>
              <a:gd name="connsiteX10" fmla="*/ 1012137 w 1478451"/>
              <a:gd name="connsiteY10" fmla="*/ 51235 h 881776"/>
              <a:gd name="connsiteX11" fmla="*/ 1067993 w 1478451"/>
              <a:gd name="connsiteY11" fmla="*/ 114561 h 881776"/>
              <a:gd name="connsiteX12" fmla="*/ 1451068 w 1478451"/>
              <a:gd name="connsiteY12" fmla="*/ 778066 h 881776"/>
              <a:gd name="connsiteX13" fmla="*/ 1477982 w 1478451"/>
              <a:gd name="connsiteY13" fmla="*/ 858103 h 881776"/>
              <a:gd name="connsiteX14" fmla="*/ 1478451 w 1478451"/>
              <a:gd name="connsiteY14" fmla="*/ 875948 h 881776"/>
              <a:gd name="connsiteX15" fmla="*/ 1166621 w 1478451"/>
              <a:gd name="connsiteY15" fmla="*/ 881776 h 881776"/>
              <a:gd name="connsiteX16" fmla="*/ 1166284 w 1478451"/>
              <a:gd name="connsiteY16" fmla="*/ 868958 h 881776"/>
              <a:gd name="connsiteX17" fmla="*/ 1147831 w 1478451"/>
              <a:gd name="connsiteY17" fmla="*/ 814082 h 881776"/>
              <a:gd name="connsiteX18" fmla="*/ 885186 w 1478451"/>
              <a:gd name="connsiteY18" fmla="*/ 359166 h 881776"/>
              <a:gd name="connsiteX19" fmla="*/ 846889 w 1478451"/>
              <a:gd name="connsiteY19" fmla="*/ 315748 h 881776"/>
              <a:gd name="connsiteX20" fmla="*/ 831963 w 1478451"/>
              <a:gd name="connsiteY20" fmla="*/ 306599 h 881776"/>
              <a:gd name="connsiteX21" fmla="*/ 830654 w 1478451"/>
              <a:gd name="connsiteY21" fmla="*/ 305520 h 881776"/>
              <a:gd name="connsiteX22" fmla="*/ 826701 w 1478451"/>
              <a:gd name="connsiteY22" fmla="*/ 303373 h 881776"/>
              <a:gd name="connsiteX23" fmla="*/ 822865 w 1478451"/>
              <a:gd name="connsiteY23" fmla="*/ 301022 h 881776"/>
              <a:gd name="connsiteX24" fmla="*/ 821275 w 1478451"/>
              <a:gd name="connsiteY24" fmla="*/ 300428 h 881776"/>
              <a:gd name="connsiteX25" fmla="*/ 805889 w 1478451"/>
              <a:gd name="connsiteY25" fmla="*/ 292077 h 881776"/>
              <a:gd name="connsiteX26" fmla="*/ 749140 w 1478451"/>
              <a:gd name="connsiteY26" fmla="*/ 280620 h 881776"/>
              <a:gd name="connsiteX27" fmla="*/ 223848 w 1478451"/>
              <a:gd name="connsiteY27" fmla="*/ 280620 h 881776"/>
              <a:gd name="connsiteX28" fmla="*/ 167098 w 1478451"/>
              <a:gd name="connsiteY28" fmla="*/ 292077 h 881776"/>
              <a:gd name="connsiteX29" fmla="*/ 161121 w 1478451"/>
              <a:gd name="connsiteY29" fmla="*/ 295321 h 8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8451" h="881776">
                <a:moveTo>
                  <a:pt x="0" y="27918"/>
                </a:moveTo>
                <a:lnTo>
                  <a:pt x="20649" y="16710"/>
                </a:lnTo>
                <a:cubicBezTo>
                  <a:pt x="46088" y="5950"/>
                  <a:pt x="74059" y="0"/>
                  <a:pt x="103419" y="0"/>
                </a:cubicBezTo>
                <a:lnTo>
                  <a:pt x="869568" y="0"/>
                </a:lnTo>
                <a:cubicBezTo>
                  <a:pt x="898928" y="0"/>
                  <a:pt x="926898" y="5950"/>
                  <a:pt x="952338" y="16711"/>
                </a:cubicBezTo>
                <a:lnTo>
                  <a:pt x="974779" y="28891"/>
                </a:lnTo>
                <a:lnTo>
                  <a:pt x="977098" y="29756"/>
                </a:lnTo>
                <a:lnTo>
                  <a:pt x="982692" y="33186"/>
                </a:lnTo>
                <a:lnTo>
                  <a:pt x="988458" y="36316"/>
                </a:lnTo>
                <a:lnTo>
                  <a:pt x="990368" y="37891"/>
                </a:lnTo>
                <a:lnTo>
                  <a:pt x="1012137" y="51235"/>
                </a:lnTo>
                <a:cubicBezTo>
                  <a:pt x="1034175" y="67887"/>
                  <a:pt x="1053314" y="89135"/>
                  <a:pt x="1067993" y="114561"/>
                </a:cubicBezTo>
                <a:lnTo>
                  <a:pt x="1451068" y="778066"/>
                </a:lnTo>
                <a:cubicBezTo>
                  <a:pt x="1465748" y="803493"/>
                  <a:pt x="1474580" y="830691"/>
                  <a:pt x="1477982" y="858103"/>
                </a:cubicBezTo>
                <a:lnTo>
                  <a:pt x="1478451" y="875948"/>
                </a:lnTo>
                <a:lnTo>
                  <a:pt x="1166621" y="881776"/>
                </a:lnTo>
                <a:lnTo>
                  <a:pt x="1166284" y="868958"/>
                </a:lnTo>
                <a:cubicBezTo>
                  <a:pt x="1163951" y="850162"/>
                  <a:pt x="1157897" y="831516"/>
                  <a:pt x="1147831" y="814082"/>
                </a:cubicBezTo>
                <a:lnTo>
                  <a:pt x="885186" y="359166"/>
                </a:lnTo>
                <a:cubicBezTo>
                  <a:pt x="875120" y="341734"/>
                  <a:pt x="861998" y="327165"/>
                  <a:pt x="846889" y="315748"/>
                </a:cubicBezTo>
                <a:lnTo>
                  <a:pt x="831963" y="306599"/>
                </a:lnTo>
                <a:lnTo>
                  <a:pt x="830654" y="305520"/>
                </a:lnTo>
                <a:lnTo>
                  <a:pt x="826701" y="303373"/>
                </a:lnTo>
                <a:lnTo>
                  <a:pt x="822865" y="301022"/>
                </a:lnTo>
                <a:lnTo>
                  <a:pt x="821275" y="300428"/>
                </a:lnTo>
                <a:lnTo>
                  <a:pt x="805889" y="292077"/>
                </a:lnTo>
                <a:cubicBezTo>
                  <a:pt x="788447" y="284700"/>
                  <a:pt x="769269" y="280620"/>
                  <a:pt x="749140" y="280620"/>
                </a:cubicBezTo>
                <a:lnTo>
                  <a:pt x="223848" y="280620"/>
                </a:lnTo>
                <a:cubicBezTo>
                  <a:pt x="203718" y="280620"/>
                  <a:pt x="184541" y="284700"/>
                  <a:pt x="167098" y="292077"/>
                </a:cubicBezTo>
                <a:lnTo>
                  <a:pt x="161121" y="295321"/>
                </a:lnTo>
                <a:close/>
              </a:path>
            </a:pathLst>
          </a:custGeom>
          <a:solidFill>
            <a:srgbClr val="5771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4" name="任意多边形 73"/>
          <p:cNvSpPr/>
          <p:nvPr/>
        </p:nvSpPr>
        <p:spPr>
          <a:xfrm rot="1864238">
            <a:off x="3601936" y="1390929"/>
            <a:ext cx="641524" cy="1702644"/>
          </a:xfrm>
          <a:custGeom>
            <a:avLst/>
            <a:gdLst>
              <a:gd name="connsiteX0" fmla="*/ 480561 w 641524"/>
              <a:gd name="connsiteY0" fmla="*/ 0 h 1702644"/>
              <a:gd name="connsiteX1" fmla="*/ 641524 w 641524"/>
              <a:gd name="connsiteY1" fmla="*/ 267139 h 1702644"/>
              <a:gd name="connsiteX2" fmla="*/ 632176 w 641524"/>
              <a:gd name="connsiteY2" fmla="*/ 272870 h 1702644"/>
              <a:gd name="connsiteX3" fmla="*/ 593878 w 641524"/>
              <a:gd name="connsiteY3" fmla="*/ 316288 h 1702644"/>
              <a:gd name="connsiteX4" fmla="*/ 331233 w 641524"/>
              <a:gd name="connsiteY4" fmla="*/ 771204 h 1702644"/>
              <a:gd name="connsiteX5" fmla="*/ 312780 w 641524"/>
              <a:gd name="connsiteY5" fmla="*/ 826079 h 1702644"/>
              <a:gd name="connsiteX6" fmla="*/ 312320 w 641524"/>
              <a:gd name="connsiteY6" fmla="*/ 843581 h 1702644"/>
              <a:gd name="connsiteX7" fmla="*/ 312039 w 641524"/>
              <a:gd name="connsiteY7" fmla="*/ 845252 h 1702644"/>
              <a:gd name="connsiteX8" fmla="*/ 312157 w 641524"/>
              <a:gd name="connsiteY8" fmla="*/ 849746 h 1702644"/>
              <a:gd name="connsiteX9" fmla="*/ 312039 w 641524"/>
              <a:gd name="connsiteY9" fmla="*/ 854247 h 1702644"/>
              <a:gd name="connsiteX10" fmla="*/ 312320 w 641524"/>
              <a:gd name="connsiteY10" fmla="*/ 855922 h 1702644"/>
              <a:gd name="connsiteX11" fmla="*/ 312781 w 641524"/>
              <a:gd name="connsiteY11" fmla="*/ 873421 h 1702644"/>
              <a:gd name="connsiteX12" fmla="*/ 331233 w 641524"/>
              <a:gd name="connsiteY12" fmla="*/ 928296 h 1702644"/>
              <a:gd name="connsiteX13" fmla="*/ 593878 w 641524"/>
              <a:gd name="connsiteY13" fmla="*/ 1383212 h 1702644"/>
              <a:gd name="connsiteX14" fmla="*/ 632176 w 641524"/>
              <a:gd name="connsiteY14" fmla="*/ 1426630 h 1702644"/>
              <a:gd name="connsiteX15" fmla="*/ 637425 w 641524"/>
              <a:gd name="connsiteY15" fmla="*/ 1429511 h 1702644"/>
              <a:gd name="connsiteX16" fmla="*/ 486464 w 641524"/>
              <a:gd name="connsiteY16" fmla="*/ 1702644 h 1702644"/>
              <a:gd name="connsiteX17" fmla="*/ 483633 w 641524"/>
              <a:gd name="connsiteY17" fmla="*/ 1700309 h 1702644"/>
              <a:gd name="connsiteX18" fmla="*/ 466926 w 641524"/>
              <a:gd name="connsiteY18" fmla="*/ 1691141 h 1702644"/>
              <a:gd name="connsiteX19" fmla="*/ 411070 w 641524"/>
              <a:gd name="connsiteY19" fmla="*/ 1627815 h 1702644"/>
              <a:gd name="connsiteX20" fmla="*/ 27995 w 641524"/>
              <a:gd name="connsiteY20" fmla="*/ 964310 h 1702644"/>
              <a:gd name="connsiteX21" fmla="*/ 1082 w 641524"/>
              <a:gd name="connsiteY21" fmla="*/ 884274 h 1702644"/>
              <a:gd name="connsiteX22" fmla="*/ 410 w 641524"/>
              <a:gd name="connsiteY22" fmla="*/ 858751 h 1702644"/>
              <a:gd name="connsiteX23" fmla="*/ 0 w 641524"/>
              <a:gd name="connsiteY23" fmla="*/ 856308 h 1702644"/>
              <a:gd name="connsiteX24" fmla="*/ 173 w 641524"/>
              <a:gd name="connsiteY24" fmla="*/ 849744 h 1702644"/>
              <a:gd name="connsiteX25" fmla="*/ 0 w 641524"/>
              <a:gd name="connsiteY25" fmla="*/ 843190 h 1702644"/>
              <a:gd name="connsiteX26" fmla="*/ 410 w 641524"/>
              <a:gd name="connsiteY26" fmla="*/ 840751 h 1702644"/>
              <a:gd name="connsiteX27" fmla="*/ 1082 w 641524"/>
              <a:gd name="connsiteY27" fmla="*/ 815224 h 1702644"/>
              <a:gd name="connsiteX28" fmla="*/ 27995 w 641524"/>
              <a:gd name="connsiteY28" fmla="*/ 735188 h 1702644"/>
              <a:gd name="connsiteX29" fmla="*/ 411069 w 641524"/>
              <a:gd name="connsiteY29" fmla="*/ 71684 h 1702644"/>
              <a:gd name="connsiteX30" fmla="*/ 466927 w 641524"/>
              <a:gd name="connsiteY30" fmla="*/ 8357 h 170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1524" h="1702644">
                <a:moveTo>
                  <a:pt x="480561" y="0"/>
                </a:moveTo>
                <a:lnTo>
                  <a:pt x="641524" y="267139"/>
                </a:lnTo>
                <a:lnTo>
                  <a:pt x="632176" y="272870"/>
                </a:lnTo>
                <a:cubicBezTo>
                  <a:pt x="617065" y="284287"/>
                  <a:pt x="603944" y="298855"/>
                  <a:pt x="593878" y="316288"/>
                </a:cubicBezTo>
                <a:lnTo>
                  <a:pt x="331233" y="771204"/>
                </a:lnTo>
                <a:cubicBezTo>
                  <a:pt x="321167" y="788637"/>
                  <a:pt x="315112" y="807284"/>
                  <a:pt x="312780" y="826079"/>
                </a:cubicBezTo>
                <a:lnTo>
                  <a:pt x="312320" y="843581"/>
                </a:lnTo>
                <a:lnTo>
                  <a:pt x="312039" y="845252"/>
                </a:lnTo>
                <a:lnTo>
                  <a:pt x="312157" y="849746"/>
                </a:lnTo>
                <a:lnTo>
                  <a:pt x="312039" y="854247"/>
                </a:lnTo>
                <a:lnTo>
                  <a:pt x="312320" y="855922"/>
                </a:lnTo>
                <a:lnTo>
                  <a:pt x="312781" y="873421"/>
                </a:lnTo>
                <a:cubicBezTo>
                  <a:pt x="315112" y="892216"/>
                  <a:pt x="321168" y="910863"/>
                  <a:pt x="331233" y="928296"/>
                </a:cubicBezTo>
                <a:lnTo>
                  <a:pt x="593878" y="1383212"/>
                </a:lnTo>
                <a:cubicBezTo>
                  <a:pt x="603944" y="1400645"/>
                  <a:pt x="617065" y="1415213"/>
                  <a:pt x="632176" y="1426630"/>
                </a:cubicBezTo>
                <a:lnTo>
                  <a:pt x="637425" y="1429511"/>
                </a:lnTo>
                <a:lnTo>
                  <a:pt x="486464" y="1702644"/>
                </a:lnTo>
                <a:lnTo>
                  <a:pt x="483633" y="1700309"/>
                </a:lnTo>
                <a:lnTo>
                  <a:pt x="466926" y="1691141"/>
                </a:lnTo>
                <a:cubicBezTo>
                  <a:pt x="444888" y="1674489"/>
                  <a:pt x="425749" y="1653241"/>
                  <a:pt x="411070" y="1627815"/>
                </a:cubicBezTo>
                <a:lnTo>
                  <a:pt x="27995" y="964310"/>
                </a:lnTo>
                <a:cubicBezTo>
                  <a:pt x="13315" y="938884"/>
                  <a:pt x="4483" y="911685"/>
                  <a:pt x="1082" y="884274"/>
                </a:cubicBezTo>
                <a:lnTo>
                  <a:pt x="410" y="858751"/>
                </a:lnTo>
                <a:lnTo>
                  <a:pt x="0" y="856308"/>
                </a:lnTo>
                <a:lnTo>
                  <a:pt x="173" y="849744"/>
                </a:lnTo>
                <a:lnTo>
                  <a:pt x="0" y="843190"/>
                </a:lnTo>
                <a:lnTo>
                  <a:pt x="410" y="840751"/>
                </a:lnTo>
                <a:lnTo>
                  <a:pt x="1082" y="815224"/>
                </a:lnTo>
                <a:cubicBezTo>
                  <a:pt x="4483" y="787813"/>
                  <a:pt x="13314" y="760614"/>
                  <a:pt x="27995" y="735188"/>
                </a:cubicBezTo>
                <a:lnTo>
                  <a:pt x="411069" y="71684"/>
                </a:lnTo>
                <a:cubicBezTo>
                  <a:pt x="425749" y="46257"/>
                  <a:pt x="444887" y="25008"/>
                  <a:pt x="466927" y="8357"/>
                </a:cubicBezTo>
                <a:close/>
              </a:path>
            </a:pathLst>
          </a:custGeom>
          <a:solidFill>
            <a:srgbClr val="5771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3" name="任意多边形 72"/>
          <p:cNvSpPr/>
          <p:nvPr/>
        </p:nvSpPr>
        <p:spPr>
          <a:xfrm rot="1864238">
            <a:off x="3748506" y="2667690"/>
            <a:ext cx="1472087" cy="879729"/>
          </a:xfrm>
          <a:custGeom>
            <a:avLst/>
            <a:gdLst>
              <a:gd name="connsiteX0" fmla="*/ 150680 w 1472087"/>
              <a:gd name="connsiteY0" fmla="*/ 581331 h 879729"/>
              <a:gd name="connsiteX1" fmla="*/ 174030 w 1472087"/>
              <a:gd name="connsiteY1" fmla="*/ 592556 h 879729"/>
              <a:gd name="connsiteX2" fmla="*/ 217384 w 1472087"/>
              <a:gd name="connsiteY2" fmla="*/ 599111 h 879729"/>
              <a:gd name="connsiteX3" fmla="*/ 742676 w 1472087"/>
              <a:gd name="connsiteY3" fmla="*/ 599110 h 879729"/>
              <a:gd name="connsiteX4" fmla="*/ 799425 w 1472087"/>
              <a:gd name="connsiteY4" fmla="*/ 587654 h 879729"/>
              <a:gd name="connsiteX5" fmla="*/ 814810 w 1472087"/>
              <a:gd name="connsiteY5" fmla="*/ 579302 h 879729"/>
              <a:gd name="connsiteX6" fmla="*/ 816401 w 1472087"/>
              <a:gd name="connsiteY6" fmla="*/ 578708 h 879729"/>
              <a:gd name="connsiteX7" fmla="*/ 820239 w 1472087"/>
              <a:gd name="connsiteY7" fmla="*/ 576356 h 879729"/>
              <a:gd name="connsiteX8" fmla="*/ 824191 w 1472087"/>
              <a:gd name="connsiteY8" fmla="*/ 574210 h 879729"/>
              <a:gd name="connsiteX9" fmla="*/ 825499 w 1472087"/>
              <a:gd name="connsiteY9" fmla="*/ 573132 h 879729"/>
              <a:gd name="connsiteX10" fmla="*/ 840425 w 1472087"/>
              <a:gd name="connsiteY10" fmla="*/ 563982 h 879729"/>
              <a:gd name="connsiteX11" fmla="*/ 878722 w 1472087"/>
              <a:gd name="connsiteY11" fmla="*/ 520564 h 879729"/>
              <a:gd name="connsiteX12" fmla="*/ 1141368 w 1472087"/>
              <a:gd name="connsiteY12" fmla="*/ 65649 h 879729"/>
              <a:gd name="connsiteX13" fmla="*/ 1159820 w 1472087"/>
              <a:gd name="connsiteY13" fmla="*/ 10773 h 879729"/>
              <a:gd name="connsiteX14" fmla="*/ 1159950 w 1472087"/>
              <a:gd name="connsiteY14" fmla="*/ 5834 h 879729"/>
              <a:gd name="connsiteX15" fmla="*/ 1472087 w 1472087"/>
              <a:gd name="connsiteY15" fmla="*/ 0 h 879729"/>
              <a:gd name="connsiteX16" fmla="*/ 1471518 w 1472087"/>
              <a:gd name="connsiteY16" fmla="*/ 21626 h 879729"/>
              <a:gd name="connsiteX17" fmla="*/ 1444605 w 1472087"/>
              <a:gd name="connsiteY17" fmla="*/ 101663 h 879729"/>
              <a:gd name="connsiteX18" fmla="*/ 1061531 w 1472087"/>
              <a:gd name="connsiteY18" fmla="*/ 765167 h 879729"/>
              <a:gd name="connsiteX19" fmla="*/ 1005673 w 1472087"/>
              <a:gd name="connsiteY19" fmla="*/ 828494 h 879729"/>
              <a:gd name="connsiteX20" fmla="*/ 983903 w 1472087"/>
              <a:gd name="connsiteY20" fmla="*/ 841838 h 879729"/>
              <a:gd name="connsiteX21" fmla="*/ 981995 w 1472087"/>
              <a:gd name="connsiteY21" fmla="*/ 843412 h 879729"/>
              <a:gd name="connsiteX22" fmla="*/ 976232 w 1472087"/>
              <a:gd name="connsiteY22" fmla="*/ 846541 h 879729"/>
              <a:gd name="connsiteX23" fmla="*/ 970634 w 1472087"/>
              <a:gd name="connsiteY23" fmla="*/ 849972 h 879729"/>
              <a:gd name="connsiteX24" fmla="*/ 968314 w 1472087"/>
              <a:gd name="connsiteY24" fmla="*/ 850838 h 879729"/>
              <a:gd name="connsiteX25" fmla="*/ 945874 w 1472087"/>
              <a:gd name="connsiteY25" fmla="*/ 863019 h 879729"/>
              <a:gd name="connsiteX26" fmla="*/ 863103 w 1472087"/>
              <a:gd name="connsiteY26" fmla="*/ 879728 h 879729"/>
              <a:gd name="connsiteX27" fmla="*/ 96955 w 1472087"/>
              <a:gd name="connsiteY27" fmla="*/ 879729 h 879729"/>
              <a:gd name="connsiteX28" fmla="*/ 33722 w 1472087"/>
              <a:gd name="connsiteY28" fmla="*/ 870169 h 879729"/>
              <a:gd name="connsiteX29" fmla="*/ 0 w 1472087"/>
              <a:gd name="connsiteY29" fmla="*/ 853957 h 8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2087" h="879729">
                <a:moveTo>
                  <a:pt x="150680" y="581331"/>
                </a:moveTo>
                <a:lnTo>
                  <a:pt x="174030" y="592556"/>
                </a:lnTo>
                <a:cubicBezTo>
                  <a:pt x="187726" y="596815"/>
                  <a:pt x="202287" y="599111"/>
                  <a:pt x="217384" y="599111"/>
                </a:cubicBezTo>
                <a:lnTo>
                  <a:pt x="742676" y="599110"/>
                </a:lnTo>
                <a:cubicBezTo>
                  <a:pt x="762806" y="599110"/>
                  <a:pt x="781982" y="595031"/>
                  <a:pt x="799425" y="587654"/>
                </a:cubicBezTo>
                <a:lnTo>
                  <a:pt x="814810" y="579302"/>
                </a:lnTo>
                <a:lnTo>
                  <a:pt x="816401" y="578708"/>
                </a:lnTo>
                <a:lnTo>
                  <a:pt x="820239" y="576356"/>
                </a:lnTo>
                <a:lnTo>
                  <a:pt x="824191" y="574210"/>
                </a:lnTo>
                <a:lnTo>
                  <a:pt x="825499" y="573132"/>
                </a:lnTo>
                <a:lnTo>
                  <a:pt x="840425" y="563982"/>
                </a:lnTo>
                <a:cubicBezTo>
                  <a:pt x="855536" y="552565"/>
                  <a:pt x="868656" y="537997"/>
                  <a:pt x="878722" y="520564"/>
                </a:cubicBezTo>
                <a:lnTo>
                  <a:pt x="1141368" y="65649"/>
                </a:lnTo>
                <a:cubicBezTo>
                  <a:pt x="1151433" y="48215"/>
                  <a:pt x="1157487" y="29568"/>
                  <a:pt x="1159820" y="10773"/>
                </a:cubicBezTo>
                <a:lnTo>
                  <a:pt x="1159950" y="5834"/>
                </a:lnTo>
                <a:lnTo>
                  <a:pt x="1472087" y="0"/>
                </a:lnTo>
                <a:lnTo>
                  <a:pt x="1471518" y="21626"/>
                </a:lnTo>
                <a:cubicBezTo>
                  <a:pt x="1468117" y="49038"/>
                  <a:pt x="1459285" y="76236"/>
                  <a:pt x="1444605" y="101663"/>
                </a:cubicBezTo>
                <a:lnTo>
                  <a:pt x="1061531" y="765167"/>
                </a:lnTo>
                <a:cubicBezTo>
                  <a:pt x="1046850" y="790593"/>
                  <a:pt x="1027712" y="811841"/>
                  <a:pt x="1005673" y="828494"/>
                </a:cubicBezTo>
                <a:lnTo>
                  <a:pt x="983903" y="841838"/>
                </a:lnTo>
                <a:lnTo>
                  <a:pt x="981995" y="843412"/>
                </a:lnTo>
                <a:lnTo>
                  <a:pt x="976232" y="846541"/>
                </a:lnTo>
                <a:lnTo>
                  <a:pt x="970634" y="849972"/>
                </a:lnTo>
                <a:lnTo>
                  <a:pt x="968314" y="850838"/>
                </a:lnTo>
                <a:lnTo>
                  <a:pt x="945874" y="863019"/>
                </a:lnTo>
                <a:cubicBezTo>
                  <a:pt x="920434" y="873779"/>
                  <a:pt x="892465" y="879728"/>
                  <a:pt x="863103" y="879728"/>
                </a:cubicBezTo>
                <a:lnTo>
                  <a:pt x="96955" y="879729"/>
                </a:lnTo>
                <a:cubicBezTo>
                  <a:pt x="74935" y="879729"/>
                  <a:pt x="53697" y="876382"/>
                  <a:pt x="33722" y="870169"/>
                </a:cubicBezTo>
                <a:lnTo>
                  <a:pt x="0" y="853957"/>
                </a:lnTo>
                <a:close/>
              </a:path>
            </a:pathLst>
          </a:custGeom>
          <a:solidFill>
            <a:srgbClr val="5771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0" name="直接连接符 9"/>
          <p:cNvCxnSpPr/>
          <p:nvPr/>
        </p:nvCxnSpPr>
        <p:spPr>
          <a:xfrm>
            <a:off x="5524836" y="2155505"/>
            <a:ext cx="255473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40658" y="2155505"/>
            <a:ext cx="2633125"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465293" y="3642312"/>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618022" y="1800071"/>
            <a:ext cx="2406428" cy="369332"/>
          </a:xfrm>
          <a:prstGeom prst="rect">
            <a:avLst/>
          </a:prstGeom>
        </p:spPr>
        <p:txBody>
          <a:bodyPr wrap="none">
            <a:spAutoFit/>
          </a:bodyPr>
          <a:lstStyle/>
          <a:p>
            <a:r>
              <a:rPr lang="en-US" altLang="zh-CN" sz="1800" b="1" dirty="0">
                <a:solidFill>
                  <a:schemeClr val="bg2">
                    <a:lumMod val="25000"/>
                  </a:schemeClr>
                </a:solidFill>
                <a:latin typeface="Microsoft YaHei" panose="020B0503020204020204" pitchFamily="34" charset="-122"/>
                <a:ea typeface="Microsoft YaHei" panose="020B0503020204020204" pitchFamily="34" charset="-122"/>
                <a:cs typeface="+mn-ea"/>
              </a:rPr>
              <a:t>Look-up table (big)</a:t>
            </a:r>
            <a:endParaRPr lang="zh-CN" altLang="en-US" sz="1800" b="1" dirty="0">
              <a:solidFill>
                <a:schemeClr val="bg2">
                  <a:lumMod val="25000"/>
                </a:schemeClr>
              </a:solidFill>
              <a:latin typeface="Microsoft YaHei" panose="020B0503020204020204" pitchFamily="34" charset="-122"/>
              <a:ea typeface="Microsoft YaHei" panose="020B0503020204020204" pitchFamily="34" charset="-122"/>
              <a:cs typeface="+mn-ea"/>
            </a:endParaRPr>
          </a:p>
        </p:txBody>
      </p:sp>
      <p:sp>
        <p:nvSpPr>
          <p:cNvPr id="20" name="矩形 19"/>
          <p:cNvSpPr/>
          <p:nvPr/>
        </p:nvSpPr>
        <p:spPr>
          <a:xfrm>
            <a:off x="2992614" y="3806324"/>
            <a:ext cx="1503864" cy="369332"/>
          </a:xfrm>
          <a:prstGeom prst="rect">
            <a:avLst/>
          </a:prstGeom>
        </p:spPr>
        <p:txBody>
          <a:bodyPr wrap="square">
            <a:spAutoFit/>
          </a:bodyPr>
          <a:lstStyle/>
          <a:p>
            <a:r>
              <a:rPr lang="en-US" altLang="zh-CN" sz="1800" b="1" dirty="0">
                <a:solidFill>
                  <a:schemeClr val="bg2">
                    <a:lumMod val="25000"/>
                  </a:schemeClr>
                </a:solidFill>
                <a:latin typeface="Microsoft YaHei" panose="020B0503020204020204" pitchFamily="34" charset="-122"/>
                <a:ea typeface="Microsoft YaHei" panose="020B0503020204020204" pitchFamily="34" charset="-122"/>
                <a:cs typeface="+mn-ea"/>
              </a:rPr>
              <a:t>Calculation</a:t>
            </a:r>
            <a:endParaRPr lang="zh-CN" altLang="en-US" sz="1800" b="1" dirty="0">
              <a:solidFill>
                <a:schemeClr val="bg2">
                  <a:lumMod val="25000"/>
                </a:schemeClr>
              </a:solidFill>
              <a:latin typeface="Microsoft YaHei" panose="020B0503020204020204" pitchFamily="34" charset="-122"/>
              <a:ea typeface="Microsoft YaHei" panose="020B0503020204020204" pitchFamily="34" charset="-122"/>
              <a:cs typeface="+mn-ea"/>
            </a:endParaRPr>
          </a:p>
        </p:txBody>
      </p:sp>
      <p:sp>
        <p:nvSpPr>
          <p:cNvPr id="32" name="TextBox 6"/>
          <p:cNvSpPr txBox="1">
            <a:spLocks noChangeArrowheads="1"/>
          </p:cNvSpPr>
          <p:nvPr/>
        </p:nvSpPr>
        <p:spPr bwMode="auto">
          <a:xfrm>
            <a:off x="3124672" y="240588"/>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Iota</a:t>
            </a:r>
            <a:endParaRPr kumimoji="0" lang="zh-CN" sz="2000" i="0" u="none" strike="noStrike" cap="none" normalizeH="0" baseline="0" dirty="0">
              <a:ln>
                <a:noFill/>
              </a:ln>
              <a:solidFill>
                <a:schemeClr val="bg2">
                  <a:lumMod val="25000"/>
                </a:schemeClr>
              </a:solidFill>
              <a:effectLst/>
              <a:latin typeface="Arial" pitchFamily="34" charset="0"/>
              <a:cs typeface="+mn-ea"/>
            </a:endParaRPr>
          </a:p>
        </p:txBody>
      </p:sp>
      <mc:AlternateContent xmlns:mc="http://schemas.openxmlformats.org/markup-compatibility/2006" xmlns:a14="http://schemas.microsoft.com/office/drawing/2010/main">
        <mc:Choice Requires="a14">
          <p:sp>
            <p:nvSpPr>
              <p:cNvPr id="2" name="矩形 1"/>
              <p:cNvSpPr/>
              <p:nvPr/>
            </p:nvSpPr>
            <p:spPr>
              <a:xfrm>
                <a:off x="4173552" y="1971922"/>
                <a:ext cx="649537"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6000" b="1" i="1">
                          <a:solidFill>
                            <a:schemeClr val="bg2">
                              <a:lumMod val="25000"/>
                            </a:schemeClr>
                          </a:solidFill>
                          <a:latin typeface="Cambria Math" panose="02040503050406030204" pitchFamily="18" charset="0"/>
                        </a:rPr>
                        <m:t>𝛊</m:t>
                      </m:r>
                    </m:oMath>
                  </m:oMathPara>
                </a14:m>
                <a:endParaRPr lang="zh-TW" altLang="en-US" sz="6000" b="1"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4173552" y="1971922"/>
                <a:ext cx="649537" cy="1015663"/>
              </a:xfrm>
              <a:prstGeom prst="rect">
                <a:avLst/>
              </a:prstGeom>
              <a:blipFill>
                <a:blip r:embed="rId3"/>
                <a:stretch>
                  <a:fillRect/>
                </a:stretch>
              </a:blipFill>
            </p:spPr>
            <p:txBody>
              <a:bodyPr/>
              <a:lstStyle/>
              <a:p>
                <a:r>
                  <a:rPr lang="zh-TW" altLang="en-US">
                    <a:noFill/>
                  </a:rPr>
                  <a:t> </a:t>
                </a:r>
              </a:p>
            </p:txBody>
          </p:sp>
        </mc:Fallback>
      </mc:AlternateContent>
      <p:sp>
        <p:nvSpPr>
          <p:cNvPr id="33" name="矩形 32"/>
          <p:cNvSpPr/>
          <p:nvPr/>
        </p:nvSpPr>
        <p:spPr>
          <a:xfrm>
            <a:off x="922377" y="1807388"/>
            <a:ext cx="2563522" cy="369332"/>
          </a:xfrm>
          <a:prstGeom prst="rect">
            <a:avLst/>
          </a:prstGeom>
        </p:spPr>
        <p:txBody>
          <a:bodyPr wrap="none">
            <a:spAutoFit/>
          </a:bodyPr>
          <a:lstStyle/>
          <a:p>
            <a:r>
              <a:rPr lang="en-US" altLang="zh-CN" sz="1800" b="1" dirty="0">
                <a:solidFill>
                  <a:schemeClr val="bg2">
                    <a:lumMod val="25000"/>
                  </a:schemeClr>
                </a:solidFill>
                <a:latin typeface="Microsoft YaHei" panose="020B0503020204020204" pitchFamily="34" charset="-122"/>
                <a:ea typeface="Microsoft YaHei" panose="020B0503020204020204" pitchFamily="34" charset="-122"/>
                <a:cs typeface="+mn-ea"/>
              </a:rPr>
              <a:t>Look-up table (little)</a:t>
            </a:r>
            <a:endParaRPr lang="zh-CN" altLang="en-US" sz="1800" b="1" dirty="0">
              <a:solidFill>
                <a:schemeClr val="bg2">
                  <a:lumMod val="25000"/>
                </a:schemeClr>
              </a:solidFill>
              <a:latin typeface="Microsoft YaHei" panose="020B0503020204020204" pitchFamily="34" charset="-122"/>
              <a:ea typeface="Microsoft YaHei" panose="020B0503020204020204" pitchFamily="34" charset="-122"/>
              <a:cs typeface="+mn-ea"/>
            </a:endParaRPr>
          </a:p>
        </p:txBody>
      </p:sp>
      <p:sp>
        <p:nvSpPr>
          <p:cNvPr id="5" name="矩形 4"/>
          <p:cNvSpPr/>
          <p:nvPr/>
        </p:nvSpPr>
        <p:spPr>
          <a:xfrm>
            <a:off x="5516048" y="2157840"/>
            <a:ext cx="2732258" cy="738664"/>
          </a:xfrm>
          <a:prstGeom prst="rect">
            <a:avLst/>
          </a:prstGeom>
        </p:spPr>
        <p:txBody>
          <a:bodyPr wrap="square">
            <a:spAutoFit/>
          </a:bodyPr>
          <a:lstStyle/>
          <a:p>
            <a:r>
              <a:rPr lang="zh-TW" altLang="en-US" sz="1400" dirty="0">
                <a:solidFill>
                  <a:schemeClr val="bg2">
                    <a:lumMod val="50000"/>
                  </a:schemeClr>
                </a:solidFill>
                <a:latin typeface="Times New Roman" panose="02020603050405020304" pitchFamily="18" charset="0"/>
                <a:cs typeface="Times New Roman" panose="02020603050405020304" pitchFamily="18" charset="0"/>
              </a:rPr>
              <a:t>The round constant of each round is fixed, so </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it</a:t>
            </a:r>
            <a:r>
              <a:rPr lang="zh-TW" altLang="en-US" sz="1400" dirty="0">
                <a:solidFill>
                  <a:schemeClr val="bg2">
                    <a:lumMod val="50000"/>
                  </a:schemeClr>
                </a:solidFill>
                <a:latin typeface="Times New Roman" panose="02020603050405020304" pitchFamily="18" charset="0"/>
                <a:cs typeface="Times New Roman" panose="02020603050405020304" pitchFamily="18" charset="0"/>
              </a:rPr>
              <a:t> can </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be</a:t>
            </a:r>
            <a:r>
              <a:rPr lang="zh-TW" altLang="en-US" sz="1400" dirty="0">
                <a:solidFill>
                  <a:schemeClr val="bg2">
                    <a:lumMod val="50000"/>
                  </a:schemeClr>
                </a:solidFill>
                <a:latin typeface="Times New Roman" panose="02020603050405020304" pitchFamily="18" charset="0"/>
                <a:cs typeface="Times New Roman" panose="02020603050405020304" pitchFamily="18" charset="0"/>
              </a:rPr>
              <a:t> directly </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obtained from the </a:t>
            </a:r>
            <a:r>
              <a:rPr lang="zh-TW" altLang="en-US" sz="1400" dirty="0">
                <a:solidFill>
                  <a:schemeClr val="bg2">
                    <a:lumMod val="50000"/>
                  </a:schemeClr>
                </a:solidFill>
                <a:latin typeface="Times New Roman" panose="02020603050405020304" pitchFamily="18" charset="0"/>
                <a:cs typeface="Times New Roman" panose="02020603050405020304" pitchFamily="18" charset="0"/>
              </a:rPr>
              <a:t>look</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a:t>
            </a:r>
            <a:r>
              <a:rPr lang="zh-TW" altLang="en-US" sz="1400" dirty="0">
                <a:solidFill>
                  <a:schemeClr val="bg2">
                    <a:lumMod val="50000"/>
                  </a:schemeClr>
                </a:solidFill>
                <a:latin typeface="Times New Roman" panose="02020603050405020304" pitchFamily="18" charset="0"/>
                <a:cs typeface="Times New Roman" panose="02020603050405020304" pitchFamily="18" charset="0"/>
              </a:rPr>
              <a:t>up table</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a:t>
            </a:r>
            <a:endParaRPr lang="zh-TW" alt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矩形 6"/>
          <p:cNvSpPr/>
          <p:nvPr/>
        </p:nvSpPr>
        <p:spPr>
          <a:xfrm>
            <a:off x="1088941" y="2169403"/>
            <a:ext cx="2600261" cy="523220"/>
          </a:xfrm>
          <a:prstGeom prst="rect">
            <a:avLst/>
          </a:prstGeom>
        </p:spPr>
        <p:txBody>
          <a:bodyPr wrap="square">
            <a:spAutoFit/>
          </a:bodyPr>
          <a:lstStyle/>
          <a:p>
            <a:r>
              <a:rPr lang="zh-TW" altLang="en-US" sz="1400" dirty="0">
                <a:solidFill>
                  <a:schemeClr val="bg2">
                    <a:lumMod val="50000"/>
                  </a:schemeClr>
                </a:solidFill>
                <a:latin typeface="Times New Roman" panose="02020603050405020304" pitchFamily="18" charset="0"/>
                <a:cs typeface="Times New Roman" panose="02020603050405020304" pitchFamily="18" charset="0"/>
              </a:rPr>
              <a:t>Condense the 64-bit round constant into an 8-bit value</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a:t>
            </a:r>
            <a:endParaRPr lang="zh-TW"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矩形 8"/>
          <p:cNvSpPr/>
          <p:nvPr/>
        </p:nvSpPr>
        <p:spPr>
          <a:xfrm>
            <a:off x="4452110" y="3595604"/>
            <a:ext cx="3983967" cy="738664"/>
          </a:xfrm>
          <a:prstGeom prst="rect">
            <a:avLst/>
          </a:prstGeom>
        </p:spPr>
        <p:txBody>
          <a:bodyPr wrap="square">
            <a:spAutoFit/>
          </a:bodyPr>
          <a:lstStyle/>
          <a:p>
            <a:r>
              <a:rPr lang="zh-TW" altLang="en-US" sz="1400" dirty="0">
                <a:solidFill>
                  <a:schemeClr val="bg2">
                    <a:lumMod val="50000"/>
                  </a:schemeClr>
                </a:solidFill>
                <a:latin typeface="Times New Roman" panose="02020603050405020304" pitchFamily="18" charset="0"/>
                <a:cs typeface="Times New Roman" panose="02020603050405020304" pitchFamily="18" charset="0"/>
              </a:rPr>
              <a:t>Every time a round constant is calculated, it must be substituted 7 times, </a:t>
            </a:r>
            <a:r>
              <a:rPr lang="en-US" altLang="zh-TW" sz="1400" dirty="0">
                <a:solidFill>
                  <a:schemeClr val="bg2">
                    <a:lumMod val="50000"/>
                  </a:schemeClr>
                </a:solidFill>
                <a:latin typeface="Times New Roman" panose="02020603050405020304" pitchFamily="18" charset="0"/>
                <a:cs typeface="Times New Roman" panose="02020603050405020304" pitchFamily="18" charset="0"/>
              </a:rPr>
              <a:t>with each running</a:t>
            </a:r>
            <a:r>
              <a:rPr lang="zh-TW" altLang="en-US" sz="1400" dirty="0">
                <a:solidFill>
                  <a:schemeClr val="bg2">
                    <a:lumMod val="50000"/>
                  </a:schemeClr>
                </a:solidFill>
                <a:latin typeface="Times New Roman" panose="02020603050405020304" pitchFamily="18" charset="0"/>
                <a:cs typeface="Times New Roman" panose="02020603050405020304" pitchFamily="18" charset="0"/>
              </a:rPr>
              <a:t> from 1 to t, so</a:t>
            </a:r>
            <a:r>
              <a:rPr lang="zh-TW" altLang="en-US" sz="1400" b="1" dirty="0">
                <a:solidFill>
                  <a:schemeClr val="bg2">
                    <a:lumMod val="50000"/>
                  </a:schemeClr>
                </a:solidFill>
                <a:latin typeface="Times New Roman" panose="02020603050405020304" pitchFamily="18" charset="0"/>
                <a:cs typeface="Times New Roman" panose="02020603050405020304" pitchFamily="18" charset="0"/>
              </a:rPr>
              <a:t> it takes a lot of clock cycles</a:t>
            </a:r>
            <a:r>
              <a:rPr lang="en-US" altLang="zh-TW" sz="1400" b="1" dirty="0">
                <a:solidFill>
                  <a:schemeClr val="bg2">
                    <a:lumMod val="50000"/>
                  </a:schemeClr>
                </a:solidFill>
                <a:latin typeface="Times New Roman" panose="02020603050405020304" pitchFamily="18" charset="0"/>
                <a:cs typeface="Times New Roman" panose="02020603050405020304" pitchFamily="18" charset="0"/>
              </a:rPr>
              <a:t>.</a:t>
            </a:r>
            <a:endParaRPr lang="zh-TW" altLang="en-US"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40" name="圖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14" y="2963488"/>
            <a:ext cx="2161753" cy="2125624"/>
          </a:xfrm>
          <a:prstGeom prst="rect">
            <a:avLst/>
          </a:prstGeom>
        </p:spPr>
      </p:pic>
      <p:sp>
        <p:nvSpPr>
          <p:cNvPr id="50" name="TextBox 6"/>
          <p:cNvSpPr txBox="1">
            <a:spLocks noChangeArrowheads="1"/>
          </p:cNvSpPr>
          <p:nvPr/>
        </p:nvSpPr>
        <p:spPr bwMode="auto">
          <a:xfrm>
            <a:off x="405559" y="408580"/>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nvGrpSpPr>
          <p:cNvPr id="26" name="群組 25"/>
          <p:cNvGrpSpPr/>
          <p:nvPr/>
        </p:nvGrpSpPr>
        <p:grpSpPr>
          <a:xfrm>
            <a:off x="0" y="176463"/>
            <a:ext cx="1730869" cy="509691"/>
            <a:chOff x="0" y="176463"/>
            <a:chExt cx="1730869" cy="509691"/>
          </a:xfrm>
        </p:grpSpPr>
        <p:sp>
          <p:nvSpPr>
            <p:cNvPr id="27" name="五邊形 2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8" name="群組 27"/>
            <p:cNvGrpSpPr/>
            <p:nvPr/>
          </p:nvGrpSpPr>
          <p:grpSpPr>
            <a:xfrm>
              <a:off x="3581" y="176463"/>
              <a:ext cx="1503118" cy="509691"/>
              <a:chOff x="4124" y="133642"/>
              <a:chExt cx="1503118" cy="509691"/>
            </a:xfrm>
          </p:grpSpPr>
          <p:sp>
            <p:nvSpPr>
              <p:cNvPr id="29"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30" name="组合 2"/>
              <p:cNvGrpSpPr/>
              <p:nvPr/>
            </p:nvGrpSpPr>
            <p:grpSpPr>
              <a:xfrm>
                <a:off x="4124" y="218992"/>
                <a:ext cx="428395" cy="308512"/>
                <a:chOff x="1489166" y="2322031"/>
                <a:chExt cx="566993" cy="408324"/>
              </a:xfrm>
            </p:grpSpPr>
            <p:sp>
              <p:nvSpPr>
                <p:cNvPr id="35"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1" name="直線接點 3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34" name="TextBox 6"/>
              <p:cNvSpPr txBox="1">
                <a:spLocks noChangeArrowheads="1"/>
              </p:cNvSpPr>
              <p:nvPr/>
            </p:nvSpPr>
            <p:spPr bwMode="auto">
              <a:xfrm>
                <a:off x="420959" y="381723"/>
                <a:ext cx="1051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considerations</a:t>
                </a:r>
              </a:p>
            </p:txBody>
          </p:sp>
        </p:grpSp>
      </p:grpSp>
      <p:sp>
        <p:nvSpPr>
          <p:cNvPr id="3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39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7480372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250" fill="hold"/>
                                        <p:tgtEl>
                                          <p:spTgt spid="74"/>
                                        </p:tgtEl>
                                        <p:attrNameLst>
                                          <p:attrName>ppt_w</p:attrName>
                                        </p:attrNameLst>
                                      </p:cBhvr>
                                      <p:tavLst>
                                        <p:tav tm="0">
                                          <p:val>
                                            <p:strVal val="4*#ppt_w"/>
                                          </p:val>
                                        </p:tav>
                                        <p:tav tm="100000">
                                          <p:val>
                                            <p:strVal val="#ppt_w"/>
                                          </p:val>
                                        </p:tav>
                                      </p:tavLst>
                                    </p:anim>
                                    <p:anim calcmode="lin" valueType="num">
                                      <p:cBhvr>
                                        <p:cTn id="8" dur="250" fill="hold"/>
                                        <p:tgtEl>
                                          <p:spTgt spid="74"/>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300"/>
                                  </p:stCondLst>
                                  <p:childTnLst>
                                    <p:set>
                                      <p:cBhvr>
                                        <p:cTn id="10" dur="1" fill="hold">
                                          <p:stCondLst>
                                            <p:cond delay="0"/>
                                          </p:stCondLst>
                                        </p:cTn>
                                        <p:tgtEl>
                                          <p:spTgt spid="75"/>
                                        </p:tgtEl>
                                        <p:attrNameLst>
                                          <p:attrName>style.visibility</p:attrName>
                                        </p:attrNameLst>
                                      </p:cBhvr>
                                      <p:to>
                                        <p:strVal val="visible"/>
                                      </p:to>
                                    </p:set>
                                    <p:anim calcmode="lin" valueType="num">
                                      <p:cBhvr>
                                        <p:cTn id="11" dur="250" fill="hold"/>
                                        <p:tgtEl>
                                          <p:spTgt spid="75"/>
                                        </p:tgtEl>
                                        <p:attrNameLst>
                                          <p:attrName>ppt_w</p:attrName>
                                        </p:attrNameLst>
                                      </p:cBhvr>
                                      <p:tavLst>
                                        <p:tav tm="0">
                                          <p:val>
                                            <p:strVal val="4*#ppt_w"/>
                                          </p:val>
                                        </p:tav>
                                        <p:tav tm="100000">
                                          <p:val>
                                            <p:strVal val="#ppt_w"/>
                                          </p:val>
                                        </p:tav>
                                      </p:tavLst>
                                    </p:anim>
                                    <p:anim calcmode="lin" valueType="num">
                                      <p:cBhvr>
                                        <p:cTn id="12" dur="250" fill="hold"/>
                                        <p:tgtEl>
                                          <p:spTgt spid="75"/>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73"/>
                                        </p:tgtEl>
                                        <p:attrNameLst>
                                          <p:attrName>style.visibility</p:attrName>
                                        </p:attrNameLst>
                                      </p:cBhvr>
                                      <p:to>
                                        <p:strVal val="visible"/>
                                      </p:to>
                                    </p:set>
                                    <p:anim calcmode="lin" valueType="num">
                                      <p:cBhvr>
                                        <p:cTn id="15" dur="250" fill="hold"/>
                                        <p:tgtEl>
                                          <p:spTgt spid="73"/>
                                        </p:tgtEl>
                                        <p:attrNameLst>
                                          <p:attrName>ppt_w</p:attrName>
                                        </p:attrNameLst>
                                      </p:cBhvr>
                                      <p:tavLst>
                                        <p:tav tm="0">
                                          <p:val>
                                            <p:strVal val="4*#ppt_w"/>
                                          </p:val>
                                        </p:tav>
                                        <p:tav tm="100000">
                                          <p:val>
                                            <p:strVal val="#ppt_w"/>
                                          </p:val>
                                        </p:tav>
                                      </p:tavLst>
                                    </p:anim>
                                    <p:anim calcmode="lin" valueType="num">
                                      <p:cBhvr>
                                        <p:cTn id="16" dur="250" fill="hold"/>
                                        <p:tgtEl>
                                          <p:spTgt spid="73"/>
                                        </p:tgtEl>
                                        <p:attrNameLst>
                                          <p:attrName>ppt_h</p:attrName>
                                        </p:attrNameLst>
                                      </p:cBhvr>
                                      <p:tavLst>
                                        <p:tav tm="0">
                                          <p:val>
                                            <p:strVal val="4*#ppt_h"/>
                                          </p:val>
                                        </p:tav>
                                        <p:tav tm="100000">
                                          <p:val>
                                            <p:strVal val="#ppt_h"/>
                                          </p:val>
                                        </p:tav>
                                      </p:tavLst>
                                    </p:anim>
                                  </p:childTnLst>
                                </p:cTn>
                              </p:par>
                            </p:childTnLst>
                          </p:cTn>
                        </p:par>
                        <p:par>
                          <p:cTn id="17" fill="hold">
                            <p:stCondLst>
                              <p:cond delay="750"/>
                            </p:stCondLst>
                            <p:childTnLst>
                              <p:par>
                                <p:cTn id="18" presetID="42"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250"/>
                                        <p:tgtEl>
                                          <p:spTgt spid="18"/>
                                        </p:tgtEl>
                                      </p:cBhvr>
                                    </p:animEffect>
                                    <p:anim calcmode="lin" valueType="num">
                                      <p:cBhvr>
                                        <p:cTn id="21" dur="250" fill="hold"/>
                                        <p:tgtEl>
                                          <p:spTgt spid="18"/>
                                        </p:tgtEl>
                                        <p:attrNameLst>
                                          <p:attrName>ppt_x</p:attrName>
                                        </p:attrNameLst>
                                      </p:cBhvr>
                                      <p:tavLst>
                                        <p:tav tm="0">
                                          <p:val>
                                            <p:strVal val="#ppt_x"/>
                                          </p:val>
                                        </p:tav>
                                        <p:tav tm="100000">
                                          <p:val>
                                            <p:strVal val="#ppt_x"/>
                                          </p:val>
                                        </p:tav>
                                      </p:tavLst>
                                    </p:anim>
                                    <p:anim calcmode="lin" valueType="num">
                                      <p:cBhvr>
                                        <p:cTn id="22"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childTnLst>
                          </p:cTn>
                        </p:par>
                        <p:par>
                          <p:cTn id="28" fill="hold">
                            <p:stCondLst>
                              <p:cond delay="250"/>
                            </p:stCondLst>
                            <p:childTnLst>
                              <p:par>
                                <p:cTn id="29" presetID="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50" fill="hold"/>
                                        <p:tgtEl>
                                          <p:spTgt spid="5"/>
                                        </p:tgtEl>
                                        <p:attrNameLst>
                                          <p:attrName>ppt_x</p:attrName>
                                        </p:attrNameLst>
                                      </p:cBhvr>
                                      <p:tavLst>
                                        <p:tav tm="0">
                                          <p:val>
                                            <p:strVal val="#ppt_x"/>
                                          </p:val>
                                        </p:tav>
                                        <p:tav tm="100000">
                                          <p:val>
                                            <p:strVal val="#ppt_x"/>
                                          </p:val>
                                        </p:tav>
                                      </p:tavLst>
                                    </p:anim>
                                    <p:anim calcmode="lin" valueType="num">
                                      <p:cBhvr additive="base">
                                        <p:cTn id="32" dur="250" fill="hold"/>
                                        <p:tgtEl>
                                          <p:spTgt spid="5"/>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2" presetClass="entr" presetSubtype="0" fill="hold" grpId="0" nodeType="after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250"/>
                                        <p:tgtEl>
                                          <p:spTgt spid="33"/>
                                        </p:tgtEl>
                                      </p:cBhvr>
                                    </p:animEffect>
                                    <p:anim calcmode="lin" valueType="num">
                                      <p:cBhvr>
                                        <p:cTn id="37" dur="250" fill="hold"/>
                                        <p:tgtEl>
                                          <p:spTgt spid="33"/>
                                        </p:tgtEl>
                                        <p:attrNameLst>
                                          <p:attrName>ppt_x</p:attrName>
                                        </p:attrNameLst>
                                      </p:cBhvr>
                                      <p:tavLst>
                                        <p:tav tm="0">
                                          <p:val>
                                            <p:strVal val="#ppt_x"/>
                                          </p:val>
                                        </p:tav>
                                        <p:tav tm="100000">
                                          <p:val>
                                            <p:strVal val="#ppt_x"/>
                                          </p:val>
                                        </p:tav>
                                      </p:tavLst>
                                    </p:anim>
                                    <p:anim calcmode="lin" valueType="num">
                                      <p:cBhvr>
                                        <p:cTn id="38" dur="2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right)">
                                      <p:cBhvr>
                                        <p:cTn id="43" dur="250"/>
                                        <p:tgtEl>
                                          <p:spTgt spid="76"/>
                                        </p:tgtEl>
                                      </p:cBhvr>
                                    </p:animEffect>
                                  </p:childTnLst>
                                </p:cTn>
                              </p:par>
                            </p:childTnLst>
                          </p:cTn>
                        </p:par>
                        <p:par>
                          <p:cTn id="44" fill="hold">
                            <p:stCondLst>
                              <p:cond delay="250"/>
                            </p:stCondLst>
                            <p:childTnLst>
                              <p:par>
                                <p:cTn id="45" presetID="2" presetClass="entr" presetSubtype="4"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250" fill="hold"/>
                                        <p:tgtEl>
                                          <p:spTgt spid="7"/>
                                        </p:tgtEl>
                                        <p:attrNameLst>
                                          <p:attrName>ppt_x</p:attrName>
                                        </p:attrNameLst>
                                      </p:cBhvr>
                                      <p:tavLst>
                                        <p:tav tm="0">
                                          <p:val>
                                            <p:strVal val="#ppt_x"/>
                                          </p:val>
                                        </p:tav>
                                        <p:tav tm="100000">
                                          <p:val>
                                            <p:strVal val="#ppt_x"/>
                                          </p:val>
                                        </p:tav>
                                      </p:tavLst>
                                    </p:anim>
                                    <p:anim calcmode="lin" valueType="num">
                                      <p:cBhvr additive="base">
                                        <p:cTn id="48" dur="250" fill="hold"/>
                                        <p:tgtEl>
                                          <p:spTgt spid="7"/>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250"/>
                                        <p:tgtEl>
                                          <p:spTgt spid="40"/>
                                        </p:tgtEl>
                                      </p:cBhvr>
                                    </p:animEffect>
                                  </p:childTnLst>
                                </p:cTn>
                              </p:par>
                            </p:childTnLst>
                          </p:cTn>
                        </p:par>
                        <p:par>
                          <p:cTn id="53" fill="hold">
                            <p:stCondLst>
                              <p:cond delay="750"/>
                            </p:stCondLst>
                            <p:childTnLst>
                              <p:par>
                                <p:cTn id="54" presetID="42" presetClass="entr" presetSubtype="0" fill="hold" grpId="0" nodeType="afterEffect">
                                  <p:stCondLst>
                                    <p:cond delay="5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250"/>
                                        <p:tgtEl>
                                          <p:spTgt spid="20"/>
                                        </p:tgtEl>
                                      </p:cBhvr>
                                    </p:animEffect>
                                    <p:anim calcmode="lin" valueType="num">
                                      <p:cBhvr>
                                        <p:cTn id="57" dur="250" fill="hold"/>
                                        <p:tgtEl>
                                          <p:spTgt spid="20"/>
                                        </p:tgtEl>
                                        <p:attrNameLst>
                                          <p:attrName>ppt_x</p:attrName>
                                        </p:attrNameLst>
                                      </p:cBhvr>
                                      <p:tavLst>
                                        <p:tav tm="0">
                                          <p:val>
                                            <p:strVal val="#ppt_x"/>
                                          </p:val>
                                        </p:tav>
                                        <p:tav tm="100000">
                                          <p:val>
                                            <p:strVal val="#ppt_x"/>
                                          </p:val>
                                        </p:tav>
                                      </p:tavLst>
                                    </p:anim>
                                    <p:anim calcmode="lin" valueType="num">
                                      <p:cBhvr>
                                        <p:cTn id="58"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wipe(up)">
                                      <p:cBhvr>
                                        <p:cTn id="63" dur="250"/>
                                        <p:tgtEl>
                                          <p:spTgt spid="77"/>
                                        </p:tgtEl>
                                      </p:cBhvr>
                                    </p:animEffect>
                                  </p:childTnLst>
                                </p:cTn>
                              </p:par>
                            </p:childTnLst>
                          </p:cTn>
                        </p:par>
                        <p:par>
                          <p:cTn id="64" fill="hold">
                            <p:stCondLst>
                              <p:cond delay="250"/>
                            </p:stCondLst>
                            <p:childTnLst>
                              <p:par>
                                <p:cTn id="65" presetID="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250" fill="hold"/>
                                        <p:tgtEl>
                                          <p:spTgt spid="9"/>
                                        </p:tgtEl>
                                        <p:attrNameLst>
                                          <p:attrName>ppt_x</p:attrName>
                                        </p:attrNameLst>
                                      </p:cBhvr>
                                      <p:tavLst>
                                        <p:tav tm="0">
                                          <p:val>
                                            <p:strVal val="#ppt_x"/>
                                          </p:val>
                                        </p:tav>
                                        <p:tav tm="100000">
                                          <p:val>
                                            <p:strVal val="#ppt_x"/>
                                          </p:val>
                                        </p:tav>
                                      </p:tavLst>
                                    </p:anim>
                                    <p:anim calcmode="lin" valueType="num">
                                      <p:cBhvr additive="base">
                                        <p:cTn id="6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animBg="1"/>
      <p:bldP spid="73" grpId="0" animBg="1"/>
      <p:bldP spid="18" grpId="0"/>
      <p:bldP spid="20" grpId="0"/>
      <p:bldP spid="33" grpId="0"/>
      <p:bldP spid="5"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0" name="圖片 79"/>
          <p:cNvPicPr>
            <a:picLocks noChangeAspect="1"/>
          </p:cNvPicPr>
          <p:nvPr/>
        </p:nvPicPr>
        <p:blipFill rotWithShape="1">
          <a:blip r:embed="rId3" cstate="print">
            <a:extLst>
              <a:ext uri="{28A0092B-C50C-407E-A947-70E740481C1C}">
                <a14:useLocalDpi xmlns:a14="http://schemas.microsoft.com/office/drawing/2010/main" val="0"/>
              </a:ext>
            </a:extLst>
          </a:blip>
          <a:srcRect l="24771" t="16447" r="25513" b="15658"/>
          <a:stretch/>
        </p:blipFill>
        <p:spPr>
          <a:xfrm rot="10800000" flipV="1">
            <a:off x="7350068" y="2881124"/>
            <a:ext cx="361696" cy="493958"/>
          </a:xfrm>
          <a:prstGeom prst="rect">
            <a:avLst/>
          </a:prstGeom>
        </p:spPr>
      </p:pic>
      <p:grpSp>
        <p:nvGrpSpPr>
          <p:cNvPr id="2" name="组合 1"/>
          <p:cNvGrpSpPr/>
          <p:nvPr/>
        </p:nvGrpSpPr>
        <p:grpSpPr>
          <a:xfrm>
            <a:off x="1749240" y="1312201"/>
            <a:ext cx="668729" cy="573868"/>
            <a:chOff x="3962042" y="1531574"/>
            <a:chExt cx="879404" cy="790857"/>
          </a:xfrm>
        </p:grpSpPr>
        <p:sp>
          <p:nvSpPr>
            <p:cNvPr id="11" name="任意多边形 10"/>
            <p:cNvSpPr/>
            <p:nvPr/>
          </p:nvSpPr>
          <p:spPr>
            <a:xfrm rot="1864238">
              <a:off x="3962042" y="1531574"/>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Unicode MS"/>
                <a:cs typeface="+mn-ea"/>
              </a:endParaRPr>
            </a:p>
          </p:txBody>
        </p:sp>
        <p:sp>
          <p:nvSpPr>
            <p:cNvPr id="24" name="TextBox 6"/>
            <p:cNvSpPr txBox="1">
              <a:spLocks noChangeArrowheads="1"/>
            </p:cNvSpPr>
            <p:nvPr/>
          </p:nvSpPr>
          <p:spPr bwMode="auto">
            <a:xfrm>
              <a:off x="4002810" y="1573060"/>
              <a:ext cx="808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Unicode MS"/>
                  <a:cs typeface="+mn-ea"/>
                </a:rPr>
                <a:t>H</a:t>
              </a:r>
              <a:endParaRPr kumimoji="0" lang="zh-CN" sz="2800" u="none" strike="noStrike" cap="none" normalizeH="0" baseline="0" dirty="0">
                <a:ln>
                  <a:noFill/>
                </a:ln>
                <a:solidFill>
                  <a:schemeClr val="bg1"/>
                </a:solidFill>
                <a:effectLst/>
                <a:latin typeface="Arial Unicode MS"/>
                <a:cs typeface="+mn-ea"/>
              </a:endParaRPr>
            </a:p>
          </p:txBody>
        </p:sp>
      </p:grpSp>
      <p:grpSp>
        <p:nvGrpSpPr>
          <p:cNvPr id="3" name="组合 2"/>
          <p:cNvGrpSpPr/>
          <p:nvPr/>
        </p:nvGrpSpPr>
        <p:grpSpPr>
          <a:xfrm>
            <a:off x="1775872" y="2215084"/>
            <a:ext cx="668729" cy="573868"/>
            <a:chOff x="4371616" y="2253398"/>
            <a:chExt cx="879404" cy="790857"/>
          </a:xfrm>
        </p:grpSpPr>
        <p:sp>
          <p:nvSpPr>
            <p:cNvPr id="21" name="任意多边形 20"/>
            <p:cNvSpPr/>
            <p:nvPr/>
          </p:nvSpPr>
          <p:spPr>
            <a:xfrm rot="1864238">
              <a:off x="4371616" y="2253398"/>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Unicode MS"/>
                <a:cs typeface="+mn-ea"/>
              </a:endParaRPr>
            </a:p>
          </p:txBody>
        </p:sp>
        <p:sp>
          <p:nvSpPr>
            <p:cNvPr id="25" name="TextBox 6"/>
            <p:cNvSpPr txBox="1">
              <a:spLocks noChangeArrowheads="1"/>
            </p:cNvSpPr>
            <p:nvPr/>
          </p:nvSpPr>
          <p:spPr bwMode="auto">
            <a:xfrm>
              <a:off x="4407063" y="2308822"/>
              <a:ext cx="808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Unicode MS"/>
                  <a:cs typeface="+mn-ea"/>
                </a:rPr>
                <a:t>E</a:t>
              </a:r>
              <a:endParaRPr kumimoji="0" lang="zh-CN" sz="2800" u="none" strike="noStrike" cap="none" normalizeH="0" baseline="0" dirty="0">
                <a:ln>
                  <a:noFill/>
                </a:ln>
                <a:solidFill>
                  <a:schemeClr val="bg1"/>
                </a:solidFill>
                <a:effectLst/>
                <a:latin typeface="Arial Unicode MS"/>
                <a:cs typeface="+mn-ea"/>
              </a:endParaRPr>
            </a:p>
          </p:txBody>
        </p:sp>
      </p:grpSp>
      <p:grpSp>
        <p:nvGrpSpPr>
          <p:cNvPr id="4" name="组合 3"/>
          <p:cNvGrpSpPr/>
          <p:nvPr/>
        </p:nvGrpSpPr>
        <p:grpSpPr>
          <a:xfrm>
            <a:off x="1805386" y="3099269"/>
            <a:ext cx="668729" cy="573868"/>
            <a:chOff x="3962040" y="2975222"/>
            <a:chExt cx="879404" cy="790857"/>
          </a:xfrm>
        </p:grpSpPr>
        <p:sp>
          <p:nvSpPr>
            <p:cNvPr id="22" name="任意多边形 21"/>
            <p:cNvSpPr/>
            <p:nvPr/>
          </p:nvSpPr>
          <p:spPr>
            <a:xfrm rot="1864238">
              <a:off x="3962040" y="2975222"/>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Unicode MS"/>
                <a:cs typeface="+mn-ea"/>
              </a:endParaRPr>
            </a:p>
          </p:txBody>
        </p:sp>
        <p:sp>
          <p:nvSpPr>
            <p:cNvPr id="26" name="TextBox 6"/>
            <p:cNvSpPr txBox="1">
              <a:spLocks noChangeArrowheads="1"/>
            </p:cNvSpPr>
            <p:nvPr/>
          </p:nvSpPr>
          <p:spPr bwMode="auto">
            <a:xfrm>
              <a:off x="4002809" y="3016707"/>
              <a:ext cx="808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Unicode MS"/>
                  <a:cs typeface="+mn-ea"/>
                </a:rPr>
                <a:t>S</a:t>
              </a:r>
              <a:endParaRPr kumimoji="0" lang="zh-CN" sz="2800" u="none" strike="noStrike" cap="none" normalizeH="0" baseline="0" dirty="0">
                <a:ln>
                  <a:noFill/>
                </a:ln>
                <a:solidFill>
                  <a:schemeClr val="bg1"/>
                </a:solidFill>
                <a:effectLst/>
                <a:latin typeface="Arial Unicode MS"/>
                <a:cs typeface="+mn-ea"/>
              </a:endParaRPr>
            </a:p>
          </p:txBody>
        </p:sp>
      </p:grpSp>
      <p:grpSp>
        <p:nvGrpSpPr>
          <p:cNvPr id="5" name="组合 4"/>
          <p:cNvGrpSpPr/>
          <p:nvPr/>
        </p:nvGrpSpPr>
        <p:grpSpPr>
          <a:xfrm>
            <a:off x="1821288" y="3992557"/>
            <a:ext cx="668729" cy="573868"/>
            <a:chOff x="4371615" y="3697046"/>
            <a:chExt cx="879404" cy="790857"/>
          </a:xfrm>
        </p:grpSpPr>
        <p:sp>
          <p:nvSpPr>
            <p:cNvPr id="23" name="任意多边形 22"/>
            <p:cNvSpPr/>
            <p:nvPr/>
          </p:nvSpPr>
          <p:spPr>
            <a:xfrm rot="1864238">
              <a:off x="4371615" y="3697046"/>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Unicode MS"/>
                <a:cs typeface="+mn-ea"/>
              </a:endParaRPr>
            </a:p>
          </p:txBody>
        </p:sp>
        <p:sp>
          <p:nvSpPr>
            <p:cNvPr id="27" name="TextBox 6"/>
            <p:cNvSpPr txBox="1">
              <a:spLocks noChangeArrowheads="1"/>
            </p:cNvSpPr>
            <p:nvPr/>
          </p:nvSpPr>
          <p:spPr bwMode="auto">
            <a:xfrm>
              <a:off x="4407062" y="3738532"/>
              <a:ext cx="808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Unicode MS"/>
                  <a:cs typeface="+mn-ea"/>
                </a:rPr>
                <a:t>A</a:t>
              </a:r>
              <a:endParaRPr kumimoji="0" lang="zh-CN" sz="2800" u="none" strike="noStrike" cap="none" normalizeH="0" baseline="0" dirty="0">
                <a:ln>
                  <a:noFill/>
                </a:ln>
                <a:solidFill>
                  <a:schemeClr val="bg1"/>
                </a:solidFill>
                <a:effectLst/>
                <a:latin typeface="Arial Unicode MS"/>
                <a:cs typeface="+mn-ea"/>
              </a:endParaRPr>
            </a:p>
          </p:txBody>
        </p:sp>
      </p:grpSp>
      <p:sp>
        <p:nvSpPr>
          <p:cNvPr id="28" name="TextBox 6"/>
          <p:cNvSpPr txBox="1">
            <a:spLocks noChangeArrowheads="1"/>
          </p:cNvSpPr>
          <p:nvPr/>
        </p:nvSpPr>
        <p:spPr bwMode="auto">
          <a:xfrm>
            <a:off x="877630" y="1475449"/>
            <a:ext cx="1328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Hash</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37" name="TextBox 6"/>
          <p:cNvSpPr txBox="1">
            <a:spLocks noChangeArrowheads="1"/>
          </p:cNvSpPr>
          <p:nvPr/>
        </p:nvSpPr>
        <p:spPr bwMode="auto">
          <a:xfrm>
            <a:off x="3928130" y="240588"/>
            <a:ext cx="18085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Cryptography</a:t>
            </a:r>
          </a:p>
        </p:txBody>
      </p:sp>
      <p:grpSp>
        <p:nvGrpSpPr>
          <p:cNvPr id="12" name="群組 11"/>
          <p:cNvGrpSpPr/>
          <p:nvPr/>
        </p:nvGrpSpPr>
        <p:grpSpPr>
          <a:xfrm>
            <a:off x="0" y="176463"/>
            <a:ext cx="1780241" cy="501422"/>
            <a:chOff x="0" y="176463"/>
            <a:chExt cx="1780241" cy="501422"/>
          </a:xfrm>
        </p:grpSpPr>
        <p:sp>
          <p:nvSpPr>
            <p:cNvPr id="10" name="五邊形 9"/>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 name="群組 8"/>
            <p:cNvGrpSpPr/>
            <p:nvPr/>
          </p:nvGrpSpPr>
          <p:grpSpPr>
            <a:xfrm>
              <a:off x="3581" y="176463"/>
              <a:ext cx="1776660" cy="501422"/>
              <a:chOff x="4124" y="133642"/>
              <a:chExt cx="1776660" cy="501422"/>
            </a:xfrm>
          </p:grpSpPr>
          <p:sp>
            <p:nvSpPr>
              <p:cNvPr id="39"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200" b="1" dirty="0">
                    <a:solidFill>
                      <a:schemeClr val="bg1"/>
                    </a:solidFill>
                    <a:latin typeface="微软雅黑" pitchFamily="34" charset="-122"/>
                    <a:ea typeface="微软雅黑" pitchFamily="34" charset="-122"/>
                  </a:rPr>
                  <a:t>Motivation</a:t>
                </a:r>
                <a:endParaRPr lang="zh-CN" altLang="zh-TW" sz="1100" b="1" dirty="0">
                  <a:solidFill>
                    <a:schemeClr val="bg1"/>
                  </a:solidFill>
                  <a:latin typeface="Arial" pitchFamily="34" charset="0"/>
                </a:endParaRPr>
              </a:p>
            </p:txBody>
          </p:sp>
          <p:grpSp>
            <p:nvGrpSpPr>
              <p:cNvPr id="40" name="组合 2"/>
              <p:cNvGrpSpPr/>
              <p:nvPr/>
            </p:nvGrpSpPr>
            <p:grpSpPr>
              <a:xfrm>
                <a:off x="4124" y="218991"/>
                <a:ext cx="428395" cy="293536"/>
                <a:chOff x="1489166" y="2322031"/>
                <a:chExt cx="566993" cy="388503"/>
              </a:xfrm>
            </p:grpSpPr>
            <p:sp>
              <p:nvSpPr>
                <p:cNvPr id="41"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6"/>
                <p:cNvSpPr txBox="1">
                  <a:spLocks noChangeArrowheads="1"/>
                </p:cNvSpPr>
                <p:nvPr/>
              </p:nvSpPr>
              <p:spPr bwMode="auto">
                <a:xfrm>
                  <a:off x="1489166" y="2323004"/>
                  <a:ext cx="56699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01</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 name="直線接點 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43" name="TextBox 6"/>
              <p:cNvSpPr txBox="1">
                <a:spLocks noChangeArrowheads="1"/>
              </p:cNvSpPr>
              <p:nvPr/>
            </p:nvSpPr>
            <p:spPr bwMode="auto">
              <a:xfrm>
                <a:off x="403824" y="373454"/>
                <a:ext cx="13769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1"/>
                    </a:solidFill>
                    <a:latin typeface="Times New Roman" panose="02020603050405020304" pitchFamily="18" charset="0"/>
                    <a:cs typeface="Times New Roman" panose="02020603050405020304" pitchFamily="18" charset="0"/>
                  </a:rPr>
                  <a:t>Cryptography</a:t>
                </a:r>
              </a:p>
            </p:txBody>
          </p:sp>
        </p:grpSp>
      </p:grpSp>
      <p:sp>
        <p:nvSpPr>
          <p:cNvPr id="44" name="TextBox 6"/>
          <p:cNvSpPr txBox="1">
            <a:spLocks noChangeArrowheads="1"/>
          </p:cNvSpPr>
          <p:nvPr/>
        </p:nvSpPr>
        <p:spPr bwMode="auto">
          <a:xfrm>
            <a:off x="735215" y="2376992"/>
            <a:ext cx="1328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Encoding</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45" name="TextBox 6"/>
          <p:cNvSpPr txBox="1">
            <a:spLocks noChangeArrowheads="1"/>
          </p:cNvSpPr>
          <p:nvPr/>
        </p:nvSpPr>
        <p:spPr bwMode="auto">
          <a:xfrm>
            <a:off x="687954" y="4146124"/>
            <a:ext cx="1328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Asymmetric</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46" name="TextBox 6"/>
          <p:cNvSpPr txBox="1">
            <a:spLocks noChangeArrowheads="1"/>
          </p:cNvSpPr>
          <p:nvPr/>
        </p:nvSpPr>
        <p:spPr bwMode="auto">
          <a:xfrm>
            <a:off x="710640" y="3252836"/>
            <a:ext cx="1328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Symmetric</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47" name="TextBox 6"/>
          <p:cNvSpPr txBox="1">
            <a:spLocks noChangeArrowheads="1"/>
          </p:cNvSpPr>
          <p:nvPr/>
        </p:nvSpPr>
        <p:spPr bwMode="auto">
          <a:xfrm>
            <a:off x="2519728" y="1344833"/>
            <a:ext cx="13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MD5</a:t>
            </a:r>
          </a:p>
          <a:p>
            <a:pPr lvl="0" defTabSz="914400" fontAlgn="base">
              <a:spcBef>
                <a:spcPct val="0"/>
              </a:spcBef>
              <a:spcAft>
                <a:spcPct val="0"/>
              </a:spcAft>
            </a:pPr>
            <a:r>
              <a:rPr kumimoji="0" lang="en-US" alt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SHA-1</a:t>
            </a:r>
            <a:r>
              <a:rPr kumimoji="0" lang="zh-TW" altLang="en-US"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a:t>
            </a:r>
            <a:r>
              <a:rPr kumimoji="0" lang="en-US" altLang="zh-TW"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2</a:t>
            </a:r>
            <a:r>
              <a:rPr kumimoji="0" lang="zh-TW" altLang="en-US"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a:t>
            </a:r>
            <a:r>
              <a:rPr kumimoji="0" lang="en-US" altLang="zh-TW"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3</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48" name="TextBox 6"/>
          <p:cNvSpPr txBox="1">
            <a:spLocks noChangeArrowheads="1"/>
          </p:cNvSpPr>
          <p:nvPr/>
        </p:nvSpPr>
        <p:spPr bwMode="auto">
          <a:xfrm>
            <a:off x="2417643" y="2357732"/>
            <a:ext cx="1328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Morse Code</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49" name="TextBox 6"/>
          <p:cNvSpPr txBox="1">
            <a:spLocks noChangeArrowheads="1"/>
          </p:cNvSpPr>
          <p:nvPr/>
        </p:nvSpPr>
        <p:spPr bwMode="auto">
          <a:xfrm>
            <a:off x="2483814" y="3150830"/>
            <a:ext cx="696077" cy="52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DES</a:t>
            </a:r>
          </a:p>
          <a:p>
            <a:pPr lvl="0" algn="ctr" defTabSz="914400" fontAlgn="base">
              <a:spcBef>
                <a:spcPct val="0"/>
              </a:spcBef>
              <a:spcAft>
                <a:spcPct val="0"/>
              </a:spcAft>
            </a:pPr>
            <a:r>
              <a:rPr kumimoji="0" lang="en-US" alt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AES</a:t>
            </a:r>
            <a:endParaRPr kumimoji="0" lang="zh-CN" sz="1400" b="1"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50" name="TextBox 6"/>
          <p:cNvSpPr txBox="1">
            <a:spLocks noChangeArrowheads="1"/>
          </p:cNvSpPr>
          <p:nvPr/>
        </p:nvSpPr>
        <p:spPr bwMode="auto">
          <a:xfrm>
            <a:off x="2529230" y="4125602"/>
            <a:ext cx="6960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400" b="1" dirty="0">
                <a:solidFill>
                  <a:schemeClr val="tx1">
                    <a:lumMod val="65000"/>
                    <a:lumOff val="35000"/>
                  </a:schemeClr>
                </a:solidFill>
                <a:latin typeface="Times New Roman" panose="02020603050405020304" pitchFamily="18" charset="0"/>
                <a:cs typeface="Times New Roman" panose="02020603050405020304" pitchFamily="18" charset="0"/>
              </a:rPr>
              <a:t>RSA</a:t>
            </a:r>
          </a:p>
        </p:txBody>
      </p:sp>
      <p:sp>
        <p:nvSpPr>
          <p:cNvPr id="14" name="左大括弧 13"/>
          <p:cNvSpPr/>
          <p:nvPr/>
        </p:nvSpPr>
        <p:spPr>
          <a:xfrm>
            <a:off x="2442330" y="1436631"/>
            <a:ext cx="106318" cy="361887"/>
          </a:xfrm>
          <a:prstGeom prst="leftBrace">
            <a:avLst>
              <a:gd name="adj1" fmla="val 0"/>
              <a:gd name="adj2" fmla="val 50000"/>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6" name="直線接點 15"/>
          <p:cNvCxnSpPr/>
          <p:nvPr/>
        </p:nvCxnSpPr>
        <p:spPr>
          <a:xfrm flipV="1">
            <a:off x="2400218" y="2530880"/>
            <a:ext cx="189914" cy="1"/>
          </a:xfrm>
          <a:prstGeom prst="line">
            <a:avLst/>
          </a:prstGeom>
          <a:ln w="12700">
            <a:solidFill>
              <a:srgbClr val="8FA4B7"/>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flipV="1">
            <a:off x="2442330" y="4300011"/>
            <a:ext cx="189914" cy="1"/>
          </a:xfrm>
          <a:prstGeom prst="line">
            <a:avLst/>
          </a:prstGeom>
          <a:ln w="12700">
            <a:solidFill>
              <a:srgbClr val="8FA4B7"/>
            </a:solidFill>
          </a:ln>
        </p:spPr>
        <p:style>
          <a:lnRef idx="1">
            <a:schemeClr val="accent1"/>
          </a:lnRef>
          <a:fillRef idx="0">
            <a:schemeClr val="accent1"/>
          </a:fillRef>
          <a:effectRef idx="0">
            <a:schemeClr val="accent1"/>
          </a:effectRef>
          <a:fontRef idx="minor">
            <a:schemeClr val="tx1"/>
          </a:fontRef>
        </p:style>
      </p:cxnSp>
      <p:sp>
        <p:nvSpPr>
          <p:cNvPr id="52" name="左大括弧 51"/>
          <p:cNvSpPr/>
          <p:nvPr/>
        </p:nvSpPr>
        <p:spPr>
          <a:xfrm>
            <a:off x="2483814" y="3225836"/>
            <a:ext cx="106318" cy="361887"/>
          </a:xfrm>
          <a:prstGeom prst="leftBrace">
            <a:avLst>
              <a:gd name="adj1" fmla="val 0"/>
              <a:gd name="adj2" fmla="val 50000"/>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pic>
        <p:nvPicPr>
          <p:cNvPr id="53" name="圖片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5561" y="3237842"/>
            <a:ext cx="1811198" cy="1713092"/>
          </a:xfrm>
          <a:prstGeom prst="ellipse">
            <a:avLst/>
          </a:prstGeom>
          <a:ln>
            <a:noFill/>
          </a:ln>
          <a:effectLst>
            <a:softEdge rad="112500"/>
          </a:effectLst>
        </p:spPr>
      </p:pic>
      <p:pic>
        <p:nvPicPr>
          <p:cNvPr id="54" name="圖片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034" y="3376868"/>
            <a:ext cx="1542583" cy="1567363"/>
          </a:xfrm>
          <a:prstGeom prst="ellipse">
            <a:avLst/>
          </a:prstGeom>
          <a:ln>
            <a:noFill/>
          </a:ln>
          <a:effectLst>
            <a:softEdge rad="112500"/>
          </a:effectLst>
        </p:spPr>
      </p:pic>
      <p:pic>
        <p:nvPicPr>
          <p:cNvPr id="55" name="圖片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7933" y="758668"/>
            <a:ext cx="1548321" cy="1685288"/>
          </a:xfrm>
          <a:prstGeom prst="ellipse">
            <a:avLst/>
          </a:prstGeom>
          <a:ln>
            <a:noFill/>
          </a:ln>
          <a:effectLst>
            <a:softEdge rad="112500"/>
          </a:effectLst>
        </p:spPr>
      </p:pic>
      <p:cxnSp>
        <p:nvCxnSpPr>
          <p:cNvPr id="59" name="直線單箭頭接點 58"/>
          <p:cNvCxnSpPr/>
          <p:nvPr/>
        </p:nvCxnSpPr>
        <p:spPr>
          <a:xfrm flipV="1">
            <a:off x="6428362" y="2426148"/>
            <a:ext cx="5420" cy="730760"/>
          </a:xfrm>
          <a:prstGeom prst="straightConnector1">
            <a:avLst/>
          </a:prstGeom>
          <a:ln w="57150">
            <a:solidFill>
              <a:srgbClr val="577188"/>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endCxn id="55" idx="5"/>
          </p:cNvCxnSpPr>
          <p:nvPr/>
        </p:nvCxnSpPr>
        <p:spPr>
          <a:xfrm flipH="1" flipV="1">
            <a:off x="6969508" y="2197151"/>
            <a:ext cx="401426" cy="538712"/>
          </a:xfrm>
          <a:prstGeom prst="straightConnector1">
            <a:avLst/>
          </a:prstGeom>
          <a:ln w="57150">
            <a:solidFill>
              <a:srgbClr val="577188"/>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圖片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7521" y="2859355"/>
            <a:ext cx="447870" cy="561331"/>
          </a:xfrm>
          <a:prstGeom prst="rect">
            <a:avLst/>
          </a:prstGeom>
        </p:spPr>
      </p:pic>
      <p:cxnSp>
        <p:nvCxnSpPr>
          <p:cNvPr id="70" name="直線單箭頭接點 69"/>
          <p:cNvCxnSpPr/>
          <p:nvPr/>
        </p:nvCxnSpPr>
        <p:spPr>
          <a:xfrm>
            <a:off x="5516759" y="3125494"/>
            <a:ext cx="1823348" cy="10987"/>
          </a:xfrm>
          <a:prstGeom prst="straightConnector1">
            <a:avLst/>
          </a:prstGeom>
          <a:ln w="57150">
            <a:solidFill>
              <a:srgbClr val="577188"/>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6363007" y="3007322"/>
            <a:ext cx="182199" cy="29374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81" name="圖片 80"/>
          <p:cNvPicPr>
            <a:picLocks noChangeAspect="1"/>
          </p:cNvPicPr>
          <p:nvPr/>
        </p:nvPicPr>
        <p:blipFill rotWithShape="1">
          <a:blip r:embed="rId3" cstate="print">
            <a:extLst>
              <a:ext uri="{28A0092B-C50C-407E-A947-70E740481C1C}">
                <a14:useLocalDpi xmlns:a14="http://schemas.microsoft.com/office/drawing/2010/main" val="0"/>
              </a:ext>
            </a:extLst>
          </a:blip>
          <a:srcRect l="24771" t="16447" r="25513" b="15658"/>
          <a:stretch/>
        </p:blipFill>
        <p:spPr>
          <a:xfrm rot="10800000" flipV="1">
            <a:off x="5155063" y="2884950"/>
            <a:ext cx="361696" cy="493958"/>
          </a:xfrm>
          <a:prstGeom prst="rect">
            <a:avLst/>
          </a:prstGeom>
        </p:spPr>
      </p:pic>
      <p:sp>
        <p:nvSpPr>
          <p:cNvPr id="6" name="文字方塊 5"/>
          <p:cNvSpPr txBox="1"/>
          <p:nvPr/>
        </p:nvSpPr>
        <p:spPr>
          <a:xfrm>
            <a:off x="8406574" y="4749338"/>
            <a:ext cx="468398" cy="261610"/>
          </a:xfrm>
          <a:prstGeom prst="rect">
            <a:avLst/>
          </a:prstGeom>
          <a:noFill/>
        </p:spPr>
        <p:txBody>
          <a:bodyPr wrap="none" rtlCol="0">
            <a:spAutoFit/>
          </a:bodyPr>
          <a:lstStyle/>
          <a:p>
            <a:r>
              <a:rPr lang="en-US" altLang="zh-TW" sz="1100" b="1" dirty="0">
                <a:solidFill>
                  <a:schemeClr val="tx2">
                    <a:lumMod val="60000"/>
                    <a:lumOff val="40000"/>
                  </a:schemeClr>
                </a:solidFill>
                <a:latin typeface="Microsoft YaHei" panose="020B0503020204020204" pitchFamily="34" charset="-122"/>
                <a:ea typeface="Microsoft YaHei" panose="020B0503020204020204" pitchFamily="34" charset="-122"/>
              </a:rPr>
              <a:t>Bob</a:t>
            </a:r>
            <a:endParaRPr lang="zh-TW" altLang="en-US" sz="1100" b="1" dirty="0">
              <a:solidFill>
                <a:schemeClr val="tx2">
                  <a:lumMod val="60000"/>
                  <a:lumOff val="40000"/>
                </a:schemeClr>
              </a:solidFill>
              <a:latin typeface="Microsoft YaHei" panose="020B0503020204020204" pitchFamily="34" charset="-122"/>
              <a:ea typeface="Microsoft YaHei" panose="020B0503020204020204" pitchFamily="34" charset="-122"/>
            </a:endParaRPr>
          </a:p>
        </p:txBody>
      </p:sp>
      <p:sp>
        <p:nvSpPr>
          <p:cNvPr id="7" name="文字方塊 6"/>
          <p:cNvSpPr txBox="1"/>
          <p:nvPr/>
        </p:nvSpPr>
        <p:spPr>
          <a:xfrm>
            <a:off x="5083277" y="4680581"/>
            <a:ext cx="527709" cy="261610"/>
          </a:xfrm>
          <a:prstGeom prst="rect">
            <a:avLst/>
          </a:prstGeom>
          <a:noFill/>
        </p:spPr>
        <p:txBody>
          <a:bodyPr wrap="none" rtlCol="0">
            <a:spAutoFit/>
          </a:bodyPr>
          <a:lstStyle/>
          <a:p>
            <a:r>
              <a:rPr lang="en-US" altLang="zh-TW" sz="1100" b="1" dirty="0">
                <a:solidFill>
                  <a:schemeClr val="tx2">
                    <a:lumMod val="60000"/>
                    <a:lumOff val="40000"/>
                  </a:schemeClr>
                </a:solidFill>
                <a:latin typeface="Microsoft YaHei" panose="020B0503020204020204" pitchFamily="34" charset="-122"/>
                <a:ea typeface="Microsoft YaHei" panose="020B0503020204020204" pitchFamily="34" charset="-122"/>
              </a:rPr>
              <a:t>Alice</a:t>
            </a:r>
            <a:endParaRPr lang="zh-TW" altLang="en-US" sz="1100" b="1" dirty="0">
              <a:solidFill>
                <a:schemeClr val="tx2">
                  <a:lumMod val="60000"/>
                  <a:lumOff val="40000"/>
                </a:schemeClr>
              </a:solidFill>
              <a:latin typeface="Microsoft YaHei" panose="020B0503020204020204" pitchFamily="34" charset="-122"/>
              <a:ea typeface="Microsoft YaHei" panose="020B0503020204020204" pitchFamily="34" charset="-122"/>
            </a:endParaRPr>
          </a:p>
        </p:txBody>
      </p:sp>
      <p:sp>
        <p:nvSpPr>
          <p:cNvPr id="56" name="文字方塊 55"/>
          <p:cNvSpPr txBox="1"/>
          <p:nvPr/>
        </p:nvSpPr>
        <p:spPr>
          <a:xfrm>
            <a:off x="5354423" y="809902"/>
            <a:ext cx="587020" cy="261610"/>
          </a:xfrm>
          <a:prstGeom prst="rect">
            <a:avLst/>
          </a:prstGeom>
          <a:noFill/>
        </p:spPr>
        <p:txBody>
          <a:bodyPr wrap="none" rtlCol="0">
            <a:spAutoFit/>
          </a:bodyPr>
          <a:lstStyle/>
          <a:p>
            <a:r>
              <a:rPr lang="en-US" altLang="zh-TW" sz="1100" b="1" dirty="0">
                <a:solidFill>
                  <a:schemeClr val="tx2">
                    <a:lumMod val="60000"/>
                    <a:lumOff val="40000"/>
                  </a:schemeClr>
                </a:solidFill>
                <a:latin typeface="Microsoft YaHei" panose="020B0503020204020204" pitchFamily="34" charset="-122"/>
                <a:ea typeface="Microsoft YaHei" panose="020B0503020204020204" pitchFamily="34" charset="-122"/>
              </a:rPr>
              <a:t>Darth</a:t>
            </a:r>
            <a:endParaRPr lang="zh-TW" altLang="en-US" sz="1100" b="1" dirty="0">
              <a:solidFill>
                <a:schemeClr val="tx2">
                  <a:lumMod val="60000"/>
                  <a:lumOff val="40000"/>
                </a:schemeClr>
              </a:solidFill>
              <a:latin typeface="Microsoft YaHei" panose="020B0503020204020204" pitchFamily="34" charset="-122"/>
              <a:ea typeface="Microsoft YaHei" panose="020B0503020204020204" pitchFamily="34" charset="-122"/>
            </a:endParaRPr>
          </a:p>
        </p:txBody>
      </p:sp>
      <p:sp>
        <p:nvSpPr>
          <p:cNvPr id="5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mn-ea"/>
              </a:rPr>
              <a:t>4</a:t>
            </a:r>
            <a:endParaRPr lang="zh-CN" altLang="en-US" sz="900" dirty="0">
              <a:solidFill>
                <a:prstClr val="black">
                  <a:tint val="75000"/>
                </a:prstClr>
              </a:solidFill>
              <a:latin typeface="+mn-ea"/>
            </a:endParaRPr>
          </a:p>
        </p:txBody>
      </p:sp>
    </p:spTree>
    <p:extLst>
      <p:ext uri="{BB962C8B-B14F-4D97-AF65-F5344CB8AC3E}">
        <p14:creationId xmlns:p14="http://schemas.microsoft.com/office/powerpoint/2010/main" val="15531961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600" fill="hold"/>
                                        <p:tgtEl>
                                          <p:spTgt spid="2"/>
                                        </p:tgtEl>
                                        <p:attrNameLst>
                                          <p:attrName>ppt_w</p:attrName>
                                        </p:attrNameLst>
                                      </p:cBhvr>
                                      <p:tavLst>
                                        <p:tav tm="0">
                                          <p:val>
                                            <p:fltVal val="0"/>
                                          </p:val>
                                        </p:tav>
                                        <p:tav tm="100000">
                                          <p:val>
                                            <p:strVal val="#ppt_w"/>
                                          </p:val>
                                        </p:tav>
                                      </p:tavLst>
                                    </p:anim>
                                    <p:anim calcmode="lin" valueType="num">
                                      <p:cBhvr>
                                        <p:cTn id="8" dur="600" fill="hold"/>
                                        <p:tgtEl>
                                          <p:spTgt spid="2"/>
                                        </p:tgtEl>
                                        <p:attrNameLst>
                                          <p:attrName>ppt_h</p:attrName>
                                        </p:attrNameLst>
                                      </p:cBhvr>
                                      <p:tavLst>
                                        <p:tav tm="0">
                                          <p:val>
                                            <p:fltVal val="0"/>
                                          </p:val>
                                        </p:tav>
                                        <p:tav tm="100000">
                                          <p:val>
                                            <p:strVal val="#ppt_h"/>
                                          </p:val>
                                        </p:tav>
                                      </p:tavLst>
                                    </p:anim>
                                    <p:anim calcmode="lin" valueType="num">
                                      <p:cBhvr>
                                        <p:cTn id="9" dur="600" fill="hold"/>
                                        <p:tgtEl>
                                          <p:spTgt spid="2"/>
                                        </p:tgtEl>
                                        <p:attrNameLst>
                                          <p:attrName>style.rotation</p:attrName>
                                        </p:attrNameLst>
                                      </p:cBhvr>
                                      <p:tavLst>
                                        <p:tav tm="0">
                                          <p:val>
                                            <p:fltVal val="90"/>
                                          </p:val>
                                        </p:tav>
                                        <p:tav tm="100000">
                                          <p:val>
                                            <p:fltVal val="0"/>
                                          </p:val>
                                        </p:tav>
                                      </p:tavLst>
                                    </p:anim>
                                    <p:animEffect transition="in" filter="fade">
                                      <p:cBhvr>
                                        <p:cTn id="10" dur="6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600" fill="hold"/>
                                        <p:tgtEl>
                                          <p:spTgt spid="28"/>
                                        </p:tgtEl>
                                        <p:attrNameLst>
                                          <p:attrName>ppt_w</p:attrName>
                                        </p:attrNameLst>
                                      </p:cBhvr>
                                      <p:tavLst>
                                        <p:tav tm="0">
                                          <p:val>
                                            <p:fltVal val="0"/>
                                          </p:val>
                                        </p:tav>
                                        <p:tav tm="100000">
                                          <p:val>
                                            <p:strVal val="#ppt_w"/>
                                          </p:val>
                                        </p:tav>
                                      </p:tavLst>
                                    </p:anim>
                                    <p:anim calcmode="lin" valueType="num">
                                      <p:cBhvr>
                                        <p:cTn id="14" dur="600" fill="hold"/>
                                        <p:tgtEl>
                                          <p:spTgt spid="28"/>
                                        </p:tgtEl>
                                        <p:attrNameLst>
                                          <p:attrName>ppt_h</p:attrName>
                                        </p:attrNameLst>
                                      </p:cBhvr>
                                      <p:tavLst>
                                        <p:tav tm="0">
                                          <p:val>
                                            <p:fltVal val="0"/>
                                          </p:val>
                                        </p:tav>
                                        <p:tav tm="100000">
                                          <p:val>
                                            <p:strVal val="#ppt_h"/>
                                          </p:val>
                                        </p:tav>
                                      </p:tavLst>
                                    </p:anim>
                                    <p:anim calcmode="lin" valueType="num">
                                      <p:cBhvr>
                                        <p:cTn id="15" dur="600" fill="hold"/>
                                        <p:tgtEl>
                                          <p:spTgt spid="28"/>
                                        </p:tgtEl>
                                        <p:attrNameLst>
                                          <p:attrName>style.rotation</p:attrName>
                                        </p:attrNameLst>
                                      </p:cBhvr>
                                      <p:tavLst>
                                        <p:tav tm="0">
                                          <p:val>
                                            <p:fltVal val="90"/>
                                          </p:val>
                                        </p:tav>
                                        <p:tav tm="100000">
                                          <p:val>
                                            <p:fltVal val="0"/>
                                          </p:val>
                                        </p:tav>
                                      </p:tavLst>
                                    </p:anim>
                                    <p:animEffect transition="in" filter="fade">
                                      <p:cBhvr>
                                        <p:cTn id="16" dur="600"/>
                                        <p:tgtEl>
                                          <p:spTgt spid="2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600" fill="hold"/>
                                        <p:tgtEl>
                                          <p:spTgt spid="47"/>
                                        </p:tgtEl>
                                        <p:attrNameLst>
                                          <p:attrName>ppt_w</p:attrName>
                                        </p:attrNameLst>
                                      </p:cBhvr>
                                      <p:tavLst>
                                        <p:tav tm="0">
                                          <p:val>
                                            <p:fltVal val="0"/>
                                          </p:val>
                                        </p:tav>
                                        <p:tav tm="100000">
                                          <p:val>
                                            <p:strVal val="#ppt_w"/>
                                          </p:val>
                                        </p:tav>
                                      </p:tavLst>
                                    </p:anim>
                                    <p:anim calcmode="lin" valueType="num">
                                      <p:cBhvr>
                                        <p:cTn id="20" dur="600" fill="hold"/>
                                        <p:tgtEl>
                                          <p:spTgt spid="47"/>
                                        </p:tgtEl>
                                        <p:attrNameLst>
                                          <p:attrName>ppt_h</p:attrName>
                                        </p:attrNameLst>
                                      </p:cBhvr>
                                      <p:tavLst>
                                        <p:tav tm="0">
                                          <p:val>
                                            <p:fltVal val="0"/>
                                          </p:val>
                                        </p:tav>
                                        <p:tav tm="100000">
                                          <p:val>
                                            <p:strVal val="#ppt_h"/>
                                          </p:val>
                                        </p:tav>
                                      </p:tavLst>
                                    </p:anim>
                                    <p:anim calcmode="lin" valueType="num">
                                      <p:cBhvr>
                                        <p:cTn id="21" dur="600" fill="hold"/>
                                        <p:tgtEl>
                                          <p:spTgt spid="47"/>
                                        </p:tgtEl>
                                        <p:attrNameLst>
                                          <p:attrName>style.rotation</p:attrName>
                                        </p:attrNameLst>
                                      </p:cBhvr>
                                      <p:tavLst>
                                        <p:tav tm="0">
                                          <p:val>
                                            <p:fltVal val="90"/>
                                          </p:val>
                                        </p:tav>
                                        <p:tav tm="100000">
                                          <p:val>
                                            <p:fltVal val="0"/>
                                          </p:val>
                                        </p:tav>
                                      </p:tavLst>
                                    </p:anim>
                                    <p:animEffect transition="in" filter="fade">
                                      <p:cBhvr>
                                        <p:cTn id="22" dur="600"/>
                                        <p:tgtEl>
                                          <p:spTgt spid="4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600" fill="hold"/>
                                        <p:tgtEl>
                                          <p:spTgt spid="14"/>
                                        </p:tgtEl>
                                        <p:attrNameLst>
                                          <p:attrName>ppt_w</p:attrName>
                                        </p:attrNameLst>
                                      </p:cBhvr>
                                      <p:tavLst>
                                        <p:tav tm="0">
                                          <p:val>
                                            <p:fltVal val="0"/>
                                          </p:val>
                                        </p:tav>
                                        <p:tav tm="100000">
                                          <p:val>
                                            <p:strVal val="#ppt_w"/>
                                          </p:val>
                                        </p:tav>
                                      </p:tavLst>
                                    </p:anim>
                                    <p:anim calcmode="lin" valueType="num">
                                      <p:cBhvr>
                                        <p:cTn id="26" dur="600" fill="hold"/>
                                        <p:tgtEl>
                                          <p:spTgt spid="14"/>
                                        </p:tgtEl>
                                        <p:attrNameLst>
                                          <p:attrName>ppt_h</p:attrName>
                                        </p:attrNameLst>
                                      </p:cBhvr>
                                      <p:tavLst>
                                        <p:tav tm="0">
                                          <p:val>
                                            <p:fltVal val="0"/>
                                          </p:val>
                                        </p:tav>
                                        <p:tav tm="100000">
                                          <p:val>
                                            <p:strVal val="#ppt_h"/>
                                          </p:val>
                                        </p:tav>
                                      </p:tavLst>
                                    </p:anim>
                                    <p:anim calcmode="lin" valueType="num">
                                      <p:cBhvr>
                                        <p:cTn id="27" dur="600" fill="hold"/>
                                        <p:tgtEl>
                                          <p:spTgt spid="14"/>
                                        </p:tgtEl>
                                        <p:attrNameLst>
                                          <p:attrName>style.rotation</p:attrName>
                                        </p:attrNameLst>
                                      </p:cBhvr>
                                      <p:tavLst>
                                        <p:tav tm="0">
                                          <p:val>
                                            <p:fltVal val="90"/>
                                          </p:val>
                                        </p:tav>
                                        <p:tav tm="100000">
                                          <p:val>
                                            <p:fltVal val="0"/>
                                          </p:val>
                                        </p:tav>
                                      </p:tavLst>
                                    </p:anim>
                                    <p:animEffect transition="in" filter="fade">
                                      <p:cBhvr>
                                        <p:cTn id="28" dur="6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600" fill="hold"/>
                                        <p:tgtEl>
                                          <p:spTgt spid="3"/>
                                        </p:tgtEl>
                                        <p:attrNameLst>
                                          <p:attrName>ppt_w</p:attrName>
                                        </p:attrNameLst>
                                      </p:cBhvr>
                                      <p:tavLst>
                                        <p:tav tm="0">
                                          <p:val>
                                            <p:fltVal val="0"/>
                                          </p:val>
                                        </p:tav>
                                        <p:tav tm="100000">
                                          <p:val>
                                            <p:strVal val="#ppt_w"/>
                                          </p:val>
                                        </p:tav>
                                      </p:tavLst>
                                    </p:anim>
                                    <p:anim calcmode="lin" valueType="num">
                                      <p:cBhvr>
                                        <p:cTn id="34" dur="600" fill="hold"/>
                                        <p:tgtEl>
                                          <p:spTgt spid="3"/>
                                        </p:tgtEl>
                                        <p:attrNameLst>
                                          <p:attrName>ppt_h</p:attrName>
                                        </p:attrNameLst>
                                      </p:cBhvr>
                                      <p:tavLst>
                                        <p:tav tm="0">
                                          <p:val>
                                            <p:fltVal val="0"/>
                                          </p:val>
                                        </p:tav>
                                        <p:tav tm="100000">
                                          <p:val>
                                            <p:strVal val="#ppt_h"/>
                                          </p:val>
                                        </p:tav>
                                      </p:tavLst>
                                    </p:anim>
                                    <p:anim calcmode="lin" valueType="num">
                                      <p:cBhvr>
                                        <p:cTn id="35" dur="600" fill="hold"/>
                                        <p:tgtEl>
                                          <p:spTgt spid="3"/>
                                        </p:tgtEl>
                                        <p:attrNameLst>
                                          <p:attrName>style.rotation</p:attrName>
                                        </p:attrNameLst>
                                      </p:cBhvr>
                                      <p:tavLst>
                                        <p:tav tm="0">
                                          <p:val>
                                            <p:fltVal val="90"/>
                                          </p:val>
                                        </p:tav>
                                        <p:tav tm="100000">
                                          <p:val>
                                            <p:fltVal val="0"/>
                                          </p:val>
                                        </p:tav>
                                      </p:tavLst>
                                    </p:anim>
                                    <p:animEffect transition="in" filter="fade">
                                      <p:cBhvr>
                                        <p:cTn id="36" dur="600"/>
                                        <p:tgtEl>
                                          <p:spTgt spid="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600" fill="hold"/>
                                        <p:tgtEl>
                                          <p:spTgt spid="44"/>
                                        </p:tgtEl>
                                        <p:attrNameLst>
                                          <p:attrName>ppt_w</p:attrName>
                                        </p:attrNameLst>
                                      </p:cBhvr>
                                      <p:tavLst>
                                        <p:tav tm="0">
                                          <p:val>
                                            <p:fltVal val="0"/>
                                          </p:val>
                                        </p:tav>
                                        <p:tav tm="100000">
                                          <p:val>
                                            <p:strVal val="#ppt_w"/>
                                          </p:val>
                                        </p:tav>
                                      </p:tavLst>
                                    </p:anim>
                                    <p:anim calcmode="lin" valueType="num">
                                      <p:cBhvr>
                                        <p:cTn id="40" dur="600" fill="hold"/>
                                        <p:tgtEl>
                                          <p:spTgt spid="44"/>
                                        </p:tgtEl>
                                        <p:attrNameLst>
                                          <p:attrName>ppt_h</p:attrName>
                                        </p:attrNameLst>
                                      </p:cBhvr>
                                      <p:tavLst>
                                        <p:tav tm="0">
                                          <p:val>
                                            <p:fltVal val="0"/>
                                          </p:val>
                                        </p:tav>
                                        <p:tav tm="100000">
                                          <p:val>
                                            <p:strVal val="#ppt_h"/>
                                          </p:val>
                                        </p:tav>
                                      </p:tavLst>
                                    </p:anim>
                                    <p:anim calcmode="lin" valueType="num">
                                      <p:cBhvr>
                                        <p:cTn id="41" dur="600" fill="hold"/>
                                        <p:tgtEl>
                                          <p:spTgt spid="44"/>
                                        </p:tgtEl>
                                        <p:attrNameLst>
                                          <p:attrName>style.rotation</p:attrName>
                                        </p:attrNameLst>
                                      </p:cBhvr>
                                      <p:tavLst>
                                        <p:tav tm="0">
                                          <p:val>
                                            <p:fltVal val="90"/>
                                          </p:val>
                                        </p:tav>
                                        <p:tav tm="100000">
                                          <p:val>
                                            <p:fltVal val="0"/>
                                          </p:val>
                                        </p:tav>
                                      </p:tavLst>
                                    </p:anim>
                                    <p:animEffect transition="in" filter="fade">
                                      <p:cBhvr>
                                        <p:cTn id="42" dur="600"/>
                                        <p:tgtEl>
                                          <p:spTgt spid="44"/>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600" fill="hold"/>
                                        <p:tgtEl>
                                          <p:spTgt spid="48"/>
                                        </p:tgtEl>
                                        <p:attrNameLst>
                                          <p:attrName>ppt_w</p:attrName>
                                        </p:attrNameLst>
                                      </p:cBhvr>
                                      <p:tavLst>
                                        <p:tav tm="0">
                                          <p:val>
                                            <p:fltVal val="0"/>
                                          </p:val>
                                        </p:tav>
                                        <p:tav tm="100000">
                                          <p:val>
                                            <p:strVal val="#ppt_w"/>
                                          </p:val>
                                        </p:tav>
                                      </p:tavLst>
                                    </p:anim>
                                    <p:anim calcmode="lin" valueType="num">
                                      <p:cBhvr>
                                        <p:cTn id="46" dur="600" fill="hold"/>
                                        <p:tgtEl>
                                          <p:spTgt spid="48"/>
                                        </p:tgtEl>
                                        <p:attrNameLst>
                                          <p:attrName>ppt_h</p:attrName>
                                        </p:attrNameLst>
                                      </p:cBhvr>
                                      <p:tavLst>
                                        <p:tav tm="0">
                                          <p:val>
                                            <p:fltVal val="0"/>
                                          </p:val>
                                        </p:tav>
                                        <p:tav tm="100000">
                                          <p:val>
                                            <p:strVal val="#ppt_h"/>
                                          </p:val>
                                        </p:tav>
                                      </p:tavLst>
                                    </p:anim>
                                    <p:anim calcmode="lin" valueType="num">
                                      <p:cBhvr>
                                        <p:cTn id="47" dur="600" fill="hold"/>
                                        <p:tgtEl>
                                          <p:spTgt spid="48"/>
                                        </p:tgtEl>
                                        <p:attrNameLst>
                                          <p:attrName>style.rotation</p:attrName>
                                        </p:attrNameLst>
                                      </p:cBhvr>
                                      <p:tavLst>
                                        <p:tav tm="0">
                                          <p:val>
                                            <p:fltVal val="90"/>
                                          </p:val>
                                        </p:tav>
                                        <p:tav tm="100000">
                                          <p:val>
                                            <p:fltVal val="0"/>
                                          </p:val>
                                        </p:tav>
                                      </p:tavLst>
                                    </p:anim>
                                    <p:animEffect transition="in" filter="fade">
                                      <p:cBhvr>
                                        <p:cTn id="48" dur="600"/>
                                        <p:tgtEl>
                                          <p:spTgt spid="48"/>
                                        </p:tgtEl>
                                      </p:cBhvr>
                                    </p:animEffect>
                                  </p:childTnLst>
                                </p:cTn>
                              </p:par>
                              <p:par>
                                <p:cTn id="49" presetID="3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600" fill="hold"/>
                                        <p:tgtEl>
                                          <p:spTgt spid="16"/>
                                        </p:tgtEl>
                                        <p:attrNameLst>
                                          <p:attrName>ppt_w</p:attrName>
                                        </p:attrNameLst>
                                      </p:cBhvr>
                                      <p:tavLst>
                                        <p:tav tm="0">
                                          <p:val>
                                            <p:fltVal val="0"/>
                                          </p:val>
                                        </p:tav>
                                        <p:tav tm="100000">
                                          <p:val>
                                            <p:strVal val="#ppt_w"/>
                                          </p:val>
                                        </p:tav>
                                      </p:tavLst>
                                    </p:anim>
                                    <p:anim calcmode="lin" valueType="num">
                                      <p:cBhvr>
                                        <p:cTn id="52" dur="600" fill="hold"/>
                                        <p:tgtEl>
                                          <p:spTgt spid="16"/>
                                        </p:tgtEl>
                                        <p:attrNameLst>
                                          <p:attrName>ppt_h</p:attrName>
                                        </p:attrNameLst>
                                      </p:cBhvr>
                                      <p:tavLst>
                                        <p:tav tm="0">
                                          <p:val>
                                            <p:fltVal val="0"/>
                                          </p:val>
                                        </p:tav>
                                        <p:tav tm="100000">
                                          <p:val>
                                            <p:strVal val="#ppt_h"/>
                                          </p:val>
                                        </p:tav>
                                      </p:tavLst>
                                    </p:anim>
                                    <p:anim calcmode="lin" valueType="num">
                                      <p:cBhvr>
                                        <p:cTn id="53" dur="600" fill="hold"/>
                                        <p:tgtEl>
                                          <p:spTgt spid="16"/>
                                        </p:tgtEl>
                                        <p:attrNameLst>
                                          <p:attrName>style.rotation</p:attrName>
                                        </p:attrNameLst>
                                      </p:cBhvr>
                                      <p:tavLst>
                                        <p:tav tm="0">
                                          <p:val>
                                            <p:fltVal val="90"/>
                                          </p:val>
                                        </p:tav>
                                        <p:tav tm="100000">
                                          <p:val>
                                            <p:fltVal val="0"/>
                                          </p:val>
                                        </p:tav>
                                      </p:tavLst>
                                    </p:anim>
                                    <p:animEffect transition="in" filter="fade">
                                      <p:cBhvr>
                                        <p:cTn id="54" dur="6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600" fill="hold"/>
                                        <p:tgtEl>
                                          <p:spTgt spid="4"/>
                                        </p:tgtEl>
                                        <p:attrNameLst>
                                          <p:attrName>ppt_w</p:attrName>
                                        </p:attrNameLst>
                                      </p:cBhvr>
                                      <p:tavLst>
                                        <p:tav tm="0">
                                          <p:val>
                                            <p:fltVal val="0"/>
                                          </p:val>
                                        </p:tav>
                                        <p:tav tm="100000">
                                          <p:val>
                                            <p:strVal val="#ppt_w"/>
                                          </p:val>
                                        </p:tav>
                                      </p:tavLst>
                                    </p:anim>
                                    <p:anim calcmode="lin" valueType="num">
                                      <p:cBhvr>
                                        <p:cTn id="60" dur="600" fill="hold"/>
                                        <p:tgtEl>
                                          <p:spTgt spid="4"/>
                                        </p:tgtEl>
                                        <p:attrNameLst>
                                          <p:attrName>ppt_h</p:attrName>
                                        </p:attrNameLst>
                                      </p:cBhvr>
                                      <p:tavLst>
                                        <p:tav tm="0">
                                          <p:val>
                                            <p:fltVal val="0"/>
                                          </p:val>
                                        </p:tav>
                                        <p:tav tm="100000">
                                          <p:val>
                                            <p:strVal val="#ppt_h"/>
                                          </p:val>
                                        </p:tav>
                                      </p:tavLst>
                                    </p:anim>
                                    <p:anim calcmode="lin" valueType="num">
                                      <p:cBhvr>
                                        <p:cTn id="61" dur="600" fill="hold"/>
                                        <p:tgtEl>
                                          <p:spTgt spid="4"/>
                                        </p:tgtEl>
                                        <p:attrNameLst>
                                          <p:attrName>style.rotation</p:attrName>
                                        </p:attrNameLst>
                                      </p:cBhvr>
                                      <p:tavLst>
                                        <p:tav tm="0">
                                          <p:val>
                                            <p:fltVal val="90"/>
                                          </p:val>
                                        </p:tav>
                                        <p:tav tm="100000">
                                          <p:val>
                                            <p:fltVal val="0"/>
                                          </p:val>
                                        </p:tav>
                                      </p:tavLst>
                                    </p:anim>
                                    <p:animEffect transition="in" filter="fade">
                                      <p:cBhvr>
                                        <p:cTn id="62" dur="600"/>
                                        <p:tgtEl>
                                          <p:spTgt spid="4"/>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p:cTn id="65" dur="600" fill="hold"/>
                                        <p:tgtEl>
                                          <p:spTgt spid="46"/>
                                        </p:tgtEl>
                                        <p:attrNameLst>
                                          <p:attrName>ppt_w</p:attrName>
                                        </p:attrNameLst>
                                      </p:cBhvr>
                                      <p:tavLst>
                                        <p:tav tm="0">
                                          <p:val>
                                            <p:fltVal val="0"/>
                                          </p:val>
                                        </p:tav>
                                        <p:tav tm="100000">
                                          <p:val>
                                            <p:strVal val="#ppt_w"/>
                                          </p:val>
                                        </p:tav>
                                      </p:tavLst>
                                    </p:anim>
                                    <p:anim calcmode="lin" valueType="num">
                                      <p:cBhvr>
                                        <p:cTn id="66" dur="600" fill="hold"/>
                                        <p:tgtEl>
                                          <p:spTgt spid="46"/>
                                        </p:tgtEl>
                                        <p:attrNameLst>
                                          <p:attrName>ppt_h</p:attrName>
                                        </p:attrNameLst>
                                      </p:cBhvr>
                                      <p:tavLst>
                                        <p:tav tm="0">
                                          <p:val>
                                            <p:fltVal val="0"/>
                                          </p:val>
                                        </p:tav>
                                        <p:tav tm="100000">
                                          <p:val>
                                            <p:strVal val="#ppt_h"/>
                                          </p:val>
                                        </p:tav>
                                      </p:tavLst>
                                    </p:anim>
                                    <p:anim calcmode="lin" valueType="num">
                                      <p:cBhvr>
                                        <p:cTn id="67" dur="600" fill="hold"/>
                                        <p:tgtEl>
                                          <p:spTgt spid="46"/>
                                        </p:tgtEl>
                                        <p:attrNameLst>
                                          <p:attrName>style.rotation</p:attrName>
                                        </p:attrNameLst>
                                      </p:cBhvr>
                                      <p:tavLst>
                                        <p:tav tm="0">
                                          <p:val>
                                            <p:fltVal val="90"/>
                                          </p:val>
                                        </p:tav>
                                        <p:tav tm="100000">
                                          <p:val>
                                            <p:fltVal val="0"/>
                                          </p:val>
                                        </p:tav>
                                      </p:tavLst>
                                    </p:anim>
                                    <p:animEffect transition="in" filter="fade">
                                      <p:cBhvr>
                                        <p:cTn id="68" dur="600"/>
                                        <p:tgtEl>
                                          <p:spTgt spid="46"/>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p:cTn id="71" dur="600" fill="hold"/>
                                        <p:tgtEl>
                                          <p:spTgt spid="49"/>
                                        </p:tgtEl>
                                        <p:attrNameLst>
                                          <p:attrName>ppt_w</p:attrName>
                                        </p:attrNameLst>
                                      </p:cBhvr>
                                      <p:tavLst>
                                        <p:tav tm="0">
                                          <p:val>
                                            <p:fltVal val="0"/>
                                          </p:val>
                                        </p:tav>
                                        <p:tav tm="100000">
                                          <p:val>
                                            <p:strVal val="#ppt_w"/>
                                          </p:val>
                                        </p:tav>
                                      </p:tavLst>
                                    </p:anim>
                                    <p:anim calcmode="lin" valueType="num">
                                      <p:cBhvr>
                                        <p:cTn id="72" dur="600" fill="hold"/>
                                        <p:tgtEl>
                                          <p:spTgt spid="49"/>
                                        </p:tgtEl>
                                        <p:attrNameLst>
                                          <p:attrName>ppt_h</p:attrName>
                                        </p:attrNameLst>
                                      </p:cBhvr>
                                      <p:tavLst>
                                        <p:tav tm="0">
                                          <p:val>
                                            <p:fltVal val="0"/>
                                          </p:val>
                                        </p:tav>
                                        <p:tav tm="100000">
                                          <p:val>
                                            <p:strVal val="#ppt_h"/>
                                          </p:val>
                                        </p:tav>
                                      </p:tavLst>
                                    </p:anim>
                                    <p:anim calcmode="lin" valueType="num">
                                      <p:cBhvr>
                                        <p:cTn id="73" dur="600" fill="hold"/>
                                        <p:tgtEl>
                                          <p:spTgt spid="49"/>
                                        </p:tgtEl>
                                        <p:attrNameLst>
                                          <p:attrName>style.rotation</p:attrName>
                                        </p:attrNameLst>
                                      </p:cBhvr>
                                      <p:tavLst>
                                        <p:tav tm="0">
                                          <p:val>
                                            <p:fltVal val="90"/>
                                          </p:val>
                                        </p:tav>
                                        <p:tav tm="100000">
                                          <p:val>
                                            <p:fltVal val="0"/>
                                          </p:val>
                                        </p:tav>
                                      </p:tavLst>
                                    </p:anim>
                                    <p:animEffect transition="in" filter="fade">
                                      <p:cBhvr>
                                        <p:cTn id="74" dur="600"/>
                                        <p:tgtEl>
                                          <p:spTgt spid="49"/>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600" fill="hold"/>
                                        <p:tgtEl>
                                          <p:spTgt spid="52"/>
                                        </p:tgtEl>
                                        <p:attrNameLst>
                                          <p:attrName>ppt_w</p:attrName>
                                        </p:attrNameLst>
                                      </p:cBhvr>
                                      <p:tavLst>
                                        <p:tav tm="0">
                                          <p:val>
                                            <p:fltVal val="0"/>
                                          </p:val>
                                        </p:tav>
                                        <p:tav tm="100000">
                                          <p:val>
                                            <p:strVal val="#ppt_w"/>
                                          </p:val>
                                        </p:tav>
                                      </p:tavLst>
                                    </p:anim>
                                    <p:anim calcmode="lin" valueType="num">
                                      <p:cBhvr>
                                        <p:cTn id="78" dur="600" fill="hold"/>
                                        <p:tgtEl>
                                          <p:spTgt spid="52"/>
                                        </p:tgtEl>
                                        <p:attrNameLst>
                                          <p:attrName>ppt_h</p:attrName>
                                        </p:attrNameLst>
                                      </p:cBhvr>
                                      <p:tavLst>
                                        <p:tav tm="0">
                                          <p:val>
                                            <p:fltVal val="0"/>
                                          </p:val>
                                        </p:tav>
                                        <p:tav tm="100000">
                                          <p:val>
                                            <p:strVal val="#ppt_h"/>
                                          </p:val>
                                        </p:tav>
                                      </p:tavLst>
                                    </p:anim>
                                    <p:anim calcmode="lin" valueType="num">
                                      <p:cBhvr>
                                        <p:cTn id="79" dur="600" fill="hold"/>
                                        <p:tgtEl>
                                          <p:spTgt spid="52"/>
                                        </p:tgtEl>
                                        <p:attrNameLst>
                                          <p:attrName>style.rotation</p:attrName>
                                        </p:attrNameLst>
                                      </p:cBhvr>
                                      <p:tavLst>
                                        <p:tav tm="0">
                                          <p:val>
                                            <p:fltVal val="90"/>
                                          </p:val>
                                        </p:tav>
                                        <p:tav tm="100000">
                                          <p:val>
                                            <p:fltVal val="0"/>
                                          </p:val>
                                        </p:tav>
                                      </p:tavLst>
                                    </p:anim>
                                    <p:animEffect transition="in" filter="fade">
                                      <p:cBhvr>
                                        <p:cTn id="80" dur="60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p:cTn id="85" dur="600" fill="hold"/>
                                        <p:tgtEl>
                                          <p:spTgt spid="5"/>
                                        </p:tgtEl>
                                        <p:attrNameLst>
                                          <p:attrName>ppt_w</p:attrName>
                                        </p:attrNameLst>
                                      </p:cBhvr>
                                      <p:tavLst>
                                        <p:tav tm="0">
                                          <p:val>
                                            <p:fltVal val="0"/>
                                          </p:val>
                                        </p:tav>
                                        <p:tav tm="100000">
                                          <p:val>
                                            <p:strVal val="#ppt_w"/>
                                          </p:val>
                                        </p:tav>
                                      </p:tavLst>
                                    </p:anim>
                                    <p:anim calcmode="lin" valueType="num">
                                      <p:cBhvr>
                                        <p:cTn id="86" dur="600" fill="hold"/>
                                        <p:tgtEl>
                                          <p:spTgt spid="5"/>
                                        </p:tgtEl>
                                        <p:attrNameLst>
                                          <p:attrName>ppt_h</p:attrName>
                                        </p:attrNameLst>
                                      </p:cBhvr>
                                      <p:tavLst>
                                        <p:tav tm="0">
                                          <p:val>
                                            <p:fltVal val="0"/>
                                          </p:val>
                                        </p:tav>
                                        <p:tav tm="100000">
                                          <p:val>
                                            <p:strVal val="#ppt_h"/>
                                          </p:val>
                                        </p:tav>
                                      </p:tavLst>
                                    </p:anim>
                                    <p:anim calcmode="lin" valueType="num">
                                      <p:cBhvr>
                                        <p:cTn id="87" dur="600" fill="hold"/>
                                        <p:tgtEl>
                                          <p:spTgt spid="5"/>
                                        </p:tgtEl>
                                        <p:attrNameLst>
                                          <p:attrName>style.rotation</p:attrName>
                                        </p:attrNameLst>
                                      </p:cBhvr>
                                      <p:tavLst>
                                        <p:tav tm="0">
                                          <p:val>
                                            <p:fltVal val="90"/>
                                          </p:val>
                                        </p:tav>
                                        <p:tav tm="100000">
                                          <p:val>
                                            <p:fltVal val="0"/>
                                          </p:val>
                                        </p:tav>
                                      </p:tavLst>
                                    </p:anim>
                                    <p:animEffect transition="in" filter="fade">
                                      <p:cBhvr>
                                        <p:cTn id="88" dur="600"/>
                                        <p:tgtEl>
                                          <p:spTgt spid="5"/>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600" fill="hold"/>
                                        <p:tgtEl>
                                          <p:spTgt spid="45"/>
                                        </p:tgtEl>
                                        <p:attrNameLst>
                                          <p:attrName>ppt_w</p:attrName>
                                        </p:attrNameLst>
                                      </p:cBhvr>
                                      <p:tavLst>
                                        <p:tav tm="0">
                                          <p:val>
                                            <p:fltVal val="0"/>
                                          </p:val>
                                        </p:tav>
                                        <p:tav tm="100000">
                                          <p:val>
                                            <p:strVal val="#ppt_w"/>
                                          </p:val>
                                        </p:tav>
                                      </p:tavLst>
                                    </p:anim>
                                    <p:anim calcmode="lin" valueType="num">
                                      <p:cBhvr>
                                        <p:cTn id="92" dur="600" fill="hold"/>
                                        <p:tgtEl>
                                          <p:spTgt spid="45"/>
                                        </p:tgtEl>
                                        <p:attrNameLst>
                                          <p:attrName>ppt_h</p:attrName>
                                        </p:attrNameLst>
                                      </p:cBhvr>
                                      <p:tavLst>
                                        <p:tav tm="0">
                                          <p:val>
                                            <p:fltVal val="0"/>
                                          </p:val>
                                        </p:tav>
                                        <p:tav tm="100000">
                                          <p:val>
                                            <p:strVal val="#ppt_h"/>
                                          </p:val>
                                        </p:tav>
                                      </p:tavLst>
                                    </p:anim>
                                    <p:anim calcmode="lin" valueType="num">
                                      <p:cBhvr>
                                        <p:cTn id="93" dur="600" fill="hold"/>
                                        <p:tgtEl>
                                          <p:spTgt spid="45"/>
                                        </p:tgtEl>
                                        <p:attrNameLst>
                                          <p:attrName>style.rotation</p:attrName>
                                        </p:attrNameLst>
                                      </p:cBhvr>
                                      <p:tavLst>
                                        <p:tav tm="0">
                                          <p:val>
                                            <p:fltVal val="90"/>
                                          </p:val>
                                        </p:tav>
                                        <p:tav tm="100000">
                                          <p:val>
                                            <p:fltVal val="0"/>
                                          </p:val>
                                        </p:tav>
                                      </p:tavLst>
                                    </p:anim>
                                    <p:animEffect transition="in" filter="fade">
                                      <p:cBhvr>
                                        <p:cTn id="94" dur="600"/>
                                        <p:tgtEl>
                                          <p:spTgt spid="45"/>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600" fill="hold"/>
                                        <p:tgtEl>
                                          <p:spTgt spid="50"/>
                                        </p:tgtEl>
                                        <p:attrNameLst>
                                          <p:attrName>ppt_w</p:attrName>
                                        </p:attrNameLst>
                                      </p:cBhvr>
                                      <p:tavLst>
                                        <p:tav tm="0">
                                          <p:val>
                                            <p:fltVal val="0"/>
                                          </p:val>
                                        </p:tav>
                                        <p:tav tm="100000">
                                          <p:val>
                                            <p:strVal val="#ppt_w"/>
                                          </p:val>
                                        </p:tav>
                                      </p:tavLst>
                                    </p:anim>
                                    <p:anim calcmode="lin" valueType="num">
                                      <p:cBhvr>
                                        <p:cTn id="98" dur="600" fill="hold"/>
                                        <p:tgtEl>
                                          <p:spTgt spid="50"/>
                                        </p:tgtEl>
                                        <p:attrNameLst>
                                          <p:attrName>ppt_h</p:attrName>
                                        </p:attrNameLst>
                                      </p:cBhvr>
                                      <p:tavLst>
                                        <p:tav tm="0">
                                          <p:val>
                                            <p:fltVal val="0"/>
                                          </p:val>
                                        </p:tav>
                                        <p:tav tm="100000">
                                          <p:val>
                                            <p:strVal val="#ppt_h"/>
                                          </p:val>
                                        </p:tav>
                                      </p:tavLst>
                                    </p:anim>
                                    <p:anim calcmode="lin" valueType="num">
                                      <p:cBhvr>
                                        <p:cTn id="99" dur="600" fill="hold"/>
                                        <p:tgtEl>
                                          <p:spTgt spid="50"/>
                                        </p:tgtEl>
                                        <p:attrNameLst>
                                          <p:attrName>style.rotation</p:attrName>
                                        </p:attrNameLst>
                                      </p:cBhvr>
                                      <p:tavLst>
                                        <p:tav tm="0">
                                          <p:val>
                                            <p:fltVal val="90"/>
                                          </p:val>
                                        </p:tav>
                                        <p:tav tm="100000">
                                          <p:val>
                                            <p:fltVal val="0"/>
                                          </p:val>
                                        </p:tav>
                                      </p:tavLst>
                                    </p:anim>
                                    <p:animEffect transition="in" filter="fade">
                                      <p:cBhvr>
                                        <p:cTn id="100" dur="600"/>
                                        <p:tgtEl>
                                          <p:spTgt spid="50"/>
                                        </p:tgtEl>
                                      </p:cBhvr>
                                    </p:animEffect>
                                  </p:childTnLst>
                                </p:cTn>
                              </p:par>
                              <p:par>
                                <p:cTn id="101" presetID="3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p:cTn id="103" dur="600" fill="hold"/>
                                        <p:tgtEl>
                                          <p:spTgt spid="51"/>
                                        </p:tgtEl>
                                        <p:attrNameLst>
                                          <p:attrName>ppt_w</p:attrName>
                                        </p:attrNameLst>
                                      </p:cBhvr>
                                      <p:tavLst>
                                        <p:tav tm="0">
                                          <p:val>
                                            <p:fltVal val="0"/>
                                          </p:val>
                                        </p:tav>
                                        <p:tav tm="100000">
                                          <p:val>
                                            <p:strVal val="#ppt_w"/>
                                          </p:val>
                                        </p:tav>
                                      </p:tavLst>
                                    </p:anim>
                                    <p:anim calcmode="lin" valueType="num">
                                      <p:cBhvr>
                                        <p:cTn id="104" dur="600" fill="hold"/>
                                        <p:tgtEl>
                                          <p:spTgt spid="51"/>
                                        </p:tgtEl>
                                        <p:attrNameLst>
                                          <p:attrName>ppt_h</p:attrName>
                                        </p:attrNameLst>
                                      </p:cBhvr>
                                      <p:tavLst>
                                        <p:tav tm="0">
                                          <p:val>
                                            <p:fltVal val="0"/>
                                          </p:val>
                                        </p:tav>
                                        <p:tav tm="100000">
                                          <p:val>
                                            <p:strVal val="#ppt_h"/>
                                          </p:val>
                                        </p:tav>
                                      </p:tavLst>
                                    </p:anim>
                                    <p:anim calcmode="lin" valueType="num">
                                      <p:cBhvr>
                                        <p:cTn id="105" dur="600" fill="hold"/>
                                        <p:tgtEl>
                                          <p:spTgt spid="51"/>
                                        </p:tgtEl>
                                        <p:attrNameLst>
                                          <p:attrName>style.rotation</p:attrName>
                                        </p:attrNameLst>
                                      </p:cBhvr>
                                      <p:tavLst>
                                        <p:tav tm="0">
                                          <p:val>
                                            <p:fltVal val="90"/>
                                          </p:val>
                                        </p:tav>
                                        <p:tav tm="100000">
                                          <p:val>
                                            <p:fltVal val="0"/>
                                          </p:val>
                                        </p:tav>
                                      </p:tavLst>
                                    </p:anim>
                                    <p:animEffect transition="in" filter="fade">
                                      <p:cBhvr>
                                        <p:cTn id="106" dur="600"/>
                                        <p:tgtEl>
                                          <p:spTgt spid="5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0"/>
                                        </p:tgtEl>
                                        <p:attrNameLst>
                                          <p:attrName>style.visibility</p:attrName>
                                        </p:attrNameLst>
                                      </p:cBhvr>
                                      <p:to>
                                        <p:strVal val="visible"/>
                                      </p:to>
                                    </p:set>
                                    <p:animEffect transition="in" filter="fade">
                                      <p:cBhvr>
                                        <p:cTn id="111" dur="500"/>
                                        <p:tgtEl>
                                          <p:spTgt spid="8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fade">
                                      <p:cBhvr>
                                        <p:cTn id="114" dur="500"/>
                                        <p:tgtEl>
                                          <p:spTgt spid="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par>
                                <p:cTn id="118" presetID="10" presetClass="entr" presetSubtype="0" fill="hold" nodeType="withEffect">
                                  <p:stCondLst>
                                    <p:cond delay="0"/>
                                  </p:stCondLst>
                                  <p:childTnLst>
                                    <p:set>
                                      <p:cBhvr>
                                        <p:cTn id="119" dur="1" fill="hold">
                                          <p:stCondLst>
                                            <p:cond delay="0"/>
                                          </p:stCondLst>
                                        </p:cTn>
                                        <p:tgtEl>
                                          <p:spTgt spid="54"/>
                                        </p:tgtEl>
                                        <p:attrNameLst>
                                          <p:attrName>style.visibility</p:attrName>
                                        </p:attrNameLst>
                                      </p:cBhvr>
                                      <p:to>
                                        <p:strVal val="visible"/>
                                      </p:to>
                                    </p:set>
                                    <p:animEffect transition="in" filter="fade">
                                      <p:cBhvr>
                                        <p:cTn id="120" dur="500"/>
                                        <p:tgtEl>
                                          <p:spTgt spid="54"/>
                                        </p:tgtEl>
                                      </p:cBhvr>
                                    </p:animEffect>
                                  </p:childTnLst>
                                </p:cTn>
                              </p:par>
                              <p:par>
                                <p:cTn id="121" presetID="10"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fade">
                                      <p:cBhvr>
                                        <p:cTn id="123" dur="500"/>
                                        <p:tgtEl>
                                          <p:spTgt spid="53"/>
                                        </p:tgtEl>
                                      </p:cBhvr>
                                    </p:animEffect>
                                  </p:childTnLst>
                                </p:cTn>
                              </p:par>
                              <p:par>
                                <p:cTn id="124" presetID="10" presetClass="entr" presetSubtype="0" fill="hold" nodeType="with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fade">
                                      <p:cBhvr>
                                        <p:cTn id="126" dur="500"/>
                                        <p:tgtEl>
                                          <p:spTgt spid="70"/>
                                        </p:tgtEl>
                                      </p:cBhvr>
                                    </p:animEffect>
                                  </p:childTnLst>
                                </p:cTn>
                              </p:par>
                              <p:par>
                                <p:cTn id="127" presetID="10" presetClass="entr" presetSubtype="0" fill="hold" nodeType="withEffect">
                                  <p:stCondLst>
                                    <p:cond delay="0"/>
                                  </p:stCondLst>
                                  <p:childTnLst>
                                    <p:set>
                                      <p:cBhvr>
                                        <p:cTn id="128" dur="1" fill="hold">
                                          <p:stCondLst>
                                            <p:cond delay="0"/>
                                          </p:stCondLst>
                                        </p:cTn>
                                        <p:tgtEl>
                                          <p:spTgt spid="81"/>
                                        </p:tgtEl>
                                        <p:attrNameLst>
                                          <p:attrName>style.visibility</p:attrName>
                                        </p:attrNameLst>
                                      </p:cBhvr>
                                      <p:to>
                                        <p:strVal val="visible"/>
                                      </p:to>
                                    </p:set>
                                    <p:animEffect transition="in" filter="fade">
                                      <p:cBhvr>
                                        <p:cTn id="129" dur="500"/>
                                        <p:tgtEl>
                                          <p:spTgt spid="81"/>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80"/>
                                        </p:tgtEl>
                                        <p:attrNameLst>
                                          <p:attrName>style.visibility</p:attrName>
                                        </p:attrNameLst>
                                      </p:cBhvr>
                                      <p:to>
                                        <p:strVal val="hidden"/>
                                      </p:to>
                                    </p:set>
                                  </p:childTnLst>
                                </p:cTn>
                              </p:par>
                              <p:par>
                                <p:cTn id="134" presetID="42" presetClass="entr" presetSubtype="0" fill="hold" grpId="0" nodeType="with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fade">
                                      <p:cBhvr>
                                        <p:cTn id="136" dur="1000"/>
                                        <p:tgtEl>
                                          <p:spTgt spid="56"/>
                                        </p:tgtEl>
                                      </p:cBhvr>
                                    </p:animEffect>
                                    <p:anim calcmode="lin" valueType="num">
                                      <p:cBhvr>
                                        <p:cTn id="137" dur="1000" fill="hold"/>
                                        <p:tgtEl>
                                          <p:spTgt spid="56"/>
                                        </p:tgtEl>
                                        <p:attrNameLst>
                                          <p:attrName>ppt_x</p:attrName>
                                        </p:attrNameLst>
                                      </p:cBhvr>
                                      <p:tavLst>
                                        <p:tav tm="0">
                                          <p:val>
                                            <p:strVal val="#ppt_x"/>
                                          </p:val>
                                        </p:tav>
                                        <p:tav tm="100000">
                                          <p:val>
                                            <p:strVal val="#ppt_x"/>
                                          </p:val>
                                        </p:tav>
                                      </p:tavLst>
                                    </p:anim>
                                    <p:anim calcmode="lin" valueType="num">
                                      <p:cBhvr>
                                        <p:cTn id="138" dur="1000" fill="hold"/>
                                        <p:tgtEl>
                                          <p:spTgt spid="56"/>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76"/>
                                        </p:tgtEl>
                                        <p:attrNameLst>
                                          <p:attrName>style.visibility</p:attrName>
                                        </p:attrNameLst>
                                      </p:cBhvr>
                                      <p:to>
                                        <p:strVal val="visible"/>
                                      </p:to>
                                    </p:set>
                                    <p:animEffect transition="in" filter="fade">
                                      <p:cBhvr>
                                        <p:cTn id="141" dur="1000"/>
                                        <p:tgtEl>
                                          <p:spTgt spid="76"/>
                                        </p:tgtEl>
                                      </p:cBhvr>
                                    </p:animEffect>
                                    <p:anim calcmode="lin" valueType="num">
                                      <p:cBhvr>
                                        <p:cTn id="142" dur="1000" fill="hold"/>
                                        <p:tgtEl>
                                          <p:spTgt spid="76"/>
                                        </p:tgtEl>
                                        <p:attrNameLst>
                                          <p:attrName>ppt_x</p:attrName>
                                        </p:attrNameLst>
                                      </p:cBhvr>
                                      <p:tavLst>
                                        <p:tav tm="0">
                                          <p:val>
                                            <p:strVal val="#ppt_x"/>
                                          </p:val>
                                        </p:tav>
                                        <p:tav tm="100000">
                                          <p:val>
                                            <p:strVal val="#ppt_x"/>
                                          </p:val>
                                        </p:tav>
                                      </p:tavLst>
                                    </p:anim>
                                    <p:anim calcmode="lin" valueType="num">
                                      <p:cBhvr>
                                        <p:cTn id="143" dur="1000" fill="hold"/>
                                        <p:tgtEl>
                                          <p:spTgt spid="76"/>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55"/>
                                        </p:tgtEl>
                                        <p:attrNameLst>
                                          <p:attrName>style.visibility</p:attrName>
                                        </p:attrNameLst>
                                      </p:cBhvr>
                                      <p:to>
                                        <p:strVal val="visible"/>
                                      </p:to>
                                    </p:set>
                                    <p:animEffect transition="in" filter="fade">
                                      <p:cBhvr>
                                        <p:cTn id="146" dur="1000"/>
                                        <p:tgtEl>
                                          <p:spTgt spid="55"/>
                                        </p:tgtEl>
                                      </p:cBhvr>
                                    </p:animEffect>
                                    <p:anim calcmode="lin" valueType="num">
                                      <p:cBhvr>
                                        <p:cTn id="147" dur="1000" fill="hold"/>
                                        <p:tgtEl>
                                          <p:spTgt spid="55"/>
                                        </p:tgtEl>
                                        <p:attrNameLst>
                                          <p:attrName>ppt_x</p:attrName>
                                        </p:attrNameLst>
                                      </p:cBhvr>
                                      <p:tavLst>
                                        <p:tav tm="0">
                                          <p:val>
                                            <p:strVal val="#ppt_x"/>
                                          </p:val>
                                        </p:tav>
                                        <p:tav tm="100000">
                                          <p:val>
                                            <p:strVal val="#ppt_x"/>
                                          </p:val>
                                        </p:tav>
                                      </p:tavLst>
                                    </p:anim>
                                    <p:anim calcmode="lin" valueType="num">
                                      <p:cBhvr>
                                        <p:cTn id="148" dur="1000" fill="hold"/>
                                        <p:tgtEl>
                                          <p:spTgt spid="55"/>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fade">
                                      <p:cBhvr>
                                        <p:cTn id="151" dur="1000"/>
                                        <p:tgtEl>
                                          <p:spTgt spid="59"/>
                                        </p:tgtEl>
                                      </p:cBhvr>
                                    </p:animEffect>
                                    <p:anim calcmode="lin" valueType="num">
                                      <p:cBhvr>
                                        <p:cTn id="152" dur="1000" fill="hold"/>
                                        <p:tgtEl>
                                          <p:spTgt spid="59"/>
                                        </p:tgtEl>
                                        <p:attrNameLst>
                                          <p:attrName>ppt_x</p:attrName>
                                        </p:attrNameLst>
                                      </p:cBhvr>
                                      <p:tavLst>
                                        <p:tav tm="0">
                                          <p:val>
                                            <p:strVal val="#ppt_x"/>
                                          </p:val>
                                        </p:tav>
                                        <p:tav tm="100000">
                                          <p:val>
                                            <p:strVal val="#ppt_x"/>
                                          </p:val>
                                        </p:tav>
                                      </p:tavLst>
                                    </p:anim>
                                    <p:anim calcmode="lin" valueType="num">
                                      <p:cBhvr>
                                        <p:cTn id="15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nodeType="click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fade">
                                      <p:cBhvr>
                                        <p:cTn id="158" dur="1000"/>
                                        <p:tgtEl>
                                          <p:spTgt spid="63"/>
                                        </p:tgtEl>
                                      </p:cBhvr>
                                    </p:animEffect>
                                    <p:anim calcmode="lin" valueType="num">
                                      <p:cBhvr>
                                        <p:cTn id="159" dur="1000" fill="hold"/>
                                        <p:tgtEl>
                                          <p:spTgt spid="63"/>
                                        </p:tgtEl>
                                        <p:attrNameLst>
                                          <p:attrName>ppt_x</p:attrName>
                                        </p:attrNameLst>
                                      </p:cBhvr>
                                      <p:tavLst>
                                        <p:tav tm="0">
                                          <p:val>
                                            <p:strVal val="#ppt_x"/>
                                          </p:val>
                                        </p:tav>
                                        <p:tav tm="100000">
                                          <p:val>
                                            <p:strVal val="#ppt_x"/>
                                          </p:val>
                                        </p:tav>
                                      </p:tavLst>
                                    </p:anim>
                                    <p:anim calcmode="lin" valueType="num">
                                      <p:cBhvr>
                                        <p:cTn id="160"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nodeType="click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fade">
                                      <p:cBhvr>
                                        <p:cTn id="165" dur="1000"/>
                                        <p:tgtEl>
                                          <p:spTgt spid="69"/>
                                        </p:tgtEl>
                                      </p:cBhvr>
                                    </p:animEffect>
                                    <p:anim calcmode="lin" valueType="num">
                                      <p:cBhvr>
                                        <p:cTn id="166" dur="1000" fill="hold"/>
                                        <p:tgtEl>
                                          <p:spTgt spid="69"/>
                                        </p:tgtEl>
                                        <p:attrNameLst>
                                          <p:attrName>ppt_x</p:attrName>
                                        </p:attrNameLst>
                                      </p:cBhvr>
                                      <p:tavLst>
                                        <p:tav tm="0">
                                          <p:val>
                                            <p:strVal val="#ppt_x"/>
                                          </p:val>
                                        </p:tav>
                                        <p:tav tm="100000">
                                          <p:val>
                                            <p:strVal val="#ppt_x"/>
                                          </p:val>
                                        </p:tav>
                                      </p:tavLst>
                                    </p:anim>
                                    <p:anim calcmode="lin" valueType="num">
                                      <p:cBhvr>
                                        <p:cTn id="16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5" grpId="0"/>
      <p:bldP spid="46" grpId="0"/>
      <p:bldP spid="47" grpId="0"/>
      <p:bldP spid="48" grpId="0"/>
      <p:bldP spid="49" grpId="0"/>
      <p:bldP spid="50" grpId="0"/>
      <p:bldP spid="14" grpId="0" animBg="1"/>
      <p:bldP spid="52" grpId="0" animBg="1"/>
      <p:bldP spid="6" grpId="0"/>
      <p:bldP spid="7" grpId="0"/>
      <p:bldP spid="56"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a:t>
            </a:r>
          </a:p>
        </p:txBody>
      </p:sp>
      <p:pic>
        <p:nvPicPr>
          <p:cNvPr id="4" name="圖片 3"/>
          <p:cNvPicPr>
            <a:picLocks noChangeAspect="1"/>
          </p:cNvPicPr>
          <p:nvPr/>
        </p:nvPicPr>
        <p:blipFill rotWithShape="1">
          <a:blip r:embed="rId3"/>
          <a:srcRect l="611"/>
          <a:stretch/>
        </p:blipFill>
        <p:spPr>
          <a:xfrm>
            <a:off x="1980207" y="973094"/>
            <a:ext cx="5343832" cy="3463824"/>
          </a:xfrm>
          <a:prstGeom prst="rect">
            <a:avLst/>
          </a:prstGeom>
        </p:spPr>
      </p:pic>
      <p:sp>
        <p:nvSpPr>
          <p:cNvPr id="50" name="TextBox 6"/>
          <p:cNvSpPr txBox="1">
            <a:spLocks noChangeArrowheads="1"/>
          </p:cNvSpPr>
          <p:nvPr/>
        </p:nvSpPr>
        <p:spPr bwMode="auto">
          <a:xfrm>
            <a:off x="3888393" y="53352"/>
            <a:ext cx="15463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a:t>
            </a:r>
            <a:r>
              <a:rPr lang="zh-TW" altLang="en-US" sz="11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grpSp>
        <p:nvGrpSpPr>
          <p:cNvPr id="24" name="群組 23"/>
          <p:cNvGrpSpPr/>
          <p:nvPr/>
        </p:nvGrpSpPr>
        <p:grpSpPr>
          <a:xfrm>
            <a:off x="0" y="176463"/>
            <a:ext cx="1961800" cy="493727"/>
            <a:chOff x="0" y="176463"/>
            <a:chExt cx="1961800" cy="493727"/>
          </a:xfrm>
        </p:grpSpPr>
        <p:grpSp>
          <p:nvGrpSpPr>
            <p:cNvPr id="25" name="群組 24"/>
            <p:cNvGrpSpPr/>
            <p:nvPr/>
          </p:nvGrpSpPr>
          <p:grpSpPr>
            <a:xfrm>
              <a:off x="0" y="176463"/>
              <a:ext cx="1730869" cy="464235"/>
              <a:chOff x="0" y="176463"/>
              <a:chExt cx="1730869" cy="464235"/>
            </a:xfrm>
          </p:grpSpPr>
          <p:sp>
            <p:nvSpPr>
              <p:cNvPr id="27" name="五邊形 2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8" name="群組 27"/>
              <p:cNvGrpSpPr/>
              <p:nvPr/>
            </p:nvGrpSpPr>
            <p:grpSpPr>
              <a:xfrm>
                <a:off x="3581" y="176463"/>
                <a:ext cx="1503118" cy="393862"/>
                <a:chOff x="4124" y="133642"/>
                <a:chExt cx="1503118" cy="393862"/>
              </a:xfrm>
            </p:grpSpPr>
            <p:sp>
              <p:nvSpPr>
                <p:cNvPr id="29"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30" name="组合 2"/>
                <p:cNvGrpSpPr/>
                <p:nvPr/>
              </p:nvGrpSpPr>
              <p:grpSpPr>
                <a:xfrm>
                  <a:off x="4124" y="218992"/>
                  <a:ext cx="428395" cy="308512"/>
                  <a:chOff x="1489166" y="2322031"/>
                  <a:chExt cx="566993" cy="408324"/>
                </a:xfrm>
              </p:grpSpPr>
              <p:sp>
                <p:nvSpPr>
                  <p:cNvPr id="3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1" name="直線接點 3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26"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9752528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Theta</a:t>
            </a:r>
          </a:p>
        </p:txBody>
      </p:sp>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b="926"/>
          <a:stretch/>
        </p:blipFill>
        <p:spPr>
          <a:xfrm>
            <a:off x="339119" y="678526"/>
            <a:ext cx="3712871" cy="4462244"/>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349" y="1768699"/>
            <a:ext cx="5571651" cy="1933147"/>
          </a:xfrm>
          <a:prstGeom prst="rect">
            <a:avLst/>
          </a:prstGeom>
        </p:spPr>
      </p:pic>
      <p:sp>
        <p:nvSpPr>
          <p:cNvPr id="29" name="TextBox 6"/>
          <p:cNvSpPr txBox="1">
            <a:spLocks noChangeArrowheads="1"/>
          </p:cNvSpPr>
          <p:nvPr/>
        </p:nvSpPr>
        <p:spPr bwMode="auto">
          <a:xfrm>
            <a:off x="4207641" y="53352"/>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 edition</a:t>
            </a:r>
          </a:p>
        </p:txBody>
      </p:sp>
      <p:grpSp>
        <p:nvGrpSpPr>
          <p:cNvPr id="25" name="群組 24"/>
          <p:cNvGrpSpPr/>
          <p:nvPr/>
        </p:nvGrpSpPr>
        <p:grpSpPr>
          <a:xfrm>
            <a:off x="0" y="176463"/>
            <a:ext cx="1961800" cy="493727"/>
            <a:chOff x="0" y="176463"/>
            <a:chExt cx="1961800" cy="493727"/>
          </a:xfrm>
        </p:grpSpPr>
        <p:grpSp>
          <p:nvGrpSpPr>
            <p:cNvPr id="26" name="群組 25"/>
            <p:cNvGrpSpPr/>
            <p:nvPr/>
          </p:nvGrpSpPr>
          <p:grpSpPr>
            <a:xfrm>
              <a:off x="0" y="176463"/>
              <a:ext cx="1730869" cy="464235"/>
              <a:chOff x="0" y="176463"/>
              <a:chExt cx="1730869" cy="464235"/>
            </a:xfrm>
          </p:grpSpPr>
          <p:sp>
            <p:nvSpPr>
              <p:cNvPr id="28" name="五邊形 27"/>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1" name="群組 40"/>
              <p:cNvGrpSpPr/>
              <p:nvPr/>
            </p:nvGrpSpPr>
            <p:grpSpPr>
              <a:xfrm>
                <a:off x="3581" y="176463"/>
                <a:ext cx="1503118" cy="393862"/>
                <a:chOff x="4124" y="133642"/>
                <a:chExt cx="1503118" cy="393862"/>
              </a:xfrm>
            </p:grpSpPr>
            <p:sp>
              <p:nvSpPr>
                <p:cNvPr id="42"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43" name="组合 2"/>
                <p:cNvGrpSpPr/>
                <p:nvPr/>
              </p:nvGrpSpPr>
              <p:grpSpPr>
                <a:xfrm>
                  <a:off x="4124" y="218992"/>
                  <a:ext cx="428395" cy="308512"/>
                  <a:chOff x="1489166" y="2322031"/>
                  <a:chExt cx="566993" cy="408324"/>
                </a:xfrm>
              </p:grpSpPr>
              <p:sp>
                <p:nvSpPr>
                  <p:cNvPr id="45"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4" name="直線接點 43"/>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27"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1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41</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943078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Rho</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Pi</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318" y="1261597"/>
            <a:ext cx="6464926" cy="1069263"/>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826" y="3378487"/>
            <a:ext cx="6687910" cy="1035332"/>
          </a:xfrm>
          <a:prstGeom prst="rect">
            <a:avLst/>
          </a:prstGeom>
        </p:spPr>
      </p:pic>
      <p:grpSp>
        <p:nvGrpSpPr>
          <p:cNvPr id="16" name="组合 1"/>
          <p:cNvGrpSpPr/>
          <p:nvPr/>
        </p:nvGrpSpPr>
        <p:grpSpPr>
          <a:xfrm>
            <a:off x="567817" y="1335767"/>
            <a:ext cx="1047131" cy="941696"/>
            <a:chOff x="3962042" y="1531574"/>
            <a:chExt cx="879404" cy="790857"/>
          </a:xfrm>
        </p:grpSpPr>
        <p:sp>
          <p:nvSpPr>
            <p:cNvPr id="17" name="任意多边形 10"/>
            <p:cNvSpPr/>
            <p:nvPr/>
          </p:nvSpPr>
          <p:spPr>
            <a:xfrm rot="1864238">
              <a:off x="3962042" y="1531574"/>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18" name="TextBox 6"/>
            <p:cNvSpPr txBox="1">
              <a:spLocks noChangeArrowheads="1"/>
            </p:cNvSpPr>
            <p:nvPr/>
          </p:nvSpPr>
          <p:spPr bwMode="auto">
            <a:xfrm>
              <a:off x="3989027" y="1646879"/>
              <a:ext cx="808507" cy="5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Rho</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19" name="组合 2"/>
          <p:cNvGrpSpPr/>
          <p:nvPr/>
        </p:nvGrpSpPr>
        <p:grpSpPr>
          <a:xfrm>
            <a:off x="572155" y="3410160"/>
            <a:ext cx="1047131" cy="941697"/>
            <a:chOff x="4371616" y="2253398"/>
            <a:chExt cx="879404" cy="790857"/>
          </a:xfrm>
        </p:grpSpPr>
        <p:sp>
          <p:nvSpPr>
            <p:cNvPr id="20" name="任意多边形 20"/>
            <p:cNvSpPr/>
            <p:nvPr/>
          </p:nvSpPr>
          <p:spPr>
            <a:xfrm rot="1864238">
              <a:off x="4371616" y="2253398"/>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1" name="TextBox 6"/>
            <p:cNvSpPr txBox="1">
              <a:spLocks noChangeArrowheads="1"/>
            </p:cNvSpPr>
            <p:nvPr/>
          </p:nvSpPr>
          <p:spPr bwMode="auto">
            <a:xfrm>
              <a:off x="4407062" y="2390144"/>
              <a:ext cx="808507" cy="54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Pi</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sp>
        <p:nvSpPr>
          <p:cNvPr id="34" name="TextBox 6"/>
          <p:cNvSpPr txBox="1">
            <a:spLocks noChangeArrowheads="1"/>
          </p:cNvSpPr>
          <p:nvPr/>
        </p:nvSpPr>
        <p:spPr bwMode="auto">
          <a:xfrm>
            <a:off x="4207641" y="53352"/>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 edition</a:t>
            </a:r>
          </a:p>
        </p:txBody>
      </p:sp>
      <p:grpSp>
        <p:nvGrpSpPr>
          <p:cNvPr id="31" name="群組 30"/>
          <p:cNvGrpSpPr/>
          <p:nvPr/>
        </p:nvGrpSpPr>
        <p:grpSpPr>
          <a:xfrm>
            <a:off x="0" y="176463"/>
            <a:ext cx="1961800" cy="493727"/>
            <a:chOff x="0" y="176463"/>
            <a:chExt cx="1961800" cy="493727"/>
          </a:xfrm>
        </p:grpSpPr>
        <p:grpSp>
          <p:nvGrpSpPr>
            <p:cNvPr id="33" name="群組 32"/>
            <p:cNvGrpSpPr/>
            <p:nvPr/>
          </p:nvGrpSpPr>
          <p:grpSpPr>
            <a:xfrm>
              <a:off x="0" y="176463"/>
              <a:ext cx="1730869" cy="464235"/>
              <a:chOff x="0" y="176463"/>
              <a:chExt cx="1730869" cy="464235"/>
            </a:xfrm>
          </p:grpSpPr>
          <p:sp>
            <p:nvSpPr>
              <p:cNvPr id="42" name="五邊形 4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3" name="群組 42"/>
              <p:cNvGrpSpPr/>
              <p:nvPr/>
            </p:nvGrpSpPr>
            <p:grpSpPr>
              <a:xfrm>
                <a:off x="3581" y="176463"/>
                <a:ext cx="1503118" cy="393862"/>
                <a:chOff x="4124" y="133642"/>
                <a:chExt cx="1503118" cy="393862"/>
              </a:xfrm>
            </p:grpSpPr>
            <p:sp>
              <p:nvSpPr>
                <p:cNvPr id="44"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45" name="组合 2"/>
                <p:cNvGrpSpPr/>
                <p:nvPr/>
              </p:nvGrpSpPr>
              <p:grpSpPr>
                <a:xfrm>
                  <a:off x="4124" y="218992"/>
                  <a:ext cx="428395" cy="308512"/>
                  <a:chOff x="1489166" y="2322031"/>
                  <a:chExt cx="566993" cy="408324"/>
                </a:xfrm>
              </p:grpSpPr>
              <p:sp>
                <p:nvSpPr>
                  <p:cNvPr id="47"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6" name="直線接點 45"/>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41"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22"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590810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fltVal val="0"/>
                                          </p:val>
                                        </p:tav>
                                        <p:tav tm="100000">
                                          <p:val>
                                            <p:strVal val="#ppt_w"/>
                                          </p:val>
                                        </p:tav>
                                      </p:tavLst>
                                    </p:anim>
                                    <p:anim calcmode="lin" valueType="num">
                                      <p:cBhvr>
                                        <p:cTn id="13" dur="250" fill="hold"/>
                                        <p:tgtEl>
                                          <p:spTgt spid="2"/>
                                        </p:tgtEl>
                                        <p:attrNameLst>
                                          <p:attrName>ppt_h</p:attrName>
                                        </p:attrNameLst>
                                      </p:cBhvr>
                                      <p:tavLst>
                                        <p:tav tm="0">
                                          <p:val>
                                            <p:fltVal val="0"/>
                                          </p:val>
                                        </p:tav>
                                        <p:tav tm="100000">
                                          <p:val>
                                            <p:strVal val="#ppt_h"/>
                                          </p:val>
                                        </p:tav>
                                      </p:tavLst>
                                    </p:anim>
                                    <p:animEffect transition="in" filter="fade">
                                      <p:cBhvr>
                                        <p:cTn id="14" dur="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250" fill="hold"/>
                                        <p:tgtEl>
                                          <p:spTgt spid="19"/>
                                        </p:tgtEl>
                                        <p:attrNameLst>
                                          <p:attrName>ppt_w</p:attrName>
                                        </p:attrNameLst>
                                      </p:cBhvr>
                                      <p:tavLst>
                                        <p:tav tm="0">
                                          <p:val>
                                            <p:fltVal val="0"/>
                                          </p:val>
                                        </p:tav>
                                        <p:tav tm="100000">
                                          <p:val>
                                            <p:strVal val="#ppt_w"/>
                                          </p:val>
                                        </p:tav>
                                      </p:tavLst>
                                    </p:anim>
                                    <p:anim calcmode="lin" valueType="num">
                                      <p:cBhvr>
                                        <p:cTn id="20" dur="250" fill="hold"/>
                                        <p:tgtEl>
                                          <p:spTgt spid="19"/>
                                        </p:tgtEl>
                                        <p:attrNameLst>
                                          <p:attrName>ppt_h</p:attrName>
                                        </p:attrNameLst>
                                      </p:cBhvr>
                                      <p:tavLst>
                                        <p:tav tm="0">
                                          <p:val>
                                            <p:fltVal val="0"/>
                                          </p:val>
                                        </p:tav>
                                        <p:tav tm="100000">
                                          <p:val>
                                            <p:strVal val="#ppt_h"/>
                                          </p:val>
                                        </p:tav>
                                      </p:tavLst>
                                    </p:anim>
                                    <p:animEffect transition="in" filter="fade">
                                      <p:cBhvr>
                                        <p:cTn id="21" dur="250"/>
                                        <p:tgtEl>
                                          <p:spTgt spid="19"/>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250" fill="hold"/>
                                        <p:tgtEl>
                                          <p:spTgt spid="4"/>
                                        </p:tgtEl>
                                        <p:attrNameLst>
                                          <p:attrName>ppt_w</p:attrName>
                                        </p:attrNameLst>
                                      </p:cBhvr>
                                      <p:tavLst>
                                        <p:tav tm="0">
                                          <p:val>
                                            <p:fltVal val="0"/>
                                          </p:val>
                                        </p:tav>
                                        <p:tav tm="100000">
                                          <p:val>
                                            <p:strVal val="#ppt_w"/>
                                          </p:val>
                                        </p:tav>
                                      </p:tavLst>
                                    </p:anim>
                                    <p:anim calcmode="lin" valueType="num">
                                      <p:cBhvr>
                                        <p:cTn id="25" dur="250" fill="hold"/>
                                        <p:tgtEl>
                                          <p:spTgt spid="4"/>
                                        </p:tgtEl>
                                        <p:attrNameLst>
                                          <p:attrName>ppt_h</p:attrName>
                                        </p:attrNameLst>
                                      </p:cBhvr>
                                      <p:tavLst>
                                        <p:tav tm="0">
                                          <p:val>
                                            <p:fltVal val="0"/>
                                          </p:val>
                                        </p:tav>
                                        <p:tav tm="100000">
                                          <p:val>
                                            <p:strVal val="#ppt_h"/>
                                          </p:val>
                                        </p:tav>
                                      </p:tavLst>
                                    </p:anim>
                                    <p:animEffect transition="in" filter="fade">
                                      <p:cBhvr>
                                        <p:cTn id="26"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Chi</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Iota</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854" y="1278710"/>
            <a:ext cx="6464926" cy="105581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780" y="2816777"/>
            <a:ext cx="3776685" cy="2128461"/>
          </a:xfrm>
          <a:prstGeom prst="rect">
            <a:avLst/>
          </a:prstGeom>
        </p:spPr>
      </p:pic>
      <p:grpSp>
        <p:nvGrpSpPr>
          <p:cNvPr id="15" name="组合 1"/>
          <p:cNvGrpSpPr/>
          <p:nvPr/>
        </p:nvGrpSpPr>
        <p:grpSpPr>
          <a:xfrm>
            <a:off x="567817" y="1335767"/>
            <a:ext cx="1047131" cy="941696"/>
            <a:chOff x="3962042" y="1531574"/>
            <a:chExt cx="879404" cy="790857"/>
          </a:xfrm>
        </p:grpSpPr>
        <p:sp>
          <p:nvSpPr>
            <p:cNvPr id="16" name="任意多边形 10"/>
            <p:cNvSpPr/>
            <p:nvPr/>
          </p:nvSpPr>
          <p:spPr>
            <a:xfrm rot="1864238">
              <a:off x="3962042" y="1531574"/>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17" name="TextBox 6"/>
            <p:cNvSpPr txBox="1">
              <a:spLocks noChangeArrowheads="1"/>
            </p:cNvSpPr>
            <p:nvPr/>
          </p:nvSpPr>
          <p:spPr bwMode="auto">
            <a:xfrm>
              <a:off x="3989027" y="1646879"/>
              <a:ext cx="808507" cy="5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Chi</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18" name="组合 2"/>
          <p:cNvGrpSpPr/>
          <p:nvPr/>
        </p:nvGrpSpPr>
        <p:grpSpPr>
          <a:xfrm>
            <a:off x="572155" y="3410160"/>
            <a:ext cx="1047131" cy="941697"/>
            <a:chOff x="4371616" y="2253398"/>
            <a:chExt cx="879404" cy="790857"/>
          </a:xfrm>
        </p:grpSpPr>
        <p:sp>
          <p:nvSpPr>
            <p:cNvPr id="19" name="任意多边形 20"/>
            <p:cNvSpPr/>
            <p:nvPr/>
          </p:nvSpPr>
          <p:spPr>
            <a:xfrm rot="1864238">
              <a:off x="4371616" y="2253398"/>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0" name="TextBox 6"/>
            <p:cNvSpPr txBox="1">
              <a:spLocks noChangeArrowheads="1"/>
            </p:cNvSpPr>
            <p:nvPr/>
          </p:nvSpPr>
          <p:spPr bwMode="auto">
            <a:xfrm>
              <a:off x="4403421" y="2377424"/>
              <a:ext cx="808507" cy="54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Iota</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sp>
        <p:nvSpPr>
          <p:cNvPr id="33" name="TextBox 6"/>
          <p:cNvSpPr txBox="1">
            <a:spLocks noChangeArrowheads="1"/>
          </p:cNvSpPr>
          <p:nvPr/>
        </p:nvSpPr>
        <p:spPr bwMode="auto">
          <a:xfrm>
            <a:off x="4207641" y="53352"/>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 edition</a:t>
            </a:r>
          </a:p>
        </p:txBody>
      </p:sp>
      <p:grpSp>
        <p:nvGrpSpPr>
          <p:cNvPr id="22" name="群組 21"/>
          <p:cNvGrpSpPr/>
          <p:nvPr/>
        </p:nvGrpSpPr>
        <p:grpSpPr>
          <a:xfrm>
            <a:off x="0" y="176463"/>
            <a:ext cx="1961800" cy="493727"/>
            <a:chOff x="0" y="176463"/>
            <a:chExt cx="1961800" cy="493727"/>
          </a:xfrm>
        </p:grpSpPr>
        <p:grpSp>
          <p:nvGrpSpPr>
            <p:cNvPr id="23" name="群組 22"/>
            <p:cNvGrpSpPr/>
            <p:nvPr/>
          </p:nvGrpSpPr>
          <p:grpSpPr>
            <a:xfrm>
              <a:off x="0" y="176463"/>
              <a:ext cx="1730869" cy="464235"/>
              <a:chOff x="0" y="176463"/>
              <a:chExt cx="1730869" cy="464235"/>
            </a:xfrm>
          </p:grpSpPr>
          <p:sp>
            <p:nvSpPr>
              <p:cNvPr id="25" name="五邊形 24"/>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6" name="群組 25"/>
              <p:cNvGrpSpPr/>
              <p:nvPr/>
            </p:nvGrpSpPr>
            <p:grpSpPr>
              <a:xfrm>
                <a:off x="3581" y="176463"/>
                <a:ext cx="1503118" cy="393862"/>
                <a:chOff x="4124" y="133642"/>
                <a:chExt cx="1503118" cy="393862"/>
              </a:xfrm>
            </p:grpSpPr>
            <p:sp>
              <p:nvSpPr>
                <p:cNvPr id="27"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28" name="组合 2"/>
                <p:cNvGrpSpPr/>
                <p:nvPr/>
              </p:nvGrpSpPr>
              <p:grpSpPr>
                <a:xfrm>
                  <a:off x="4124" y="218992"/>
                  <a:ext cx="428395" cy="308512"/>
                  <a:chOff x="1489166" y="2322031"/>
                  <a:chExt cx="566993" cy="408324"/>
                </a:xfrm>
              </p:grpSpPr>
              <p:sp>
                <p:nvSpPr>
                  <p:cNvPr id="3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9" name="直線接點 28"/>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24"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3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7629793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fltVal val="0"/>
                                          </p:val>
                                        </p:tav>
                                        <p:tav tm="100000">
                                          <p:val>
                                            <p:strVal val="#ppt_w"/>
                                          </p:val>
                                        </p:tav>
                                      </p:tavLst>
                                    </p:anim>
                                    <p:anim calcmode="lin" valueType="num">
                                      <p:cBhvr>
                                        <p:cTn id="13" dur="250" fill="hold"/>
                                        <p:tgtEl>
                                          <p:spTgt spid="2"/>
                                        </p:tgtEl>
                                        <p:attrNameLst>
                                          <p:attrName>ppt_h</p:attrName>
                                        </p:attrNameLst>
                                      </p:cBhvr>
                                      <p:tavLst>
                                        <p:tav tm="0">
                                          <p:val>
                                            <p:fltVal val="0"/>
                                          </p:val>
                                        </p:tav>
                                        <p:tav tm="100000">
                                          <p:val>
                                            <p:strVal val="#ppt_h"/>
                                          </p:val>
                                        </p:tav>
                                      </p:tavLst>
                                    </p:anim>
                                    <p:animEffect transition="in" filter="fade">
                                      <p:cBhvr>
                                        <p:cTn id="14" dur="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50" fill="hold"/>
                                        <p:tgtEl>
                                          <p:spTgt spid="18"/>
                                        </p:tgtEl>
                                        <p:attrNameLst>
                                          <p:attrName>ppt_w</p:attrName>
                                        </p:attrNameLst>
                                      </p:cBhvr>
                                      <p:tavLst>
                                        <p:tav tm="0">
                                          <p:val>
                                            <p:fltVal val="0"/>
                                          </p:val>
                                        </p:tav>
                                        <p:tav tm="100000">
                                          <p:val>
                                            <p:strVal val="#ppt_w"/>
                                          </p:val>
                                        </p:tav>
                                      </p:tavLst>
                                    </p:anim>
                                    <p:anim calcmode="lin" valueType="num">
                                      <p:cBhvr>
                                        <p:cTn id="20" dur="250" fill="hold"/>
                                        <p:tgtEl>
                                          <p:spTgt spid="18"/>
                                        </p:tgtEl>
                                        <p:attrNameLst>
                                          <p:attrName>ppt_h</p:attrName>
                                        </p:attrNameLst>
                                      </p:cBhvr>
                                      <p:tavLst>
                                        <p:tav tm="0">
                                          <p:val>
                                            <p:fltVal val="0"/>
                                          </p:val>
                                        </p:tav>
                                        <p:tav tm="100000">
                                          <p:val>
                                            <p:strVal val="#ppt_h"/>
                                          </p:val>
                                        </p:tav>
                                      </p:tavLst>
                                    </p:anim>
                                    <p:animEffect transition="in" filter="fade">
                                      <p:cBhvr>
                                        <p:cTn id="21" dur="250"/>
                                        <p:tgtEl>
                                          <p:spTgt spid="18"/>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250" fill="hold"/>
                                        <p:tgtEl>
                                          <p:spTgt spid="3"/>
                                        </p:tgtEl>
                                        <p:attrNameLst>
                                          <p:attrName>ppt_w</p:attrName>
                                        </p:attrNameLst>
                                      </p:cBhvr>
                                      <p:tavLst>
                                        <p:tav tm="0">
                                          <p:val>
                                            <p:fltVal val="0"/>
                                          </p:val>
                                        </p:tav>
                                        <p:tav tm="100000">
                                          <p:val>
                                            <p:strVal val="#ppt_w"/>
                                          </p:val>
                                        </p:tav>
                                      </p:tavLst>
                                    </p:anim>
                                    <p:anim calcmode="lin" valueType="num">
                                      <p:cBhvr>
                                        <p:cTn id="25" dur="250" fill="hold"/>
                                        <p:tgtEl>
                                          <p:spTgt spid="3"/>
                                        </p:tgtEl>
                                        <p:attrNameLst>
                                          <p:attrName>ppt_h</p:attrName>
                                        </p:attrNameLst>
                                      </p:cBhvr>
                                      <p:tavLst>
                                        <p:tav tm="0">
                                          <p:val>
                                            <p:fltVal val="0"/>
                                          </p:val>
                                        </p:tav>
                                        <p:tav tm="100000">
                                          <p:val>
                                            <p:strVal val="#ppt_h"/>
                                          </p:val>
                                        </p:tav>
                                      </p:tavLst>
                                    </p:anim>
                                    <p:animEffect transition="in" filter="fade">
                                      <p:cBhvr>
                                        <p:cTn id="26"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Theta</a:t>
            </a:r>
          </a:p>
        </p:txBody>
      </p:sp>
      <p:sp>
        <p:nvSpPr>
          <p:cNvPr id="47" name="TextBox 6"/>
          <p:cNvSpPr txBox="1">
            <a:spLocks noChangeArrowheads="1"/>
          </p:cNvSpPr>
          <p:nvPr/>
        </p:nvSpPr>
        <p:spPr bwMode="auto">
          <a:xfrm>
            <a:off x="4141702" y="0"/>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19800"/>
            <a:ext cx="4520381" cy="1160311"/>
          </a:xfrm>
          <a:prstGeom prst="rect">
            <a:avLst/>
          </a:prstGeom>
        </p:spPr>
      </p:pic>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37" y="656410"/>
            <a:ext cx="3581945" cy="4487090"/>
          </a:xfrm>
          <a:prstGeom prst="rect">
            <a:avLst/>
          </a:prstGeom>
        </p:spPr>
      </p:pic>
      <p:grpSp>
        <p:nvGrpSpPr>
          <p:cNvPr id="16" name="群組 15"/>
          <p:cNvGrpSpPr/>
          <p:nvPr/>
        </p:nvGrpSpPr>
        <p:grpSpPr>
          <a:xfrm>
            <a:off x="0" y="176463"/>
            <a:ext cx="1961800" cy="493727"/>
            <a:chOff x="0" y="176463"/>
            <a:chExt cx="1961800" cy="493727"/>
          </a:xfrm>
        </p:grpSpPr>
        <p:grpSp>
          <p:nvGrpSpPr>
            <p:cNvPr id="17" name="群組 16"/>
            <p:cNvGrpSpPr/>
            <p:nvPr/>
          </p:nvGrpSpPr>
          <p:grpSpPr>
            <a:xfrm>
              <a:off x="0" y="176463"/>
              <a:ext cx="1730869" cy="464235"/>
              <a:chOff x="0" y="176463"/>
              <a:chExt cx="1730869" cy="464235"/>
            </a:xfrm>
          </p:grpSpPr>
          <p:sp>
            <p:nvSpPr>
              <p:cNvPr id="19" name="五邊形 18"/>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p:cNvGrpSpPr/>
              <p:nvPr/>
            </p:nvGrpSpPr>
            <p:grpSpPr>
              <a:xfrm>
                <a:off x="3581" y="176463"/>
                <a:ext cx="1503118" cy="393862"/>
                <a:chOff x="4124" y="133642"/>
                <a:chExt cx="1503118" cy="393862"/>
              </a:xfrm>
            </p:grpSpPr>
            <p:sp>
              <p:nvSpPr>
                <p:cNvPr id="21"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22" name="组合 2"/>
                <p:cNvGrpSpPr/>
                <p:nvPr/>
              </p:nvGrpSpPr>
              <p:grpSpPr>
                <a:xfrm>
                  <a:off x="4124" y="218992"/>
                  <a:ext cx="428395" cy="308512"/>
                  <a:chOff x="1489166" y="2322031"/>
                  <a:chExt cx="566993" cy="408324"/>
                </a:xfrm>
              </p:grpSpPr>
              <p:sp>
                <p:nvSpPr>
                  <p:cNvPr id="24"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23" name="直線接點 22"/>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18"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2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44</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604334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Rho</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Pi</a:t>
            </a:r>
          </a:p>
        </p:txBody>
      </p:sp>
      <p:grpSp>
        <p:nvGrpSpPr>
          <p:cNvPr id="16" name="组合 1"/>
          <p:cNvGrpSpPr/>
          <p:nvPr/>
        </p:nvGrpSpPr>
        <p:grpSpPr>
          <a:xfrm>
            <a:off x="552448" y="1475877"/>
            <a:ext cx="1047131" cy="941696"/>
            <a:chOff x="3962042" y="1531574"/>
            <a:chExt cx="879404" cy="790857"/>
          </a:xfrm>
        </p:grpSpPr>
        <p:sp>
          <p:nvSpPr>
            <p:cNvPr id="17" name="任意多边形 10"/>
            <p:cNvSpPr/>
            <p:nvPr/>
          </p:nvSpPr>
          <p:spPr>
            <a:xfrm rot="1864238">
              <a:off x="3962042" y="1531574"/>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18" name="TextBox 6"/>
            <p:cNvSpPr txBox="1">
              <a:spLocks noChangeArrowheads="1"/>
            </p:cNvSpPr>
            <p:nvPr/>
          </p:nvSpPr>
          <p:spPr bwMode="auto">
            <a:xfrm>
              <a:off x="3989027" y="1646879"/>
              <a:ext cx="808507" cy="5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Rho</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19" name="组合 2"/>
          <p:cNvGrpSpPr/>
          <p:nvPr/>
        </p:nvGrpSpPr>
        <p:grpSpPr>
          <a:xfrm>
            <a:off x="552451" y="3152063"/>
            <a:ext cx="1047131" cy="941697"/>
            <a:chOff x="4371616" y="2253398"/>
            <a:chExt cx="879404" cy="790857"/>
          </a:xfrm>
        </p:grpSpPr>
        <p:sp>
          <p:nvSpPr>
            <p:cNvPr id="20" name="任意多边形 20"/>
            <p:cNvSpPr/>
            <p:nvPr/>
          </p:nvSpPr>
          <p:spPr>
            <a:xfrm rot="1864238">
              <a:off x="4371616" y="2253398"/>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1" name="TextBox 6"/>
            <p:cNvSpPr txBox="1">
              <a:spLocks noChangeArrowheads="1"/>
            </p:cNvSpPr>
            <p:nvPr/>
          </p:nvSpPr>
          <p:spPr bwMode="auto">
            <a:xfrm>
              <a:off x="4407062" y="2390144"/>
              <a:ext cx="808507" cy="54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Pi</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426" y="2185665"/>
            <a:ext cx="6564742" cy="1080274"/>
          </a:xfrm>
          <a:prstGeom prst="rect">
            <a:avLst/>
          </a:prstGeom>
        </p:spPr>
      </p:pic>
      <p:sp>
        <p:nvSpPr>
          <p:cNvPr id="23" name="TextBox 6"/>
          <p:cNvSpPr txBox="1">
            <a:spLocks noChangeArrowheads="1"/>
          </p:cNvSpPr>
          <p:nvPr/>
        </p:nvSpPr>
        <p:spPr bwMode="auto">
          <a:xfrm>
            <a:off x="4141702" y="0"/>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grpSp>
        <p:nvGrpSpPr>
          <p:cNvPr id="22" name="群組 21"/>
          <p:cNvGrpSpPr/>
          <p:nvPr/>
        </p:nvGrpSpPr>
        <p:grpSpPr>
          <a:xfrm>
            <a:off x="0" y="176463"/>
            <a:ext cx="1961800" cy="493727"/>
            <a:chOff x="0" y="176463"/>
            <a:chExt cx="1961800" cy="493727"/>
          </a:xfrm>
        </p:grpSpPr>
        <p:grpSp>
          <p:nvGrpSpPr>
            <p:cNvPr id="35" name="群組 34"/>
            <p:cNvGrpSpPr/>
            <p:nvPr/>
          </p:nvGrpSpPr>
          <p:grpSpPr>
            <a:xfrm>
              <a:off x="0" y="176463"/>
              <a:ext cx="1730869" cy="464235"/>
              <a:chOff x="0" y="176463"/>
              <a:chExt cx="1730869" cy="464235"/>
            </a:xfrm>
          </p:grpSpPr>
          <p:sp>
            <p:nvSpPr>
              <p:cNvPr id="37" name="五邊形 3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8" name="群組 37"/>
              <p:cNvGrpSpPr/>
              <p:nvPr/>
            </p:nvGrpSpPr>
            <p:grpSpPr>
              <a:xfrm>
                <a:off x="3581" y="176463"/>
                <a:ext cx="1503118" cy="393862"/>
                <a:chOff x="4124" y="133642"/>
                <a:chExt cx="1503118" cy="393862"/>
              </a:xfrm>
            </p:grpSpPr>
            <p:sp>
              <p:nvSpPr>
                <p:cNvPr id="39"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40" name="组合 2"/>
                <p:cNvGrpSpPr/>
                <p:nvPr/>
              </p:nvGrpSpPr>
              <p:grpSpPr>
                <a:xfrm>
                  <a:off x="4124" y="218992"/>
                  <a:ext cx="428395" cy="308512"/>
                  <a:chOff x="1489166" y="2322031"/>
                  <a:chExt cx="566993" cy="408324"/>
                </a:xfrm>
              </p:grpSpPr>
              <p:sp>
                <p:nvSpPr>
                  <p:cNvPr id="4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1" name="直線接點 4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36"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2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68413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250" fill="hold"/>
                                        <p:tgtEl>
                                          <p:spTgt spid="19"/>
                                        </p:tgtEl>
                                        <p:attrNameLst>
                                          <p:attrName>ppt_w</p:attrName>
                                        </p:attrNameLst>
                                      </p:cBhvr>
                                      <p:tavLst>
                                        <p:tav tm="0">
                                          <p:val>
                                            <p:fltVal val="0"/>
                                          </p:val>
                                        </p:tav>
                                        <p:tav tm="100000">
                                          <p:val>
                                            <p:strVal val="#ppt_w"/>
                                          </p:val>
                                        </p:tav>
                                      </p:tavLst>
                                    </p:anim>
                                    <p:anim calcmode="lin" valueType="num">
                                      <p:cBhvr>
                                        <p:cTn id="13" dur="250" fill="hold"/>
                                        <p:tgtEl>
                                          <p:spTgt spid="19"/>
                                        </p:tgtEl>
                                        <p:attrNameLst>
                                          <p:attrName>ppt_h</p:attrName>
                                        </p:attrNameLst>
                                      </p:cBhvr>
                                      <p:tavLst>
                                        <p:tav tm="0">
                                          <p:val>
                                            <p:fltVal val="0"/>
                                          </p:val>
                                        </p:tav>
                                        <p:tav tm="100000">
                                          <p:val>
                                            <p:strVal val="#ppt_h"/>
                                          </p:val>
                                        </p:tav>
                                      </p:tavLst>
                                    </p:anim>
                                    <p:animEffect transition="in" filter="fade">
                                      <p:cBhvr>
                                        <p:cTn id="14" dur="250"/>
                                        <p:tgtEl>
                                          <p:spTgt spid="19"/>
                                        </p:tgtEl>
                                      </p:cBhvr>
                                    </p:animEffect>
                                  </p:childTnLst>
                                </p:cTn>
                              </p:par>
                            </p:childTnLst>
                          </p:cTn>
                        </p:par>
                        <p:par>
                          <p:cTn id="15" fill="hold">
                            <p:stCondLst>
                              <p:cond delay="250"/>
                            </p:stCondLst>
                            <p:childTnLst>
                              <p:par>
                                <p:cTn id="16" presetID="53"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250" fill="hold"/>
                                        <p:tgtEl>
                                          <p:spTgt spid="3"/>
                                        </p:tgtEl>
                                        <p:attrNameLst>
                                          <p:attrName>ppt_w</p:attrName>
                                        </p:attrNameLst>
                                      </p:cBhvr>
                                      <p:tavLst>
                                        <p:tav tm="0">
                                          <p:val>
                                            <p:fltVal val="0"/>
                                          </p:val>
                                        </p:tav>
                                        <p:tav tm="100000">
                                          <p:val>
                                            <p:strVal val="#ppt_w"/>
                                          </p:val>
                                        </p:tav>
                                      </p:tavLst>
                                    </p:anim>
                                    <p:anim calcmode="lin" valueType="num">
                                      <p:cBhvr>
                                        <p:cTn id="19" dur="250" fill="hold"/>
                                        <p:tgtEl>
                                          <p:spTgt spid="3"/>
                                        </p:tgtEl>
                                        <p:attrNameLst>
                                          <p:attrName>ppt_h</p:attrName>
                                        </p:attrNameLst>
                                      </p:cBhvr>
                                      <p:tavLst>
                                        <p:tav tm="0">
                                          <p:val>
                                            <p:fltVal val="0"/>
                                          </p:val>
                                        </p:tav>
                                        <p:tav tm="100000">
                                          <p:val>
                                            <p:strVal val="#ppt_h"/>
                                          </p:val>
                                        </p:tav>
                                      </p:tavLst>
                                    </p:anim>
                                    <p:animEffect transition="in" filter="fade">
                                      <p:cBhvr>
                                        <p:cTn id="2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3869466" y="240588"/>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Chi</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Iota</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839" y="1375677"/>
            <a:ext cx="2921112" cy="743718"/>
          </a:xfrm>
          <a:prstGeom prst="rect">
            <a:avLst/>
          </a:prstGeom>
        </p:spPr>
      </p:pic>
      <p:grpSp>
        <p:nvGrpSpPr>
          <p:cNvPr id="15" name="组合 1"/>
          <p:cNvGrpSpPr/>
          <p:nvPr/>
        </p:nvGrpSpPr>
        <p:grpSpPr>
          <a:xfrm>
            <a:off x="567817" y="1335767"/>
            <a:ext cx="1047131" cy="941696"/>
            <a:chOff x="3962042" y="1531574"/>
            <a:chExt cx="879404" cy="790857"/>
          </a:xfrm>
        </p:grpSpPr>
        <p:sp>
          <p:nvSpPr>
            <p:cNvPr id="16" name="任意多边形 10"/>
            <p:cNvSpPr/>
            <p:nvPr/>
          </p:nvSpPr>
          <p:spPr>
            <a:xfrm rot="1864238">
              <a:off x="3962042" y="1531574"/>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17" name="TextBox 6"/>
            <p:cNvSpPr txBox="1">
              <a:spLocks noChangeArrowheads="1"/>
            </p:cNvSpPr>
            <p:nvPr/>
          </p:nvSpPr>
          <p:spPr bwMode="auto">
            <a:xfrm>
              <a:off x="3989027" y="1646879"/>
              <a:ext cx="808507" cy="5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Chi</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18" name="组合 2"/>
          <p:cNvGrpSpPr/>
          <p:nvPr/>
        </p:nvGrpSpPr>
        <p:grpSpPr>
          <a:xfrm>
            <a:off x="572155" y="3410160"/>
            <a:ext cx="1047131" cy="941697"/>
            <a:chOff x="4371616" y="2253398"/>
            <a:chExt cx="879404" cy="790857"/>
          </a:xfrm>
        </p:grpSpPr>
        <p:sp>
          <p:nvSpPr>
            <p:cNvPr id="19" name="任意多边形 20"/>
            <p:cNvSpPr/>
            <p:nvPr/>
          </p:nvSpPr>
          <p:spPr>
            <a:xfrm rot="1864238">
              <a:off x="4371616" y="2253398"/>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0" name="TextBox 6"/>
            <p:cNvSpPr txBox="1">
              <a:spLocks noChangeArrowheads="1"/>
            </p:cNvSpPr>
            <p:nvPr/>
          </p:nvSpPr>
          <p:spPr bwMode="auto">
            <a:xfrm>
              <a:off x="4403421" y="2377424"/>
              <a:ext cx="808507" cy="54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3600" dirty="0">
                  <a:solidFill>
                    <a:prstClr val="white"/>
                  </a:solidFill>
                  <a:latin typeface="Times New Roman" panose="02020603050405020304" pitchFamily="18" charset="0"/>
                  <a:ea typeface="微软雅黑"/>
                  <a:cs typeface="Times New Roman" panose="02020603050405020304" pitchFamily="18" charset="0"/>
                </a:rPr>
                <a:t>Iota</a:t>
              </a: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8581" y="2772697"/>
            <a:ext cx="2413435" cy="2057134"/>
          </a:xfrm>
          <a:prstGeom prst="rect">
            <a:avLst/>
          </a:prstGeom>
        </p:spPr>
      </p:pic>
      <p:sp>
        <p:nvSpPr>
          <p:cNvPr id="22" name="TextBox 6"/>
          <p:cNvSpPr txBox="1">
            <a:spLocks noChangeArrowheads="1"/>
          </p:cNvSpPr>
          <p:nvPr/>
        </p:nvSpPr>
        <p:spPr bwMode="auto">
          <a:xfrm>
            <a:off x="596815" y="402734"/>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sp>
        <p:nvSpPr>
          <p:cNvPr id="23" name="TextBox 6"/>
          <p:cNvSpPr txBox="1">
            <a:spLocks noChangeArrowheads="1"/>
          </p:cNvSpPr>
          <p:nvPr/>
        </p:nvSpPr>
        <p:spPr bwMode="auto">
          <a:xfrm>
            <a:off x="4141702" y="0"/>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grpSp>
        <p:nvGrpSpPr>
          <p:cNvPr id="35" name="群組 34"/>
          <p:cNvGrpSpPr/>
          <p:nvPr/>
        </p:nvGrpSpPr>
        <p:grpSpPr>
          <a:xfrm>
            <a:off x="0" y="176463"/>
            <a:ext cx="1961800" cy="493727"/>
            <a:chOff x="0" y="176463"/>
            <a:chExt cx="1961800" cy="493727"/>
          </a:xfrm>
        </p:grpSpPr>
        <p:grpSp>
          <p:nvGrpSpPr>
            <p:cNvPr id="36" name="群組 35"/>
            <p:cNvGrpSpPr/>
            <p:nvPr/>
          </p:nvGrpSpPr>
          <p:grpSpPr>
            <a:xfrm>
              <a:off x="0" y="176463"/>
              <a:ext cx="1730869" cy="464235"/>
              <a:chOff x="0" y="176463"/>
              <a:chExt cx="1730869" cy="464235"/>
            </a:xfrm>
          </p:grpSpPr>
          <p:sp>
            <p:nvSpPr>
              <p:cNvPr id="38" name="五邊形 37"/>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9" name="群組 38"/>
              <p:cNvGrpSpPr/>
              <p:nvPr/>
            </p:nvGrpSpPr>
            <p:grpSpPr>
              <a:xfrm>
                <a:off x="3581" y="176463"/>
                <a:ext cx="1503118" cy="393862"/>
                <a:chOff x="4124" y="133642"/>
                <a:chExt cx="1503118" cy="393862"/>
              </a:xfrm>
            </p:grpSpPr>
            <p:sp>
              <p:nvSpPr>
                <p:cNvPr id="40"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41" name="组合 2"/>
                <p:cNvGrpSpPr/>
                <p:nvPr/>
              </p:nvGrpSpPr>
              <p:grpSpPr>
                <a:xfrm>
                  <a:off x="4124" y="218992"/>
                  <a:ext cx="428395" cy="308512"/>
                  <a:chOff x="1489166" y="2322031"/>
                  <a:chExt cx="566993" cy="408324"/>
                </a:xfrm>
              </p:grpSpPr>
              <p:sp>
                <p:nvSpPr>
                  <p:cNvPr id="4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2" name="直線接點 41"/>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37"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2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6635814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fltVal val="0"/>
                                          </p:val>
                                        </p:tav>
                                        <p:tav tm="100000">
                                          <p:val>
                                            <p:strVal val="#ppt_w"/>
                                          </p:val>
                                        </p:tav>
                                      </p:tavLst>
                                    </p:anim>
                                    <p:anim calcmode="lin" valueType="num">
                                      <p:cBhvr>
                                        <p:cTn id="13" dur="250" fill="hold"/>
                                        <p:tgtEl>
                                          <p:spTgt spid="2"/>
                                        </p:tgtEl>
                                        <p:attrNameLst>
                                          <p:attrName>ppt_h</p:attrName>
                                        </p:attrNameLst>
                                      </p:cBhvr>
                                      <p:tavLst>
                                        <p:tav tm="0">
                                          <p:val>
                                            <p:fltVal val="0"/>
                                          </p:val>
                                        </p:tav>
                                        <p:tav tm="100000">
                                          <p:val>
                                            <p:strVal val="#ppt_h"/>
                                          </p:val>
                                        </p:tav>
                                      </p:tavLst>
                                    </p:anim>
                                    <p:animEffect transition="in" filter="fade">
                                      <p:cBhvr>
                                        <p:cTn id="14" dur="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50" fill="hold"/>
                                        <p:tgtEl>
                                          <p:spTgt spid="18"/>
                                        </p:tgtEl>
                                        <p:attrNameLst>
                                          <p:attrName>ppt_w</p:attrName>
                                        </p:attrNameLst>
                                      </p:cBhvr>
                                      <p:tavLst>
                                        <p:tav tm="0">
                                          <p:val>
                                            <p:fltVal val="0"/>
                                          </p:val>
                                        </p:tav>
                                        <p:tav tm="100000">
                                          <p:val>
                                            <p:strVal val="#ppt_w"/>
                                          </p:val>
                                        </p:tav>
                                      </p:tavLst>
                                    </p:anim>
                                    <p:anim calcmode="lin" valueType="num">
                                      <p:cBhvr>
                                        <p:cTn id="20" dur="250" fill="hold"/>
                                        <p:tgtEl>
                                          <p:spTgt spid="18"/>
                                        </p:tgtEl>
                                        <p:attrNameLst>
                                          <p:attrName>ppt_h</p:attrName>
                                        </p:attrNameLst>
                                      </p:cBhvr>
                                      <p:tavLst>
                                        <p:tav tm="0">
                                          <p:val>
                                            <p:fltVal val="0"/>
                                          </p:val>
                                        </p:tav>
                                        <p:tav tm="100000">
                                          <p:val>
                                            <p:strVal val="#ppt_h"/>
                                          </p:val>
                                        </p:tav>
                                      </p:tavLst>
                                    </p:anim>
                                    <p:animEffect transition="in" filter="fade">
                                      <p:cBhvr>
                                        <p:cTn id="21" dur="250"/>
                                        <p:tgtEl>
                                          <p:spTgt spid="18"/>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250" fill="hold"/>
                                        <p:tgtEl>
                                          <p:spTgt spid="4"/>
                                        </p:tgtEl>
                                        <p:attrNameLst>
                                          <p:attrName>ppt_w</p:attrName>
                                        </p:attrNameLst>
                                      </p:cBhvr>
                                      <p:tavLst>
                                        <p:tav tm="0">
                                          <p:val>
                                            <p:fltVal val="0"/>
                                          </p:val>
                                        </p:tav>
                                        <p:tav tm="100000">
                                          <p:val>
                                            <p:strVal val="#ppt_w"/>
                                          </p:val>
                                        </p:tav>
                                      </p:tavLst>
                                    </p:anim>
                                    <p:anim calcmode="lin" valueType="num">
                                      <p:cBhvr>
                                        <p:cTn id="25" dur="250" fill="hold"/>
                                        <p:tgtEl>
                                          <p:spTgt spid="4"/>
                                        </p:tgtEl>
                                        <p:attrNameLst>
                                          <p:attrName>ppt_h</p:attrName>
                                        </p:attrNameLst>
                                      </p:cBhvr>
                                      <p:tavLst>
                                        <p:tav tm="0">
                                          <p:val>
                                            <p:fltVal val="0"/>
                                          </p:val>
                                        </p:tav>
                                        <p:tav tm="100000">
                                          <p:val>
                                            <p:strVal val="#ppt_h"/>
                                          </p:val>
                                        </p:tav>
                                      </p:tavLst>
                                    </p:anim>
                                    <p:animEffect transition="in" filter="fade">
                                      <p:cBhvr>
                                        <p:cTn id="26"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529" name="直線接點 528"/>
          <p:cNvCxnSpPr>
            <a:stCxn id="200" idx="3"/>
            <a:endCxn id="518" idx="1"/>
          </p:cNvCxnSpPr>
          <p:nvPr/>
        </p:nvCxnSpPr>
        <p:spPr>
          <a:xfrm flipH="1">
            <a:off x="5799230" y="3462079"/>
            <a:ext cx="115609" cy="188396"/>
          </a:xfrm>
          <a:prstGeom prst="line">
            <a:avLst/>
          </a:prstGeom>
        </p:spPr>
        <p:style>
          <a:lnRef idx="1">
            <a:schemeClr val="dk1"/>
          </a:lnRef>
          <a:fillRef idx="0">
            <a:schemeClr val="dk1"/>
          </a:fillRef>
          <a:effectRef idx="0">
            <a:schemeClr val="dk1"/>
          </a:effectRef>
          <a:fontRef idx="minor">
            <a:schemeClr val="tx1"/>
          </a:fontRef>
        </p:style>
      </p:cxnSp>
      <p:sp>
        <p:nvSpPr>
          <p:cNvPr id="338" name="立方體 337"/>
          <p:cNvSpPr/>
          <p:nvPr/>
        </p:nvSpPr>
        <p:spPr>
          <a:xfrm>
            <a:off x="5720947" y="4146092"/>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39" name="立方體 338"/>
          <p:cNvSpPr/>
          <p:nvPr/>
        </p:nvSpPr>
        <p:spPr>
          <a:xfrm>
            <a:off x="5858602" y="4150826"/>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0" name="立方體 339"/>
          <p:cNvSpPr/>
          <p:nvPr/>
        </p:nvSpPr>
        <p:spPr>
          <a:xfrm>
            <a:off x="6008498" y="4148832"/>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1" name="立方體 340"/>
          <p:cNvSpPr/>
          <p:nvPr/>
        </p:nvSpPr>
        <p:spPr>
          <a:xfrm>
            <a:off x="6146153" y="4148832"/>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2" name="立方體 341"/>
          <p:cNvSpPr/>
          <p:nvPr/>
        </p:nvSpPr>
        <p:spPr>
          <a:xfrm>
            <a:off x="6293240" y="414883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12" name="立方體 311"/>
          <p:cNvSpPr/>
          <p:nvPr/>
        </p:nvSpPr>
        <p:spPr>
          <a:xfrm>
            <a:off x="5720947" y="343939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13" name="立方體 312"/>
          <p:cNvSpPr/>
          <p:nvPr/>
        </p:nvSpPr>
        <p:spPr>
          <a:xfrm>
            <a:off x="5858602" y="3444127"/>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14" name="立方體 313"/>
          <p:cNvSpPr/>
          <p:nvPr/>
        </p:nvSpPr>
        <p:spPr>
          <a:xfrm>
            <a:off x="6008498" y="344213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15" name="立方體 314"/>
          <p:cNvSpPr/>
          <p:nvPr/>
        </p:nvSpPr>
        <p:spPr>
          <a:xfrm>
            <a:off x="6146153" y="344213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16" name="立方體 315"/>
          <p:cNvSpPr/>
          <p:nvPr/>
        </p:nvSpPr>
        <p:spPr>
          <a:xfrm>
            <a:off x="6293240" y="3442132"/>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2" name="TextBox 6"/>
          <p:cNvSpPr txBox="1">
            <a:spLocks noChangeArrowheads="1"/>
          </p:cNvSpPr>
          <p:nvPr/>
        </p:nvSpPr>
        <p:spPr bwMode="auto">
          <a:xfrm>
            <a:off x="1850842" y="778084"/>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a:t>
            </a:r>
          </a:p>
        </p:txBody>
      </p:sp>
      <p:grpSp>
        <p:nvGrpSpPr>
          <p:cNvPr id="21" name="群組 20"/>
          <p:cNvGrpSpPr/>
          <p:nvPr/>
        </p:nvGrpSpPr>
        <p:grpSpPr>
          <a:xfrm>
            <a:off x="938298" y="2347982"/>
            <a:ext cx="1530062" cy="1846194"/>
            <a:chOff x="4712180" y="4354629"/>
            <a:chExt cx="1743571" cy="1949967"/>
          </a:xfrm>
        </p:grpSpPr>
        <p:sp>
          <p:nvSpPr>
            <p:cNvPr id="22" name="左大括弧 21"/>
            <p:cNvSpPr/>
            <p:nvPr/>
          </p:nvSpPr>
          <p:spPr>
            <a:xfrm>
              <a:off x="4984208" y="4772060"/>
              <a:ext cx="140984" cy="892568"/>
            </a:xfrm>
            <a:prstGeom prst="leftBrace">
              <a:avLst>
                <a:gd name="adj1" fmla="val 53765"/>
                <a:gd name="adj2" fmla="val 50000"/>
              </a:avLst>
            </a:prstGeom>
            <a:ln>
              <a:solidFill>
                <a:srgbClr val="577188"/>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400"/>
            </a:p>
          </p:txBody>
        </p:sp>
        <p:sp>
          <p:nvSpPr>
            <p:cNvPr id="23" name="文字方塊 22"/>
            <p:cNvSpPr txBox="1"/>
            <p:nvPr/>
          </p:nvSpPr>
          <p:spPr>
            <a:xfrm>
              <a:off x="4712180" y="4354629"/>
              <a:ext cx="309997" cy="1462844"/>
            </a:xfrm>
            <a:prstGeom prst="rect">
              <a:avLst/>
            </a:prstGeom>
            <a:noFill/>
          </p:spPr>
          <p:txBody>
            <a:bodyPr wrap="square" rtlCol="0">
              <a:spAutoFit/>
            </a:bodyPr>
            <a:lstStyle/>
            <a:p>
              <a:r>
                <a:rPr lang="en-US" altLang="zh-TW" sz="1200" b="1" dirty="0">
                  <a:solidFill>
                    <a:srgbClr val="577188"/>
                  </a:solidFill>
                </a:rPr>
                <a:t>y</a:t>
              </a:r>
            </a:p>
            <a:p>
              <a:endParaRPr lang="en-US" altLang="zh-TW" sz="1200" b="1" dirty="0">
                <a:solidFill>
                  <a:srgbClr val="577188"/>
                </a:solidFill>
              </a:endParaRPr>
            </a:p>
            <a:p>
              <a:r>
                <a:rPr lang="en-US" altLang="zh-TW" sz="1200" b="1" dirty="0">
                  <a:solidFill>
                    <a:srgbClr val="577188"/>
                  </a:solidFill>
                </a:rPr>
                <a:t>4</a:t>
              </a:r>
            </a:p>
            <a:p>
              <a:r>
                <a:rPr lang="en-US" altLang="zh-TW" sz="1200" b="1" dirty="0">
                  <a:solidFill>
                    <a:srgbClr val="577188"/>
                  </a:solidFill>
                </a:rPr>
                <a:t>3</a:t>
              </a:r>
            </a:p>
            <a:p>
              <a:r>
                <a:rPr lang="en-US" altLang="zh-TW" sz="1200" b="1" dirty="0">
                  <a:solidFill>
                    <a:srgbClr val="577188"/>
                  </a:solidFill>
                </a:rPr>
                <a:t>2</a:t>
              </a:r>
            </a:p>
            <a:p>
              <a:r>
                <a:rPr lang="en-US" altLang="zh-TW" sz="1200" b="1" dirty="0">
                  <a:solidFill>
                    <a:srgbClr val="577188"/>
                  </a:solidFill>
                </a:rPr>
                <a:t>1</a:t>
              </a:r>
            </a:p>
            <a:p>
              <a:r>
                <a:rPr lang="en-US" altLang="zh-TW" sz="1200" b="1" dirty="0">
                  <a:solidFill>
                    <a:srgbClr val="577188"/>
                  </a:solidFill>
                </a:rPr>
                <a:t>0</a:t>
              </a:r>
              <a:endParaRPr lang="zh-TW" altLang="en-US" sz="1200" b="1" dirty="0">
                <a:solidFill>
                  <a:srgbClr val="577188"/>
                </a:solidFill>
              </a:endParaRPr>
            </a:p>
          </p:txBody>
        </p:sp>
        <p:sp>
          <p:nvSpPr>
            <p:cNvPr id="24" name="左大括弧 23"/>
            <p:cNvSpPr/>
            <p:nvPr/>
          </p:nvSpPr>
          <p:spPr>
            <a:xfrm rot="16200000">
              <a:off x="5658585" y="5293292"/>
              <a:ext cx="100880" cy="1044227"/>
            </a:xfrm>
            <a:prstGeom prst="leftBrace">
              <a:avLst>
                <a:gd name="adj1" fmla="val 63914"/>
                <a:gd name="adj2" fmla="val 50000"/>
              </a:avLst>
            </a:prstGeom>
            <a:ln>
              <a:solidFill>
                <a:srgbClr val="577188"/>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sz="1400">
                <a:solidFill>
                  <a:srgbClr val="577188"/>
                </a:solidFill>
              </a:endParaRPr>
            </a:p>
          </p:txBody>
        </p:sp>
        <p:sp>
          <p:nvSpPr>
            <p:cNvPr id="25" name="文字方塊 24"/>
            <p:cNvSpPr txBox="1"/>
            <p:nvPr/>
          </p:nvSpPr>
          <p:spPr>
            <a:xfrm>
              <a:off x="5085089" y="5846112"/>
              <a:ext cx="1370662" cy="276999"/>
            </a:xfrm>
            <a:prstGeom prst="rect">
              <a:avLst/>
            </a:prstGeom>
            <a:noFill/>
          </p:spPr>
          <p:txBody>
            <a:bodyPr wrap="square" rtlCol="0">
              <a:spAutoFit/>
            </a:bodyPr>
            <a:lstStyle/>
            <a:p>
              <a:r>
                <a:rPr lang="en-US" altLang="zh-TW" sz="1050" b="1" dirty="0">
                  <a:solidFill>
                    <a:schemeClr val="accent1">
                      <a:lumMod val="50000"/>
                    </a:schemeClr>
                  </a:solidFill>
                </a:rPr>
                <a:t>x  0   1   2   3   4</a:t>
              </a:r>
              <a:endParaRPr lang="zh-TW" altLang="en-US" sz="1050" b="1" dirty="0">
                <a:solidFill>
                  <a:schemeClr val="accent1">
                    <a:lumMod val="50000"/>
                  </a:schemeClr>
                </a:solidFill>
              </a:endParaRPr>
            </a:p>
          </p:txBody>
        </p:sp>
        <p:sp>
          <p:nvSpPr>
            <p:cNvPr id="26" name="文字方塊 25"/>
            <p:cNvSpPr txBox="1"/>
            <p:nvPr/>
          </p:nvSpPr>
          <p:spPr>
            <a:xfrm>
              <a:off x="5194522" y="6028281"/>
              <a:ext cx="994084" cy="276315"/>
            </a:xfrm>
            <a:prstGeom prst="rect">
              <a:avLst/>
            </a:prstGeom>
            <a:noFill/>
          </p:spPr>
          <p:txBody>
            <a:bodyPr wrap="none" rtlCol="0">
              <a:spAutoFit/>
            </a:bodyPr>
            <a:lstStyle/>
            <a:p>
              <a:r>
                <a:rPr lang="en-US" altLang="zh-TW" sz="1100" dirty="0">
                  <a:solidFill>
                    <a:srgbClr val="1D4971"/>
                  </a:solidFill>
                </a:rPr>
                <a:t>[63:0] s  x_y</a:t>
              </a:r>
              <a:endParaRPr lang="zh-TW" altLang="en-US" sz="1100" dirty="0">
                <a:solidFill>
                  <a:srgbClr val="1D4971"/>
                </a:solidFill>
              </a:endParaRPr>
            </a:p>
          </p:txBody>
        </p:sp>
      </p:grpSp>
      <p:sp>
        <p:nvSpPr>
          <p:cNvPr id="27" name="左大括弧 26"/>
          <p:cNvSpPr/>
          <p:nvPr/>
        </p:nvSpPr>
        <p:spPr>
          <a:xfrm rot="13490446">
            <a:off x="2746110" y="2657824"/>
            <a:ext cx="162623" cy="1281756"/>
          </a:xfrm>
          <a:prstGeom prst="leftBrace">
            <a:avLst>
              <a:gd name="adj1" fmla="val 44628"/>
              <a:gd name="adj2" fmla="val 50000"/>
            </a:avLst>
          </a:prstGeom>
          <a:ln>
            <a:solidFill>
              <a:srgbClr val="5771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400"/>
          </a:p>
        </p:txBody>
      </p:sp>
      <p:sp>
        <p:nvSpPr>
          <p:cNvPr id="28" name="文字方塊 27"/>
          <p:cNvSpPr txBox="1"/>
          <p:nvPr/>
        </p:nvSpPr>
        <p:spPr>
          <a:xfrm rot="2704294">
            <a:off x="2913598" y="2688013"/>
            <a:ext cx="326981" cy="1508105"/>
          </a:xfrm>
          <a:prstGeom prst="rect">
            <a:avLst/>
          </a:prstGeom>
          <a:noFill/>
        </p:spPr>
        <p:txBody>
          <a:bodyPr wrap="square" rtlCol="0">
            <a:spAutoFit/>
          </a:bodyPr>
          <a:lstStyle/>
          <a:p>
            <a:r>
              <a:rPr lang="en-US" altLang="zh-TW" sz="1100" b="1" dirty="0">
                <a:solidFill>
                  <a:srgbClr val="1D4971"/>
                </a:solidFill>
              </a:rPr>
              <a:t>z</a:t>
            </a:r>
          </a:p>
          <a:p>
            <a:r>
              <a:rPr lang="en-US" altLang="zh-TW" sz="1100" b="1" dirty="0">
                <a:solidFill>
                  <a:srgbClr val="1D4971"/>
                </a:solidFill>
              </a:rPr>
              <a:t>63</a:t>
            </a:r>
          </a:p>
          <a:p>
            <a:r>
              <a:rPr lang="en-US" altLang="zh-TW" sz="800" b="1" dirty="0">
                <a:solidFill>
                  <a:srgbClr val="1D4971"/>
                </a:solidFill>
              </a:rPr>
              <a:t>.</a:t>
            </a:r>
          </a:p>
          <a:p>
            <a:r>
              <a:rPr lang="en-US" altLang="zh-TW" sz="800" b="1" dirty="0">
                <a:solidFill>
                  <a:srgbClr val="1D4971"/>
                </a:solidFill>
              </a:rPr>
              <a:t>.</a:t>
            </a:r>
          </a:p>
          <a:p>
            <a:r>
              <a:rPr lang="en-US" altLang="zh-TW" sz="800" b="1" dirty="0">
                <a:solidFill>
                  <a:srgbClr val="1D4971"/>
                </a:solidFill>
              </a:rPr>
              <a:t>.</a:t>
            </a:r>
          </a:p>
          <a:p>
            <a:r>
              <a:rPr lang="en-US" altLang="zh-TW" sz="800" b="1" dirty="0">
                <a:solidFill>
                  <a:srgbClr val="1D4971"/>
                </a:solidFill>
              </a:rPr>
              <a:t>.</a:t>
            </a:r>
          </a:p>
          <a:p>
            <a:r>
              <a:rPr lang="en-US" altLang="zh-TW" sz="800" b="1" dirty="0">
                <a:solidFill>
                  <a:srgbClr val="1D4971"/>
                </a:solidFill>
              </a:rPr>
              <a:t>.</a:t>
            </a:r>
          </a:p>
          <a:p>
            <a:r>
              <a:rPr lang="en-US" altLang="zh-TW" sz="800" b="1" dirty="0">
                <a:solidFill>
                  <a:srgbClr val="1D4971"/>
                </a:solidFill>
              </a:rPr>
              <a:t>.</a:t>
            </a:r>
          </a:p>
          <a:p>
            <a:r>
              <a:rPr lang="en-US" altLang="zh-TW" sz="1100" b="1" dirty="0">
                <a:solidFill>
                  <a:srgbClr val="1D4971"/>
                </a:solidFill>
              </a:rPr>
              <a:t>1</a:t>
            </a:r>
          </a:p>
          <a:p>
            <a:r>
              <a:rPr lang="en-US" altLang="zh-TW" sz="1100" b="1" dirty="0">
                <a:solidFill>
                  <a:srgbClr val="1D4971"/>
                </a:solidFill>
              </a:rPr>
              <a:t>0</a:t>
            </a:r>
            <a:endParaRPr lang="zh-TW" altLang="en-US" sz="1100" b="1" dirty="0">
              <a:solidFill>
                <a:srgbClr val="1D4971"/>
              </a:solidFill>
            </a:endParaRPr>
          </a:p>
        </p:txBody>
      </p:sp>
      <p:grpSp>
        <p:nvGrpSpPr>
          <p:cNvPr id="29" name="群組 28"/>
          <p:cNvGrpSpPr/>
          <p:nvPr/>
        </p:nvGrpSpPr>
        <p:grpSpPr>
          <a:xfrm>
            <a:off x="1354897" y="1800188"/>
            <a:ext cx="1812934" cy="1841374"/>
            <a:chOff x="6250330" y="3788199"/>
            <a:chExt cx="1268680" cy="1288582"/>
          </a:xfrm>
          <a:solidFill>
            <a:srgbClr val="B5CED3"/>
          </a:solidFill>
        </p:grpSpPr>
        <p:grpSp>
          <p:nvGrpSpPr>
            <p:cNvPr id="30" name="群組 29"/>
            <p:cNvGrpSpPr/>
            <p:nvPr/>
          </p:nvGrpSpPr>
          <p:grpSpPr>
            <a:xfrm>
              <a:off x="6251072" y="4350031"/>
              <a:ext cx="1263619" cy="726750"/>
              <a:chOff x="6461415" y="4620590"/>
              <a:chExt cx="1263619" cy="726750"/>
            </a:xfrm>
            <a:grpFill/>
          </p:grpSpPr>
          <p:sp>
            <p:nvSpPr>
              <p:cNvPr id="65" name="立方體 64"/>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6" name="立方體 65"/>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7" name="立方體 66"/>
              <p:cNvSpPr/>
              <p:nvPr/>
            </p:nvSpPr>
            <p:spPr>
              <a:xfrm>
                <a:off x="6734150" y="462059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8" name="立方體 67"/>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9" name="立方體 68"/>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31" name="群組 30"/>
            <p:cNvGrpSpPr/>
            <p:nvPr/>
          </p:nvGrpSpPr>
          <p:grpSpPr>
            <a:xfrm>
              <a:off x="6255003" y="4208055"/>
              <a:ext cx="1263619" cy="728941"/>
              <a:chOff x="6461415" y="4620948"/>
              <a:chExt cx="1263619" cy="728941"/>
            </a:xfrm>
            <a:grpFill/>
          </p:grpSpPr>
          <p:sp>
            <p:nvSpPr>
              <p:cNvPr id="60" name="立方體 59"/>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1" name="立方體 60"/>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2" name="立方體 61"/>
              <p:cNvSpPr/>
              <p:nvPr/>
            </p:nvSpPr>
            <p:spPr>
              <a:xfrm>
                <a:off x="6734150" y="4625185"/>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3" name="立方體 62"/>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64" name="立方體 63"/>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33" name="群組 32"/>
            <p:cNvGrpSpPr/>
            <p:nvPr/>
          </p:nvGrpSpPr>
          <p:grpSpPr>
            <a:xfrm>
              <a:off x="6255391" y="4068245"/>
              <a:ext cx="1263619" cy="726448"/>
              <a:chOff x="6461415" y="4620948"/>
              <a:chExt cx="1263619" cy="726448"/>
            </a:xfrm>
            <a:grpFill/>
          </p:grpSpPr>
          <p:sp>
            <p:nvSpPr>
              <p:cNvPr id="55" name="立方體 54"/>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6" name="立方體 55"/>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立方體 56"/>
              <p:cNvSpPr/>
              <p:nvPr/>
            </p:nvSpPr>
            <p:spPr>
              <a:xfrm>
                <a:off x="6734116" y="4622692"/>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8" name="立方體 57"/>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9" name="立方體 58"/>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34" name="群組 33"/>
            <p:cNvGrpSpPr/>
            <p:nvPr/>
          </p:nvGrpSpPr>
          <p:grpSpPr>
            <a:xfrm>
              <a:off x="6252759" y="3930471"/>
              <a:ext cx="1263619" cy="728941"/>
              <a:chOff x="6461415" y="4620948"/>
              <a:chExt cx="1263619" cy="728941"/>
            </a:xfrm>
            <a:grpFill/>
          </p:grpSpPr>
          <p:sp>
            <p:nvSpPr>
              <p:cNvPr id="50" name="立方體 49"/>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1" name="立方體 50"/>
              <p:cNvSpPr/>
              <p:nvPr/>
            </p:nvSpPr>
            <p:spPr>
              <a:xfrm>
                <a:off x="6599902" y="4620948"/>
                <a:ext cx="715833" cy="725262"/>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2" name="立方體 51"/>
              <p:cNvSpPr/>
              <p:nvPr/>
            </p:nvSpPr>
            <p:spPr>
              <a:xfrm>
                <a:off x="6738745" y="4625185"/>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3" name="立方體 52"/>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4" name="立方體 53"/>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nvGrpSpPr>
            <p:cNvPr id="35" name="群組 34"/>
            <p:cNvGrpSpPr/>
            <p:nvPr/>
          </p:nvGrpSpPr>
          <p:grpSpPr>
            <a:xfrm>
              <a:off x="6250330" y="3788199"/>
              <a:ext cx="1263619" cy="727100"/>
              <a:chOff x="6461415" y="4620948"/>
              <a:chExt cx="1263619" cy="727100"/>
            </a:xfrm>
            <a:grpFill/>
          </p:grpSpPr>
          <p:sp>
            <p:nvSpPr>
              <p:cNvPr id="36" name="立方體 35"/>
              <p:cNvSpPr/>
              <p:nvPr/>
            </p:nvSpPr>
            <p:spPr>
              <a:xfrm>
                <a:off x="6461415" y="4621930"/>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立方體 36"/>
              <p:cNvSpPr/>
              <p:nvPr/>
            </p:nvSpPr>
            <p:spPr>
              <a:xfrm>
                <a:off x="6599070" y="4620948"/>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8" name="立方體 37"/>
              <p:cNvSpPr/>
              <p:nvPr/>
            </p:nvSpPr>
            <p:spPr>
              <a:xfrm>
                <a:off x="6734150" y="4623344"/>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9" name="立方體 38"/>
              <p:cNvSpPr/>
              <p:nvPr/>
            </p:nvSpPr>
            <p:spPr>
              <a:xfrm>
                <a:off x="6873346" y="462150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0" name="立方體 39"/>
              <p:cNvSpPr/>
              <p:nvPr/>
            </p:nvSpPr>
            <p:spPr>
              <a:xfrm>
                <a:off x="7008368" y="4622636"/>
                <a:ext cx="716666" cy="724704"/>
              </a:xfrm>
              <a:prstGeom prst="cube">
                <a:avLst>
                  <a:gd name="adj" fmla="val 85981"/>
                </a:avLst>
              </a:prstGeom>
              <a:grpFill/>
              <a:ln>
                <a:solidFill>
                  <a:srgbClr val="1D497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grpSp>
      </p:grpSp>
      <p:sp>
        <p:nvSpPr>
          <p:cNvPr id="70" name="TextBox 6"/>
          <p:cNvSpPr txBox="1">
            <a:spLocks noChangeArrowheads="1"/>
          </p:cNvSpPr>
          <p:nvPr/>
        </p:nvSpPr>
        <p:spPr bwMode="auto">
          <a:xfrm>
            <a:off x="5731149" y="416454"/>
            <a:ext cx="156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a:t>
            </a:r>
          </a:p>
        </p:txBody>
      </p:sp>
      <p:cxnSp>
        <p:nvCxnSpPr>
          <p:cNvPr id="195" name="直線接點 194"/>
          <p:cNvCxnSpPr/>
          <p:nvPr/>
        </p:nvCxnSpPr>
        <p:spPr>
          <a:xfrm>
            <a:off x="5689815" y="377433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196" name="直線接點 195"/>
          <p:cNvCxnSpPr/>
          <p:nvPr/>
        </p:nvCxnSpPr>
        <p:spPr>
          <a:xfrm>
            <a:off x="5689815" y="377433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a:xfrm>
            <a:off x="5689815" y="377433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a:xfrm>
            <a:off x="5689815" y="377433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sp>
        <p:nvSpPr>
          <p:cNvPr id="199" name="立方體 198"/>
          <p:cNvSpPr/>
          <p:nvPr/>
        </p:nvSpPr>
        <p:spPr>
          <a:xfrm>
            <a:off x="5726949" y="273264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00" name="立方體 199"/>
          <p:cNvSpPr/>
          <p:nvPr/>
        </p:nvSpPr>
        <p:spPr>
          <a:xfrm>
            <a:off x="5864604" y="2737375"/>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01" name="立方體 200"/>
          <p:cNvSpPr/>
          <p:nvPr/>
        </p:nvSpPr>
        <p:spPr>
          <a:xfrm>
            <a:off x="6014500" y="273538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02" name="立方體 201"/>
          <p:cNvSpPr/>
          <p:nvPr/>
        </p:nvSpPr>
        <p:spPr>
          <a:xfrm>
            <a:off x="6152155" y="2735381"/>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03" name="立方體 202"/>
          <p:cNvSpPr/>
          <p:nvPr/>
        </p:nvSpPr>
        <p:spPr>
          <a:xfrm>
            <a:off x="6299242" y="2735380"/>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04" name="直線單箭頭接點 203"/>
          <p:cNvCxnSpPr>
            <a:stCxn id="243" idx="3"/>
          </p:cNvCxnSpPr>
          <p:nvPr/>
        </p:nvCxnSpPr>
        <p:spPr>
          <a:xfrm flipH="1">
            <a:off x="5987779" y="2758846"/>
            <a:ext cx="361698" cy="536982"/>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09" name="直線單箭頭接點 208"/>
          <p:cNvCxnSpPr>
            <a:stCxn id="242" idx="1"/>
          </p:cNvCxnSpPr>
          <p:nvPr/>
        </p:nvCxnSpPr>
        <p:spPr>
          <a:xfrm>
            <a:off x="6202390" y="2650340"/>
            <a:ext cx="63948" cy="641412"/>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10" name="直線單箭頭接點 209"/>
          <p:cNvCxnSpPr>
            <a:stCxn id="241" idx="3"/>
          </p:cNvCxnSpPr>
          <p:nvPr/>
        </p:nvCxnSpPr>
        <p:spPr>
          <a:xfrm>
            <a:off x="6064735" y="2758847"/>
            <a:ext cx="85673" cy="535860"/>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19" name="直線單箭頭接點 218"/>
          <p:cNvCxnSpPr>
            <a:stCxn id="239" idx="3"/>
          </p:cNvCxnSpPr>
          <p:nvPr/>
        </p:nvCxnSpPr>
        <p:spPr>
          <a:xfrm>
            <a:off x="5777184" y="2756107"/>
            <a:ext cx="658259" cy="535645"/>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5" name="直線單箭頭接點 224"/>
          <p:cNvCxnSpPr>
            <a:stCxn id="240" idx="3"/>
          </p:cNvCxnSpPr>
          <p:nvPr/>
        </p:nvCxnSpPr>
        <p:spPr>
          <a:xfrm flipH="1">
            <a:off x="5844923" y="2760841"/>
            <a:ext cx="69916" cy="53091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35" name="直線接點 234"/>
          <p:cNvCxnSpPr/>
          <p:nvPr/>
        </p:nvCxnSpPr>
        <p:spPr>
          <a:xfrm>
            <a:off x="5689815" y="277045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36" name="直線接點 235"/>
          <p:cNvCxnSpPr/>
          <p:nvPr/>
        </p:nvCxnSpPr>
        <p:spPr>
          <a:xfrm>
            <a:off x="5689815" y="277045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37" name="直線接點 236"/>
          <p:cNvCxnSpPr/>
          <p:nvPr/>
        </p:nvCxnSpPr>
        <p:spPr>
          <a:xfrm>
            <a:off x="5689815" y="277045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38" name="直線接點 237"/>
          <p:cNvCxnSpPr/>
          <p:nvPr/>
        </p:nvCxnSpPr>
        <p:spPr>
          <a:xfrm>
            <a:off x="5689815" y="277045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sp>
        <p:nvSpPr>
          <p:cNvPr id="239" name="立方體 238"/>
          <p:cNvSpPr/>
          <p:nvPr/>
        </p:nvSpPr>
        <p:spPr>
          <a:xfrm>
            <a:off x="5726949" y="203140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40" name="立方體 239"/>
          <p:cNvSpPr/>
          <p:nvPr/>
        </p:nvSpPr>
        <p:spPr>
          <a:xfrm>
            <a:off x="5864604" y="2036137"/>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41" name="立方體 240"/>
          <p:cNvSpPr/>
          <p:nvPr/>
        </p:nvSpPr>
        <p:spPr>
          <a:xfrm>
            <a:off x="6014500" y="203414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42" name="立方體 241"/>
          <p:cNvSpPr/>
          <p:nvPr/>
        </p:nvSpPr>
        <p:spPr>
          <a:xfrm>
            <a:off x="6152155" y="2034143"/>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43" name="立方體 242"/>
          <p:cNvSpPr/>
          <p:nvPr/>
        </p:nvSpPr>
        <p:spPr>
          <a:xfrm>
            <a:off x="6299242" y="2034142"/>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44" name="直線單箭頭接點 243"/>
          <p:cNvCxnSpPr>
            <a:stCxn id="256" idx="4"/>
          </p:cNvCxnSpPr>
          <p:nvPr/>
        </p:nvCxnSpPr>
        <p:spPr>
          <a:xfrm>
            <a:off x="6069988" y="2235535"/>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45" name="群組 244"/>
          <p:cNvGrpSpPr/>
          <p:nvPr/>
        </p:nvGrpSpPr>
        <p:grpSpPr>
          <a:xfrm>
            <a:off x="6141223" y="2045902"/>
            <a:ext cx="77301" cy="76062"/>
            <a:chOff x="6166420" y="3285186"/>
            <a:chExt cx="90903" cy="90903"/>
          </a:xfrm>
        </p:grpSpPr>
        <p:sp>
          <p:nvSpPr>
            <p:cNvPr id="246" name="流程圖: 接點 245"/>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47" name="直線接點 246"/>
            <p:cNvCxnSpPr>
              <a:stCxn id="246" idx="2"/>
              <a:endCxn id="246"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48" name="直線接點 247"/>
            <p:cNvCxnSpPr>
              <a:stCxn id="246" idx="0"/>
              <a:endCxn id="246"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49" name="直線單箭頭接點 248"/>
          <p:cNvCxnSpPr>
            <a:stCxn id="246" idx="4"/>
          </p:cNvCxnSpPr>
          <p:nvPr/>
        </p:nvCxnSpPr>
        <p:spPr>
          <a:xfrm>
            <a:off x="6179874" y="2121964"/>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50" name="直線單箭頭接點 249"/>
          <p:cNvCxnSpPr>
            <a:stCxn id="252" idx="4"/>
          </p:cNvCxnSpPr>
          <p:nvPr/>
        </p:nvCxnSpPr>
        <p:spPr>
          <a:xfrm>
            <a:off x="6263134" y="2033606"/>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51" name="群組 250"/>
          <p:cNvGrpSpPr/>
          <p:nvPr/>
        </p:nvGrpSpPr>
        <p:grpSpPr>
          <a:xfrm>
            <a:off x="6224483" y="1957544"/>
            <a:ext cx="77301" cy="76062"/>
            <a:chOff x="6166420" y="3285186"/>
            <a:chExt cx="90903" cy="90903"/>
          </a:xfrm>
        </p:grpSpPr>
        <p:sp>
          <p:nvSpPr>
            <p:cNvPr id="252" name="流程圖: 接點 251"/>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53" name="直線接點 252"/>
            <p:cNvCxnSpPr>
              <a:stCxn id="252" idx="2"/>
              <a:endCxn id="252"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54" name="直線接點 253"/>
            <p:cNvCxnSpPr>
              <a:stCxn id="252" idx="0"/>
              <a:endCxn id="252"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255" name="群組 254"/>
          <p:cNvGrpSpPr/>
          <p:nvPr/>
        </p:nvGrpSpPr>
        <p:grpSpPr>
          <a:xfrm>
            <a:off x="6031337" y="2159473"/>
            <a:ext cx="77301" cy="76062"/>
            <a:chOff x="6166420" y="3285186"/>
            <a:chExt cx="90903" cy="90903"/>
          </a:xfrm>
        </p:grpSpPr>
        <p:sp>
          <p:nvSpPr>
            <p:cNvPr id="256" name="流程圖: 接點 255"/>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57" name="直線接點 256"/>
            <p:cNvCxnSpPr>
              <a:stCxn id="256" idx="2"/>
              <a:endCxn id="256"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58" name="直線接點 257"/>
            <p:cNvCxnSpPr>
              <a:stCxn id="256" idx="0"/>
              <a:endCxn id="256"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59" name="直線單箭頭接點 258"/>
          <p:cNvCxnSpPr>
            <a:stCxn id="271" idx="4"/>
          </p:cNvCxnSpPr>
          <p:nvPr/>
        </p:nvCxnSpPr>
        <p:spPr>
          <a:xfrm>
            <a:off x="6458427" y="1841119"/>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60" name="群組 259"/>
          <p:cNvGrpSpPr/>
          <p:nvPr/>
        </p:nvGrpSpPr>
        <p:grpSpPr>
          <a:xfrm>
            <a:off x="6529662" y="1651486"/>
            <a:ext cx="77301" cy="76062"/>
            <a:chOff x="6166420" y="3285186"/>
            <a:chExt cx="90903" cy="90903"/>
          </a:xfrm>
        </p:grpSpPr>
        <p:sp>
          <p:nvSpPr>
            <p:cNvPr id="261" name="流程圖: 接點 260"/>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62" name="直線接點 261"/>
            <p:cNvCxnSpPr>
              <a:stCxn id="261" idx="2"/>
              <a:endCxn id="26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63" name="直線接點 262"/>
            <p:cNvCxnSpPr>
              <a:stCxn id="261" idx="0"/>
              <a:endCxn id="26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64" name="直線單箭頭接點 263"/>
          <p:cNvCxnSpPr>
            <a:stCxn id="261" idx="4"/>
          </p:cNvCxnSpPr>
          <p:nvPr/>
        </p:nvCxnSpPr>
        <p:spPr>
          <a:xfrm>
            <a:off x="6568313" y="1727548"/>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65" name="直線單箭頭接點 264"/>
          <p:cNvCxnSpPr>
            <a:stCxn id="267" idx="4"/>
          </p:cNvCxnSpPr>
          <p:nvPr/>
        </p:nvCxnSpPr>
        <p:spPr>
          <a:xfrm>
            <a:off x="6651573" y="1639190"/>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66" name="群組 265"/>
          <p:cNvGrpSpPr/>
          <p:nvPr/>
        </p:nvGrpSpPr>
        <p:grpSpPr>
          <a:xfrm>
            <a:off x="6612922" y="1563128"/>
            <a:ext cx="77301" cy="76062"/>
            <a:chOff x="6166420" y="3285186"/>
            <a:chExt cx="90903" cy="90903"/>
          </a:xfrm>
        </p:grpSpPr>
        <p:sp>
          <p:nvSpPr>
            <p:cNvPr id="267" name="流程圖: 接點 266"/>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68" name="直線接點 267"/>
            <p:cNvCxnSpPr>
              <a:stCxn id="267" idx="2"/>
              <a:endCxn id="267"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69" name="直線接點 268"/>
            <p:cNvCxnSpPr>
              <a:stCxn id="267" idx="0"/>
              <a:endCxn id="267"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270" name="群組 269"/>
          <p:cNvGrpSpPr/>
          <p:nvPr/>
        </p:nvGrpSpPr>
        <p:grpSpPr>
          <a:xfrm>
            <a:off x="6419776" y="1765057"/>
            <a:ext cx="77301" cy="76062"/>
            <a:chOff x="6166420" y="3285186"/>
            <a:chExt cx="90903" cy="90903"/>
          </a:xfrm>
        </p:grpSpPr>
        <p:sp>
          <p:nvSpPr>
            <p:cNvPr id="271" name="流程圖: 接點 270"/>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72" name="直線接點 271"/>
            <p:cNvCxnSpPr>
              <a:stCxn id="271" idx="2"/>
              <a:endCxn id="27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73" name="直線接點 272"/>
            <p:cNvCxnSpPr>
              <a:stCxn id="271" idx="0"/>
              <a:endCxn id="27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sp>
        <p:nvSpPr>
          <p:cNvPr id="274" name="文字方塊 273"/>
          <p:cNvSpPr txBox="1"/>
          <p:nvPr/>
        </p:nvSpPr>
        <p:spPr>
          <a:xfrm rot="19048991">
            <a:off x="6175087" y="1712340"/>
            <a:ext cx="314510" cy="300082"/>
          </a:xfrm>
          <a:prstGeom prst="rect">
            <a:avLst/>
          </a:prstGeom>
          <a:noFill/>
          <a:ln>
            <a:noFill/>
          </a:ln>
        </p:spPr>
        <p:txBody>
          <a:bodyPr wrap="none" rtlCol="0">
            <a:spAutoFit/>
          </a:bodyPr>
          <a:lstStyle/>
          <a:p>
            <a:r>
              <a:rPr lang="en-US" altLang="zh-TW" dirty="0"/>
              <a:t>...</a:t>
            </a:r>
            <a:endParaRPr lang="zh-TW" altLang="en-US" dirty="0"/>
          </a:p>
        </p:txBody>
      </p:sp>
      <p:cxnSp>
        <p:nvCxnSpPr>
          <p:cNvPr id="275" name="直線單箭頭接點 274"/>
          <p:cNvCxnSpPr>
            <a:stCxn id="303" idx="3"/>
          </p:cNvCxnSpPr>
          <p:nvPr/>
        </p:nvCxnSpPr>
        <p:spPr>
          <a:xfrm>
            <a:off x="6064735" y="1729359"/>
            <a:ext cx="2790" cy="424682"/>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76" name="群組 275"/>
          <p:cNvGrpSpPr/>
          <p:nvPr/>
        </p:nvGrpSpPr>
        <p:grpSpPr>
          <a:xfrm>
            <a:off x="6114437" y="1556992"/>
            <a:ext cx="77301" cy="76062"/>
            <a:chOff x="6166420" y="3285186"/>
            <a:chExt cx="90903" cy="90903"/>
          </a:xfrm>
        </p:grpSpPr>
        <p:sp>
          <p:nvSpPr>
            <p:cNvPr id="277" name="流程圖: 接點 276"/>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78" name="直線接點 277"/>
            <p:cNvCxnSpPr>
              <a:stCxn id="277" idx="2"/>
              <a:endCxn id="277"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79" name="直線接點 278"/>
            <p:cNvCxnSpPr>
              <a:stCxn id="277" idx="0"/>
              <a:endCxn id="277"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80" name="直線單箭頭接點 279"/>
          <p:cNvCxnSpPr/>
          <p:nvPr/>
        </p:nvCxnSpPr>
        <p:spPr>
          <a:xfrm>
            <a:off x="6165966" y="1633054"/>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81" name="直線單箭頭接點 280"/>
          <p:cNvCxnSpPr>
            <a:stCxn id="283" idx="4"/>
          </p:cNvCxnSpPr>
          <p:nvPr/>
        </p:nvCxnSpPr>
        <p:spPr>
          <a:xfrm>
            <a:off x="6236348" y="1544696"/>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282" name="群組 281"/>
          <p:cNvGrpSpPr/>
          <p:nvPr/>
        </p:nvGrpSpPr>
        <p:grpSpPr>
          <a:xfrm>
            <a:off x="6197697" y="1468634"/>
            <a:ext cx="77301" cy="76062"/>
            <a:chOff x="6166420" y="3285186"/>
            <a:chExt cx="90903" cy="90903"/>
          </a:xfrm>
        </p:grpSpPr>
        <p:sp>
          <p:nvSpPr>
            <p:cNvPr id="283" name="流程圖: 接點 282"/>
            <p:cNvSpPr/>
            <p:nvPr/>
          </p:nvSpPr>
          <p:spPr>
            <a:xfrm>
              <a:off x="6166420" y="3285186"/>
              <a:ext cx="90903" cy="90903"/>
            </a:xfrm>
            <a:prstGeom prst="flowChartConnector">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4" name="直線接點 283"/>
            <p:cNvCxnSpPr>
              <a:stCxn id="283" idx="2"/>
              <a:endCxn id="283"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285" name="直線接點 284"/>
            <p:cNvCxnSpPr>
              <a:stCxn id="283" idx="0"/>
              <a:endCxn id="283"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290" name="直線單箭頭接點 289"/>
          <p:cNvCxnSpPr/>
          <p:nvPr/>
        </p:nvCxnSpPr>
        <p:spPr>
          <a:xfrm>
            <a:off x="6431641" y="1352209"/>
            <a:ext cx="11445" cy="407416"/>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91" name="直線單箭頭接點 290"/>
          <p:cNvCxnSpPr/>
          <p:nvPr/>
        </p:nvCxnSpPr>
        <p:spPr>
          <a:xfrm>
            <a:off x="6563649" y="1231264"/>
            <a:ext cx="5695" cy="4314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92" name="直線單箭頭接點 291"/>
          <p:cNvCxnSpPr/>
          <p:nvPr/>
        </p:nvCxnSpPr>
        <p:spPr>
          <a:xfrm>
            <a:off x="6624787" y="1150280"/>
            <a:ext cx="4289" cy="442851"/>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93" name="直線接點 292"/>
          <p:cNvCxnSpPr/>
          <p:nvPr/>
        </p:nvCxnSpPr>
        <p:spPr>
          <a:xfrm>
            <a:off x="5663029" y="127765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94" name="直線接點 293"/>
          <p:cNvCxnSpPr/>
          <p:nvPr/>
        </p:nvCxnSpPr>
        <p:spPr>
          <a:xfrm>
            <a:off x="5663029" y="127765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95" name="直線接點 294"/>
          <p:cNvCxnSpPr/>
          <p:nvPr/>
        </p:nvCxnSpPr>
        <p:spPr>
          <a:xfrm>
            <a:off x="5663029" y="127765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96" name="直線接點 295"/>
          <p:cNvCxnSpPr/>
          <p:nvPr/>
        </p:nvCxnSpPr>
        <p:spPr>
          <a:xfrm>
            <a:off x="5663029" y="1277657"/>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97" name="直線接點 296"/>
          <p:cNvCxnSpPr/>
          <p:nvPr/>
        </p:nvCxnSpPr>
        <p:spPr>
          <a:xfrm>
            <a:off x="5689815" y="18117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98" name="直線接點 297"/>
          <p:cNvCxnSpPr/>
          <p:nvPr/>
        </p:nvCxnSpPr>
        <p:spPr>
          <a:xfrm>
            <a:off x="5689815" y="18117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299" name="直線接點 298"/>
          <p:cNvCxnSpPr/>
          <p:nvPr/>
        </p:nvCxnSpPr>
        <p:spPr>
          <a:xfrm>
            <a:off x="5689815" y="18117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00" name="直線接點 299"/>
          <p:cNvCxnSpPr/>
          <p:nvPr/>
        </p:nvCxnSpPr>
        <p:spPr>
          <a:xfrm>
            <a:off x="5689815" y="18117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sp>
        <p:nvSpPr>
          <p:cNvPr id="301" name="立方體 300"/>
          <p:cNvSpPr/>
          <p:nvPr/>
        </p:nvSpPr>
        <p:spPr>
          <a:xfrm>
            <a:off x="5726949" y="1001915"/>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立方體 301"/>
          <p:cNvSpPr/>
          <p:nvPr/>
        </p:nvSpPr>
        <p:spPr>
          <a:xfrm>
            <a:off x="5864604" y="1006649"/>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3" name="立方體 302"/>
          <p:cNvSpPr/>
          <p:nvPr/>
        </p:nvSpPr>
        <p:spPr>
          <a:xfrm>
            <a:off x="6014500" y="1004655"/>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4" name="立方體 303"/>
          <p:cNvSpPr/>
          <p:nvPr/>
        </p:nvSpPr>
        <p:spPr>
          <a:xfrm>
            <a:off x="6152155" y="1004655"/>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立方體 304"/>
          <p:cNvSpPr/>
          <p:nvPr/>
        </p:nvSpPr>
        <p:spPr>
          <a:xfrm>
            <a:off x="6299242" y="1004654"/>
            <a:ext cx="716666" cy="724704"/>
          </a:xfrm>
          <a:prstGeom prst="cube">
            <a:avLst>
              <a:gd name="adj" fmla="val 85981"/>
            </a:avLst>
          </a:prstGeom>
          <a:solidFill>
            <a:schemeClr val="tx2">
              <a:lumMod val="40000"/>
              <a:lumOff val="60000"/>
            </a:schemeClr>
          </a:solidFill>
          <a:ln>
            <a:solidFill>
              <a:srgbClr val="577188"/>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21" name="直線接點 320"/>
          <p:cNvCxnSpPr/>
          <p:nvPr/>
        </p:nvCxnSpPr>
        <p:spPr>
          <a:xfrm>
            <a:off x="5681420" y="3475975"/>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22" name="直線接點 321"/>
          <p:cNvCxnSpPr/>
          <p:nvPr/>
        </p:nvCxnSpPr>
        <p:spPr>
          <a:xfrm>
            <a:off x="5681420" y="3475975"/>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23" name="直線接點 322"/>
          <p:cNvCxnSpPr/>
          <p:nvPr/>
        </p:nvCxnSpPr>
        <p:spPr>
          <a:xfrm>
            <a:off x="5681420" y="3475975"/>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24" name="直線接點 323"/>
          <p:cNvCxnSpPr/>
          <p:nvPr/>
        </p:nvCxnSpPr>
        <p:spPr>
          <a:xfrm>
            <a:off x="5681420" y="3475975"/>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47" name="直線接點 346"/>
          <p:cNvCxnSpPr/>
          <p:nvPr/>
        </p:nvCxnSpPr>
        <p:spPr>
          <a:xfrm>
            <a:off x="5683813" y="418390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48" name="直線接點 347"/>
          <p:cNvCxnSpPr/>
          <p:nvPr/>
        </p:nvCxnSpPr>
        <p:spPr>
          <a:xfrm>
            <a:off x="5683813" y="418390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49" name="直線接點 348"/>
          <p:cNvCxnSpPr/>
          <p:nvPr/>
        </p:nvCxnSpPr>
        <p:spPr>
          <a:xfrm>
            <a:off x="5683813" y="418390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50" name="直線接點 349"/>
          <p:cNvCxnSpPr/>
          <p:nvPr/>
        </p:nvCxnSpPr>
        <p:spPr>
          <a:xfrm>
            <a:off x="5683813" y="4183903"/>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355" name="直線單箭頭接點 354"/>
          <p:cNvCxnSpPr>
            <a:stCxn id="357" idx="4"/>
            <a:endCxn id="338" idx="1"/>
          </p:cNvCxnSpPr>
          <p:nvPr/>
        </p:nvCxnSpPr>
        <p:spPr>
          <a:xfrm flipH="1">
            <a:off x="5771182" y="4466026"/>
            <a:ext cx="390" cy="296263"/>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grpSp>
        <p:nvGrpSpPr>
          <p:cNvPr id="356" name="群組 355"/>
          <p:cNvGrpSpPr/>
          <p:nvPr/>
        </p:nvGrpSpPr>
        <p:grpSpPr>
          <a:xfrm>
            <a:off x="5732921" y="4389964"/>
            <a:ext cx="77301" cy="76062"/>
            <a:chOff x="6166420" y="3285186"/>
            <a:chExt cx="90903" cy="90903"/>
          </a:xfrm>
        </p:grpSpPr>
        <p:sp>
          <p:nvSpPr>
            <p:cNvPr id="357" name="流程圖: 接點 356"/>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58" name="直線接點 357"/>
            <p:cNvCxnSpPr>
              <a:stCxn id="357" idx="2"/>
              <a:endCxn id="357"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359" name="直線接點 358"/>
            <p:cNvCxnSpPr>
              <a:stCxn id="357" idx="0"/>
              <a:endCxn id="357"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360" name="直線單箭頭接點 359"/>
          <p:cNvCxnSpPr>
            <a:stCxn id="312" idx="3"/>
          </p:cNvCxnSpPr>
          <p:nvPr/>
        </p:nvCxnSpPr>
        <p:spPr>
          <a:xfrm flipH="1">
            <a:off x="5767962" y="4164097"/>
            <a:ext cx="3220" cy="226718"/>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364" name="直線單箭頭接點 363"/>
          <p:cNvCxnSpPr>
            <a:endCxn id="357" idx="2"/>
          </p:cNvCxnSpPr>
          <p:nvPr/>
        </p:nvCxnSpPr>
        <p:spPr>
          <a:xfrm>
            <a:off x="5564612" y="4427995"/>
            <a:ext cx="168309" cy="0"/>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370" name="文字方塊 369"/>
          <p:cNvSpPr txBox="1"/>
          <p:nvPr/>
        </p:nvSpPr>
        <p:spPr>
          <a:xfrm>
            <a:off x="4336240" y="4281677"/>
            <a:ext cx="1281826" cy="300082"/>
          </a:xfrm>
          <a:prstGeom prst="rect">
            <a:avLst/>
          </a:prstGeom>
          <a:noFill/>
        </p:spPr>
        <p:txBody>
          <a:bodyPr wrap="none" rtlCol="0">
            <a:spAutoFit/>
          </a:bodyPr>
          <a:lstStyle/>
          <a:p>
            <a:r>
              <a:rPr lang="en-US" altLang="zh-TW" dirty="0"/>
              <a:t>Round Iteration</a:t>
            </a:r>
            <a:endParaRPr lang="zh-TW" altLang="en-US" dirty="0"/>
          </a:p>
        </p:txBody>
      </p:sp>
      <p:cxnSp>
        <p:nvCxnSpPr>
          <p:cNvPr id="374" name="直線單箭頭接點 373"/>
          <p:cNvCxnSpPr>
            <a:endCxn id="391" idx="3"/>
          </p:cNvCxnSpPr>
          <p:nvPr/>
        </p:nvCxnSpPr>
        <p:spPr>
          <a:xfrm>
            <a:off x="5774791" y="3456116"/>
            <a:ext cx="39263" cy="50213"/>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6" name="直線單箭頭接點 375"/>
          <p:cNvCxnSpPr/>
          <p:nvPr/>
        </p:nvCxnSpPr>
        <p:spPr>
          <a:xfrm flipH="1">
            <a:off x="5940279" y="3458856"/>
            <a:ext cx="122063" cy="199979"/>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380" name="群組 379"/>
          <p:cNvGrpSpPr/>
          <p:nvPr/>
        </p:nvGrpSpPr>
        <p:grpSpPr>
          <a:xfrm>
            <a:off x="5908213" y="3839043"/>
            <a:ext cx="77301" cy="76062"/>
            <a:chOff x="6166420" y="3285186"/>
            <a:chExt cx="90903" cy="90903"/>
          </a:xfrm>
        </p:grpSpPr>
        <p:sp>
          <p:nvSpPr>
            <p:cNvPr id="381" name="流程圖: 接點 380"/>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82" name="直線接點 381"/>
            <p:cNvCxnSpPr>
              <a:stCxn id="381" idx="2"/>
              <a:endCxn id="381"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383" name="直線接點 382"/>
            <p:cNvCxnSpPr>
              <a:stCxn id="381" idx="0"/>
              <a:endCxn id="381"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384" name="直線單箭頭接點 383"/>
          <p:cNvCxnSpPr>
            <a:stCxn id="381" idx="4"/>
          </p:cNvCxnSpPr>
          <p:nvPr/>
        </p:nvCxnSpPr>
        <p:spPr>
          <a:xfrm flipH="1">
            <a:off x="5943872" y="3915105"/>
            <a:ext cx="2992" cy="1211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390" name="流程圖: 延遲 389"/>
          <p:cNvSpPr/>
          <p:nvPr/>
        </p:nvSpPr>
        <p:spPr>
          <a:xfrm rot="5400000">
            <a:off x="5892804" y="3654317"/>
            <a:ext cx="99735" cy="111228"/>
          </a:xfrm>
          <a:prstGeom prst="flowChartDelay">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1" name="等腰三角形 390"/>
          <p:cNvSpPr/>
          <p:nvPr/>
        </p:nvSpPr>
        <p:spPr>
          <a:xfrm rot="8747052">
            <a:off x="5790950" y="3501388"/>
            <a:ext cx="78314" cy="57098"/>
          </a:xfrm>
          <a:prstGeom prst="triangle">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5" name="直線單箭頭接點 394"/>
          <p:cNvCxnSpPr>
            <a:stCxn id="391" idx="0"/>
          </p:cNvCxnSpPr>
          <p:nvPr/>
        </p:nvCxnSpPr>
        <p:spPr>
          <a:xfrm>
            <a:off x="5846160" y="3553545"/>
            <a:ext cx="94119" cy="105290"/>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07" name="文字方塊 406"/>
          <p:cNvSpPr txBox="1"/>
          <p:nvPr/>
        </p:nvSpPr>
        <p:spPr>
          <a:xfrm>
            <a:off x="5729880" y="3347527"/>
            <a:ext cx="239168" cy="338554"/>
          </a:xfrm>
          <a:prstGeom prst="rect">
            <a:avLst/>
          </a:prstGeom>
          <a:noFill/>
        </p:spPr>
        <p:txBody>
          <a:bodyPr wrap="none" rtlCol="0">
            <a:spAutoFit/>
          </a:bodyPr>
          <a:lstStyle/>
          <a:p>
            <a:r>
              <a:rPr lang="en-US" altLang="zh-TW" sz="1600" b="1" dirty="0">
                <a:solidFill>
                  <a:srgbClr val="1D4971"/>
                </a:solidFill>
              </a:rPr>
              <a:t>.</a:t>
            </a:r>
            <a:endParaRPr lang="zh-TW" altLang="en-US" sz="1600" b="1" dirty="0">
              <a:solidFill>
                <a:srgbClr val="1D4971"/>
              </a:solidFill>
            </a:endParaRPr>
          </a:p>
        </p:txBody>
      </p:sp>
      <p:cxnSp>
        <p:nvCxnSpPr>
          <p:cNvPr id="409" name="直線單箭頭接點 408"/>
          <p:cNvCxnSpPr>
            <a:stCxn id="381" idx="0"/>
            <a:endCxn id="390" idx="3"/>
          </p:cNvCxnSpPr>
          <p:nvPr/>
        </p:nvCxnSpPr>
        <p:spPr>
          <a:xfrm flipH="1" flipV="1">
            <a:off x="5942672" y="3759799"/>
            <a:ext cx="4192" cy="79244"/>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9" name="直線接點 428"/>
          <p:cNvCxnSpPr/>
          <p:nvPr/>
        </p:nvCxnSpPr>
        <p:spPr>
          <a:xfrm>
            <a:off x="5846778" y="37715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0" name="直線接點 429"/>
          <p:cNvCxnSpPr/>
          <p:nvPr/>
        </p:nvCxnSpPr>
        <p:spPr>
          <a:xfrm>
            <a:off x="5846778" y="37715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1" name="直線接點 430"/>
          <p:cNvCxnSpPr/>
          <p:nvPr/>
        </p:nvCxnSpPr>
        <p:spPr>
          <a:xfrm>
            <a:off x="5846778" y="37715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2" name="直線接點 431"/>
          <p:cNvCxnSpPr/>
          <p:nvPr/>
        </p:nvCxnSpPr>
        <p:spPr>
          <a:xfrm>
            <a:off x="5846778" y="37715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3" name="直線接點 432"/>
          <p:cNvCxnSpPr/>
          <p:nvPr/>
        </p:nvCxnSpPr>
        <p:spPr>
          <a:xfrm>
            <a:off x="5838383" y="347323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4" name="直線接點 433"/>
          <p:cNvCxnSpPr/>
          <p:nvPr/>
        </p:nvCxnSpPr>
        <p:spPr>
          <a:xfrm>
            <a:off x="5838383" y="347323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5" name="直線接點 434"/>
          <p:cNvCxnSpPr/>
          <p:nvPr/>
        </p:nvCxnSpPr>
        <p:spPr>
          <a:xfrm>
            <a:off x="5838383" y="347323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6" name="直線接點 435"/>
          <p:cNvCxnSpPr/>
          <p:nvPr/>
        </p:nvCxnSpPr>
        <p:spPr>
          <a:xfrm>
            <a:off x="5838383" y="3473232"/>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37" name="直線單箭頭接點 436"/>
          <p:cNvCxnSpPr>
            <a:stCxn id="200" idx="3"/>
            <a:endCxn id="445" idx="3"/>
          </p:cNvCxnSpPr>
          <p:nvPr/>
        </p:nvCxnSpPr>
        <p:spPr>
          <a:xfrm>
            <a:off x="5914839" y="3462079"/>
            <a:ext cx="51118" cy="49511"/>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8" name="直線單箭頭接點 437"/>
          <p:cNvCxnSpPr/>
          <p:nvPr/>
        </p:nvCxnSpPr>
        <p:spPr>
          <a:xfrm flipH="1">
            <a:off x="6097242" y="3456113"/>
            <a:ext cx="122063" cy="199979"/>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39" name="群組 438"/>
          <p:cNvGrpSpPr/>
          <p:nvPr/>
        </p:nvGrpSpPr>
        <p:grpSpPr>
          <a:xfrm>
            <a:off x="6065176" y="3836300"/>
            <a:ext cx="77301" cy="76062"/>
            <a:chOff x="6166420" y="3285186"/>
            <a:chExt cx="90903" cy="90903"/>
          </a:xfrm>
        </p:grpSpPr>
        <p:sp>
          <p:nvSpPr>
            <p:cNvPr id="440" name="流程圖: 接點 439"/>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41" name="直線接點 440"/>
            <p:cNvCxnSpPr>
              <a:stCxn id="440" idx="2"/>
              <a:endCxn id="440"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442" name="直線接點 441"/>
            <p:cNvCxnSpPr>
              <a:stCxn id="440" idx="0"/>
              <a:endCxn id="440"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443" name="直線單箭頭接點 442"/>
          <p:cNvCxnSpPr>
            <a:stCxn id="440" idx="4"/>
          </p:cNvCxnSpPr>
          <p:nvPr/>
        </p:nvCxnSpPr>
        <p:spPr>
          <a:xfrm flipH="1">
            <a:off x="6100835" y="3912362"/>
            <a:ext cx="2992" cy="1211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444" name="流程圖: 延遲 443"/>
          <p:cNvSpPr/>
          <p:nvPr/>
        </p:nvSpPr>
        <p:spPr>
          <a:xfrm rot="5400000">
            <a:off x="6049767" y="3651574"/>
            <a:ext cx="99735" cy="111228"/>
          </a:xfrm>
          <a:prstGeom prst="flowChartDelay">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5" name="等腰三角形 444"/>
          <p:cNvSpPr/>
          <p:nvPr/>
        </p:nvSpPr>
        <p:spPr>
          <a:xfrm rot="8747052">
            <a:off x="5942853" y="3506649"/>
            <a:ext cx="78314" cy="57098"/>
          </a:xfrm>
          <a:prstGeom prst="triangle">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6" name="直線單箭頭接點 445"/>
          <p:cNvCxnSpPr>
            <a:stCxn id="445" idx="0"/>
          </p:cNvCxnSpPr>
          <p:nvPr/>
        </p:nvCxnSpPr>
        <p:spPr>
          <a:xfrm>
            <a:off x="5998063" y="3558806"/>
            <a:ext cx="94119" cy="105290"/>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7" name="直線單箭頭接點 446"/>
          <p:cNvCxnSpPr>
            <a:stCxn id="440" idx="0"/>
            <a:endCxn id="444" idx="3"/>
          </p:cNvCxnSpPr>
          <p:nvPr/>
        </p:nvCxnSpPr>
        <p:spPr>
          <a:xfrm flipH="1" flipV="1">
            <a:off x="6099635" y="3757056"/>
            <a:ext cx="4192" cy="79244"/>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8" name="直線接點 447"/>
          <p:cNvCxnSpPr/>
          <p:nvPr/>
        </p:nvCxnSpPr>
        <p:spPr>
          <a:xfrm>
            <a:off x="5980990" y="3769171"/>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49" name="直線接點 448"/>
          <p:cNvCxnSpPr/>
          <p:nvPr/>
        </p:nvCxnSpPr>
        <p:spPr>
          <a:xfrm>
            <a:off x="5980990" y="3769171"/>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0" name="直線接點 449"/>
          <p:cNvCxnSpPr/>
          <p:nvPr/>
        </p:nvCxnSpPr>
        <p:spPr>
          <a:xfrm>
            <a:off x="5980990" y="3769171"/>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1" name="直線接點 450"/>
          <p:cNvCxnSpPr/>
          <p:nvPr/>
        </p:nvCxnSpPr>
        <p:spPr>
          <a:xfrm>
            <a:off x="5980990" y="3769171"/>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2" name="直線接點 451"/>
          <p:cNvCxnSpPr/>
          <p:nvPr/>
        </p:nvCxnSpPr>
        <p:spPr>
          <a:xfrm>
            <a:off x="5972595" y="3470809"/>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3" name="直線接點 452"/>
          <p:cNvCxnSpPr/>
          <p:nvPr/>
        </p:nvCxnSpPr>
        <p:spPr>
          <a:xfrm>
            <a:off x="5972595" y="3470809"/>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4" name="直線接點 453"/>
          <p:cNvCxnSpPr/>
          <p:nvPr/>
        </p:nvCxnSpPr>
        <p:spPr>
          <a:xfrm>
            <a:off x="5972595" y="3470809"/>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5" name="直線接點 454"/>
          <p:cNvCxnSpPr/>
          <p:nvPr/>
        </p:nvCxnSpPr>
        <p:spPr>
          <a:xfrm>
            <a:off x="5972595" y="3470809"/>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56" name="直線單箭頭接點 455"/>
          <p:cNvCxnSpPr>
            <a:stCxn id="201" idx="3"/>
            <a:endCxn id="464" idx="3"/>
          </p:cNvCxnSpPr>
          <p:nvPr/>
        </p:nvCxnSpPr>
        <p:spPr>
          <a:xfrm>
            <a:off x="6064735" y="3460085"/>
            <a:ext cx="40494" cy="41078"/>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7" name="直線單箭頭接點 456"/>
          <p:cNvCxnSpPr/>
          <p:nvPr/>
        </p:nvCxnSpPr>
        <p:spPr>
          <a:xfrm flipH="1">
            <a:off x="6231454" y="3453690"/>
            <a:ext cx="122063" cy="199979"/>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58" name="群組 457"/>
          <p:cNvGrpSpPr/>
          <p:nvPr/>
        </p:nvGrpSpPr>
        <p:grpSpPr>
          <a:xfrm>
            <a:off x="6199388" y="3833877"/>
            <a:ext cx="77301" cy="76062"/>
            <a:chOff x="6166420" y="3285186"/>
            <a:chExt cx="90903" cy="90903"/>
          </a:xfrm>
        </p:grpSpPr>
        <p:sp>
          <p:nvSpPr>
            <p:cNvPr id="459" name="流程圖: 接點 458"/>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60" name="直線接點 459"/>
            <p:cNvCxnSpPr>
              <a:stCxn id="459" idx="2"/>
              <a:endCxn id="459"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461" name="直線接點 460"/>
            <p:cNvCxnSpPr>
              <a:stCxn id="459" idx="0"/>
              <a:endCxn id="459"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462" name="直線單箭頭接點 461"/>
          <p:cNvCxnSpPr>
            <a:stCxn id="459" idx="4"/>
          </p:cNvCxnSpPr>
          <p:nvPr/>
        </p:nvCxnSpPr>
        <p:spPr>
          <a:xfrm flipH="1">
            <a:off x="6235047" y="3909939"/>
            <a:ext cx="2992" cy="1211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463" name="流程圖: 延遲 462"/>
          <p:cNvSpPr/>
          <p:nvPr/>
        </p:nvSpPr>
        <p:spPr>
          <a:xfrm rot="5400000">
            <a:off x="6183979" y="3649151"/>
            <a:ext cx="99735" cy="111228"/>
          </a:xfrm>
          <a:prstGeom prst="flowChartDelay">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4" name="等腰三角形 463"/>
          <p:cNvSpPr/>
          <p:nvPr/>
        </p:nvSpPr>
        <p:spPr>
          <a:xfrm rot="8747052">
            <a:off x="6082125" y="3496222"/>
            <a:ext cx="78314" cy="57098"/>
          </a:xfrm>
          <a:prstGeom prst="triangle">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65" name="直線單箭頭接點 464"/>
          <p:cNvCxnSpPr>
            <a:stCxn id="464" idx="0"/>
          </p:cNvCxnSpPr>
          <p:nvPr/>
        </p:nvCxnSpPr>
        <p:spPr>
          <a:xfrm>
            <a:off x="6137335" y="3548379"/>
            <a:ext cx="94119" cy="105290"/>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6" name="直線單箭頭接點 465"/>
          <p:cNvCxnSpPr>
            <a:stCxn id="459" idx="0"/>
            <a:endCxn id="463" idx="3"/>
          </p:cNvCxnSpPr>
          <p:nvPr/>
        </p:nvCxnSpPr>
        <p:spPr>
          <a:xfrm flipH="1" flipV="1">
            <a:off x="6233847" y="3754633"/>
            <a:ext cx="4192" cy="79244"/>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7" name="直線接點 466"/>
          <p:cNvCxnSpPr/>
          <p:nvPr/>
        </p:nvCxnSpPr>
        <p:spPr>
          <a:xfrm>
            <a:off x="6128701" y="3772756"/>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68" name="直線接點 467"/>
          <p:cNvCxnSpPr/>
          <p:nvPr/>
        </p:nvCxnSpPr>
        <p:spPr>
          <a:xfrm>
            <a:off x="6128701" y="3772756"/>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69" name="直線接點 468"/>
          <p:cNvCxnSpPr/>
          <p:nvPr/>
        </p:nvCxnSpPr>
        <p:spPr>
          <a:xfrm>
            <a:off x="6128701" y="3772756"/>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70" name="直線接點 469"/>
          <p:cNvCxnSpPr/>
          <p:nvPr/>
        </p:nvCxnSpPr>
        <p:spPr>
          <a:xfrm>
            <a:off x="6128701" y="3772756"/>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71" name="直線接點 470"/>
          <p:cNvCxnSpPr/>
          <p:nvPr/>
        </p:nvCxnSpPr>
        <p:spPr>
          <a:xfrm>
            <a:off x="6120306" y="34743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72" name="直線接點 471"/>
          <p:cNvCxnSpPr/>
          <p:nvPr/>
        </p:nvCxnSpPr>
        <p:spPr>
          <a:xfrm>
            <a:off x="6120306" y="34743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73" name="直線接點 472"/>
          <p:cNvCxnSpPr/>
          <p:nvPr/>
        </p:nvCxnSpPr>
        <p:spPr>
          <a:xfrm>
            <a:off x="6120306" y="34743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74" name="直線接點 473"/>
          <p:cNvCxnSpPr/>
          <p:nvPr/>
        </p:nvCxnSpPr>
        <p:spPr>
          <a:xfrm>
            <a:off x="6120306" y="3474394"/>
            <a:ext cx="0" cy="0"/>
          </a:xfrm>
          <a:prstGeom prst="line">
            <a:avLst/>
          </a:prstGeom>
          <a:ln>
            <a:solidFill>
              <a:srgbClr val="1D4971"/>
            </a:solidFill>
          </a:ln>
        </p:spPr>
        <p:style>
          <a:lnRef idx="1">
            <a:schemeClr val="accent1"/>
          </a:lnRef>
          <a:fillRef idx="0">
            <a:schemeClr val="accent1"/>
          </a:fillRef>
          <a:effectRef idx="0">
            <a:schemeClr val="accent1"/>
          </a:effectRef>
          <a:fontRef idx="minor">
            <a:schemeClr val="tx1"/>
          </a:fontRef>
        </p:style>
      </p:cxnSp>
      <p:cxnSp>
        <p:nvCxnSpPr>
          <p:cNvPr id="475" name="直線單箭頭接點 474"/>
          <p:cNvCxnSpPr>
            <a:stCxn id="202" idx="3"/>
            <a:endCxn id="483" idx="3"/>
          </p:cNvCxnSpPr>
          <p:nvPr/>
        </p:nvCxnSpPr>
        <p:spPr>
          <a:xfrm>
            <a:off x="6202390" y="3460085"/>
            <a:ext cx="50550" cy="44663"/>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77" name="群組 476"/>
          <p:cNvGrpSpPr/>
          <p:nvPr/>
        </p:nvGrpSpPr>
        <p:grpSpPr>
          <a:xfrm>
            <a:off x="6347099" y="3837462"/>
            <a:ext cx="77301" cy="76062"/>
            <a:chOff x="6166420" y="3285186"/>
            <a:chExt cx="90903" cy="90903"/>
          </a:xfrm>
        </p:grpSpPr>
        <p:sp>
          <p:nvSpPr>
            <p:cNvPr id="478" name="流程圖: 接點 477"/>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479" name="直線接點 478"/>
            <p:cNvCxnSpPr>
              <a:stCxn id="478" idx="2"/>
              <a:endCxn id="478"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480" name="直線接點 479"/>
            <p:cNvCxnSpPr>
              <a:stCxn id="478" idx="0"/>
              <a:endCxn id="478"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481" name="直線單箭頭接點 480"/>
          <p:cNvCxnSpPr>
            <a:stCxn id="478" idx="4"/>
          </p:cNvCxnSpPr>
          <p:nvPr/>
        </p:nvCxnSpPr>
        <p:spPr>
          <a:xfrm flipH="1">
            <a:off x="6382758" y="3913524"/>
            <a:ext cx="2992" cy="1211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482" name="流程圖: 延遲 481"/>
          <p:cNvSpPr/>
          <p:nvPr/>
        </p:nvSpPr>
        <p:spPr>
          <a:xfrm rot="5400000">
            <a:off x="6331690" y="3652736"/>
            <a:ext cx="99735" cy="111228"/>
          </a:xfrm>
          <a:prstGeom prst="flowChartDelay">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3" name="等腰三角形 482"/>
          <p:cNvSpPr/>
          <p:nvPr/>
        </p:nvSpPr>
        <p:spPr>
          <a:xfrm rot="8747052">
            <a:off x="6229836" y="3499807"/>
            <a:ext cx="78314" cy="57098"/>
          </a:xfrm>
          <a:prstGeom prst="triangle">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4" name="直線單箭頭接點 483"/>
          <p:cNvCxnSpPr>
            <a:stCxn id="483" idx="0"/>
          </p:cNvCxnSpPr>
          <p:nvPr/>
        </p:nvCxnSpPr>
        <p:spPr>
          <a:xfrm>
            <a:off x="6285046" y="3551964"/>
            <a:ext cx="94119" cy="105290"/>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5" name="直線單箭頭接點 484"/>
          <p:cNvCxnSpPr>
            <a:stCxn id="478" idx="0"/>
            <a:endCxn id="482" idx="3"/>
          </p:cNvCxnSpPr>
          <p:nvPr/>
        </p:nvCxnSpPr>
        <p:spPr>
          <a:xfrm flipH="1" flipV="1">
            <a:off x="6381558" y="3758218"/>
            <a:ext cx="4192" cy="79244"/>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6" name="文字方塊 485"/>
          <p:cNvSpPr txBox="1"/>
          <p:nvPr/>
        </p:nvSpPr>
        <p:spPr>
          <a:xfrm>
            <a:off x="5889905" y="3344787"/>
            <a:ext cx="239168" cy="338554"/>
          </a:xfrm>
          <a:prstGeom prst="rect">
            <a:avLst/>
          </a:prstGeom>
          <a:noFill/>
        </p:spPr>
        <p:txBody>
          <a:bodyPr wrap="none" rtlCol="0">
            <a:spAutoFit/>
          </a:bodyPr>
          <a:lstStyle/>
          <a:p>
            <a:r>
              <a:rPr lang="en-US" altLang="zh-TW" sz="1600" b="1" dirty="0">
                <a:solidFill>
                  <a:srgbClr val="1D4971"/>
                </a:solidFill>
              </a:rPr>
              <a:t>.</a:t>
            </a:r>
            <a:endParaRPr lang="zh-TW" altLang="en-US" sz="1600" b="1" dirty="0">
              <a:solidFill>
                <a:srgbClr val="1D4971"/>
              </a:solidFill>
            </a:endParaRPr>
          </a:p>
        </p:txBody>
      </p:sp>
      <p:sp>
        <p:nvSpPr>
          <p:cNvPr id="487" name="文字方塊 486"/>
          <p:cNvSpPr txBox="1"/>
          <p:nvPr/>
        </p:nvSpPr>
        <p:spPr>
          <a:xfrm>
            <a:off x="6023027" y="3343662"/>
            <a:ext cx="239168" cy="338554"/>
          </a:xfrm>
          <a:prstGeom prst="rect">
            <a:avLst/>
          </a:prstGeom>
          <a:noFill/>
        </p:spPr>
        <p:txBody>
          <a:bodyPr wrap="none" rtlCol="0">
            <a:spAutoFit/>
          </a:bodyPr>
          <a:lstStyle/>
          <a:p>
            <a:r>
              <a:rPr lang="en-US" altLang="zh-TW" sz="1600" b="1" dirty="0">
                <a:solidFill>
                  <a:srgbClr val="1D4971"/>
                </a:solidFill>
              </a:rPr>
              <a:t>.</a:t>
            </a:r>
            <a:endParaRPr lang="zh-TW" altLang="en-US" sz="1600" b="1" dirty="0">
              <a:solidFill>
                <a:srgbClr val="1D4971"/>
              </a:solidFill>
            </a:endParaRPr>
          </a:p>
        </p:txBody>
      </p:sp>
      <p:sp>
        <p:nvSpPr>
          <p:cNvPr id="488" name="文字方塊 487"/>
          <p:cNvSpPr txBox="1"/>
          <p:nvPr/>
        </p:nvSpPr>
        <p:spPr>
          <a:xfrm>
            <a:off x="6171509" y="3345113"/>
            <a:ext cx="239168" cy="338554"/>
          </a:xfrm>
          <a:prstGeom prst="rect">
            <a:avLst/>
          </a:prstGeom>
          <a:noFill/>
        </p:spPr>
        <p:txBody>
          <a:bodyPr wrap="none" rtlCol="0">
            <a:spAutoFit/>
          </a:bodyPr>
          <a:lstStyle/>
          <a:p>
            <a:r>
              <a:rPr lang="en-US" altLang="zh-TW" sz="1600" b="1" dirty="0">
                <a:solidFill>
                  <a:srgbClr val="1D4971"/>
                </a:solidFill>
              </a:rPr>
              <a:t>.</a:t>
            </a:r>
            <a:endParaRPr lang="zh-TW" altLang="en-US" sz="1600" b="1" dirty="0">
              <a:solidFill>
                <a:srgbClr val="1D4971"/>
              </a:solidFill>
            </a:endParaRPr>
          </a:p>
        </p:txBody>
      </p:sp>
      <p:cxnSp>
        <p:nvCxnSpPr>
          <p:cNvPr id="494" name="肘形接點 493"/>
          <p:cNvCxnSpPr>
            <a:stCxn id="199" idx="3"/>
            <a:endCxn id="482" idx="1"/>
          </p:cNvCxnSpPr>
          <p:nvPr/>
        </p:nvCxnSpPr>
        <p:spPr>
          <a:xfrm rot="16200000" flipH="1">
            <a:off x="5978802" y="3255727"/>
            <a:ext cx="201138" cy="604374"/>
          </a:xfrm>
          <a:prstGeom prst="bentConnector3">
            <a:avLst>
              <a:gd name="adj1" fmla="val 72481"/>
            </a:avLst>
          </a:prstGeom>
        </p:spPr>
        <p:style>
          <a:lnRef idx="1">
            <a:schemeClr val="dk1"/>
          </a:lnRef>
          <a:fillRef idx="0">
            <a:schemeClr val="dk1"/>
          </a:fillRef>
          <a:effectRef idx="0">
            <a:schemeClr val="dk1"/>
          </a:effectRef>
          <a:fontRef idx="minor">
            <a:schemeClr val="tx1"/>
          </a:fontRef>
        </p:style>
      </p:cxnSp>
      <p:grpSp>
        <p:nvGrpSpPr>
          <p:cNvPr id="513" name="群組 512"/>
          <p:cNvGrpSpPr/>
          <p:nvPr/>
        </p:nvGrpSpPr>
        <p:grpSpPr>
          <a:xfrm>
            <a:off x="5764771" y="3829454"/>
            <a:ext cx="77301" cy="76062"/>
            <a:chOff x="6166420" y="3285186"/>
            <a:chExt cx="90903" cy="90903"/>
          </a:xfrm>
        </p:grpSpPr>
        <p:sp>
          <p:nvSpPr>
            <p:cNvPr id="514" name="流程圖: 接點 513"/>
            <p:cNvSpPr/>
            <p:nvPr/>
          </p:nvSpPr>
          <p:spPr>
            <a:xfrm>
              <a:off x="6166420" y="3285186"/>
              <a:ext cx="90903" cy="90903"/>
            </a:xfrm>
            <a:prstGeom prst="flowChartConnector">
              <a:avLst/>
            </a:prstGeom>
            <a:solidFill>
              <a:schemeClr val="bg1"/>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515" name="直線接點 514"/>
            <p:cNvCxnSpPr>
              <a:stCxn id="514" idx="2"/>
              <a:endCxn id="514" idx="6"/>
            </p:cNvCxnSpPr>
            <p:nvPr/>
          </p:nvCxnSpPr>
          <p:spPr>
            <a:xfrm>
              <a:off x="6166420" y="3330638"/>
              <a:ext cx="90903" cy="0"/>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516" name="直線接點 515"/>
            <p:cNvCxnSpPr>
              <a:stCxn id="514" idx="0"/>
              <a:endCxn id="514" idx="4"/>
            </p:cNvCxnSpPr>
            <p:nvPr/>
          </p:nvCxnSpPr>
          <p:spPr>
            <a:xfrm>
              <a:off x="6211872" y="3285186"/>
              <a:ext cx="0" cy="90903"/>
            </a:xfrm>
            <a:prstGeom prst="line">
              <a:avLst/>
            </a:prstGeom>
            <a:ln w="12700">
              <a:solidFill>
                <a:schemeClr val="tx2">
                  <a:lumMod val="50000"/>
                </a:schemeClr>
              </a:solidFill>
            </a:ln>
          </p:spPr>
          <p:style>
            <a:lnRef idx="1">
              <a:schemeClr val="dk1"/>
            </a:lnRef>
            <a:fillRef idx="0">
              <a:schemeClr val="dk1"/>
            </a:fillRef>
            <a:effectRef idx="0">
              <a:schemeClr val="dk1"/>
            </a:effectRef>
            <a:fontRef idx="minor">
              <a:schemeClr val="tx1"/>
            </a:fontRef>
          </p:style>
        </p:cxnSp>
      </p:grpSp>
      <p:cxnSp>
        <p:nvCxnSpPr>
          <p:cNvPr id="517" name="直線單箭頭接點 516"/>
          <p:cNvCxnSpPr>
            <a:stCxn id="514" idx="4"/>
          </p:cNvCxnSpPr>
          <p:nvPr/>
        </p:nvCxnSpPr>
        <p:spPr>
          <a:xfrm flipH="1">
            <a:off x="5800430" y="3905516"/>
            <a:ext cx="2992" cy="121134"/>
          </a:xfrm>
          <a:prstGeom prst="straightConnector1">
            <a:avLst/>
          </a:prstGeom>
          <a:ln>
            <a:solidFill>
              <a:schemeClr val="tx2">
                <a:lumMod val="50000"/>
              </a:schemeClr>
            </a:solidFill>
            <a:headEnd type="none" w="sm" len="med"/>
            <a:tailEnd type="triangle" w="sm" len="med"/>
          </a:ln>
        </p:spPr>
        <p:style>
          <a:lnRef idx="1">
            <a:schemeClr val="dk1"/>
          </a:lnRef>
          <a:fillRef idx="0">
            <a:schemeClr val="dk1"/>
          </a:fillRef>
          <a:effectRef idx="0">
            <a:schemeClr val="dk1"/>
          </a:effectRef>
          <a:fontRef idx="minor">
            <a:schemeClr val="tx1"/>
          </a:fontRef>
        </p:style>
      </p:cxnSp>
      <p:sp>
        <p:nvSpPr>
          <p:cNvPr id="518" name="流程圖: 延遲 517"/>
          <p:cNvSpPr/>
          <p:nvPr/>
        </p:nvSpPr>
        <p:spPr>
          <a:xfrm rot="5400000">
            <a:off x="5749362" y="3644728"/>
            <a:ext cx="99735" cy="111228"/>
          </a:xfrm>
          <a:prstGeom prst="flowChartDelay">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9" name="直線單箭頭接點 518"/>
          <p:cNvCxnSpPr>
            <a:stCxn id="514" idx="0"/>
            <a:endCxn id="518" idx="3"/>
          </p:cNvCxnSpPr>
          <p:nvPr/>
        </p:nvCxnSpPr>
        <p:spPr>
          <a:xfrm flipH="1" flipV="1">
            <a:off x="5799230" y="3750210"/>
            <a:ext cx="4192" cy="79244"/>
          </a:xfrm>
          <a:prstGeom prst="straightConnector1">
            <a:avLst/>
          </a:prstGeom>
          <a:ln>
            <a:solidFill>
              <a:schemeClr val="tx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7" name="直線接點 536"/>
          <p:cNvCxnSpPr>
            <a:stCxn id="523" idx="0"/>
            <a:endCxn id="518" idx="1"/>
          </p:cNvCxnSpPr>
          <p:nvPr/>
        </p:nvCxnSpPr>
        <p:spPr>
          <a:xfrm flipH="1">
            <a:off x="5799230" y="3553689"/>
            <a:ext cx="638678" cy="96786"/>
          </a:xfrm>
          <a:prstGeom prst="line">
            <a:avLst/>
          </a:prstGeom>
        </p:spPr>
        <p:style>
          <a:lnRef idx="1">
            <a:schemeClr val="dk1"/>
          </a:lnRef>
          <a:fillRef idx="0">
            <a:schemeClr val="dk1"/>
          </a:fillRef>
          <a:effectRef idx="0">
            <a:schemeClr val="dk1"/>
          </a:effectRef>
          <a:fontRef idx="minor">
            <a:schemeClr val="tx1"/>
          </a:fontRef>
        </p:style>
      </p:cxnSp>
      <p:cxnSp>
        <p:nvCxnSpPr>
          <p:cNvPr id="542" name="直線接點 541"/>
          <p:cNvCxnSpPr>
            <a:stCxn id="203" idx="3"/>
            <a:endCxn id="523" idx="3"/>
          </p:cNvCxnSpPr>
          <p:nvPr/>
        </p:nvCxnSpPr>
        <p:spPr>
          <a:xfrm>
            <a:off x="6349477" y="3460084"/>
            <a:ext cx="131933" cy="56621"/>
          </a:xfrm>
          <a:prstGeom prst="line">
            <a:avLst/>
          </a:prstGeom>
        </p:spPr>
        <p:style>
          <a:lnRef idx="1">
            <a:schemeClr val="dk1"/>
          </a:lnRef>
          <a:fillRef idx="0">
            <a:schemeClr val="dk1"/>
          </a:fillRef>
          <a:effectRef idx="0">
            <a:schemeClr val="dk1"/>
          </a:effectRef>
          <a:fontRef idx="minor">
            <a:schemeClr val="tx1"/>
          </a:fontRef>
        </p:style>
      </p:cxnSp>
      <p:sp>
        <p:nvSpPr>
          <p:cNvPr id="523" name="等腰三角形 522"/>
          <p:cNvSpPr/>
          <p:nvPr/>
        </p:nvSpPr>
        <p:spPr>
          <a:xfrm rot="13777811">
            <a:off x="6420502" y="3506648"/>
            <a:ext cx="78314" cy="57098"/>
          </a:xfrm>
          <a:prstGeom prst="triangle">
            <a:avLst/>
          </a:prstGeom>
          <a:solidFill>
            <a:srgbClr val="1D4971"/>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7" name="文字方塊 526"/>
          <p:cNvSpPr txBox="1"/>
          <p:nvPr/>
        </p:nvSpPr>
        <p:spPr>
          <a:xfrm>
            <a:off x="6306233" y="3338998"/>
            <a:ext cx="239168" cy="338554"/>
          </a:xfrm>
          <a:prstGeom prst="rect">
            <a:avLst/>
          </a:prstGeom>
          <a:noFill/>
        </p:spPr>
        <p:txBody>
          <a:bodyPr wrap="none" rtlCol="0">
            <a:spAutoFit/>
          </a:bodyPr>
          <a:lstStyle/>
          <a:p>
            <a:r>
              <a:rPr lang="en-US" altLang="zh-TW" sz="1600" b="1" dirty="0">
                <a:solidFill>
                  <a:srgbClr val="1D4971"/>
                </a:solidFill>
              </a:rPr>
              <a:t>.</a:t>
            </a:r>
            <a:endParaRPr lang="zh-TW" altLang="en-US" sz="1600" b="1" dirty="0">
              <a:solidFill>
                <a:srgbClr val="1D4971"/>
              </a:solidFill>
            </a:endParaRPr>
          </a:p>
        </p:txBody>
      </p:sp>
      <p:sp>
        <p:nvSpPr>
          <p:cNvPr id="546" name="文字方塊 545"/>
          <p:cNvSpPr txBox="1"/>
          <p:nvPr/>
        </p:nvSpPr>
        <p:spPr>
          <a:xfrm>
            <a:off x="7303459" y="1572023"/>
            <a:ext cx="697627" cy="338554"/>
          </a:xfrm>
          <a:prstGeom prst="rect">
            <a:avLst/>
          </a:prstGeom>
          <a:noFill/>
        </p:spPr>
        <p:txBody>
          <a:bodyPr wrap="none" rtlCol="0">
            <a:spAutoFit/>
          </a:bodyPr>
          <a:lstStyle/>
          <a:p>
            <a:r>
              <a:rPr lang="en-US" altLang="zh-TW" sz="1600" b="1" dirty="0">
                <a:solidFill>
                  <a:schemeClr val="tx2">
                    <a:lumMod val="75000"/>
                  </a:schemeClr>
                </a:solidFill>
                <a:latin typeface="Times New Roman" panose="02020603050405020304" pitchFamily="18" charset="0"/>
                <a:cs typeface="Times New Roman" panose="02020603050405020304" pitchFamily="18" charset="0"/>
              </a:rPr>
              <a:t>Theta</a:t>
            </a:r>
            <a:endParaRPr lang="zh-TW" altLang="en-US" sz="1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47" name="文字方塊 546"/>
          <p:cNvSpPr txBox="1"/>
          <p:nvPr/>
        </p:nvSpPr>
        <p:spPr>
          <a:xfrm>
            <a:off x="7303459" y="2585802"/>
            <a:ext cx="936475" cy="338554"/>
          </a:xfrm>
          <a:prstGeom prst="rect">
            <a:avLst/>
          </a:prstGeom>
          <a:noFill/>
        </p:spPr>
        <p:txBody>
          <a:bodyPr wrap="none" rtlCol="0">
            <a:spAutoFit/>
          </a:bodyPr>
          <a:lstStyle/>
          <a:p>
            <a:r>
              <a:rPr lang="en-US" altLang="zh-TW" sz="1600" b="1" dirty="0">
                <a:solidFill>
                  <a:schemeClr val="tx2">
                    <a:lumMod val="75000"/>
                  </a:schemeClr>
                </a:solidFill>
                <a:latin typeface="Times New Roman" panose="02020603050405020304" pitchFamily="18" charset="0"/>
                <a:cs typeface="Times New Roman" panose="02020603050405020304" pitchFamily="18" charset="0"/>
              </a:rPr>
              <a:t>Rho</a:t>
            </a:r>
            <a:r>
              <a:rPr lang="zh-TW" altLang="en-US" sz="1600" b="1" dirty="0">
                <a:solidFill>
                  <a:schemeClr val="tx2">
                    <a:lumMod val="75000"/>
                  </a:schemeClr>
                </a:solidFill>
                <a:latin typeface="Times New Roman" panose="02020603050405020304" pitchFamily="18" charset="0"/>
                <a:cs typeface="Times New Roman" panose="02020603050405020304" pitchFamily="18" charset="0"/>
              </a:rPr>
              <a:t>、</a:t>
            </a:r>
            <a:r>
              <a:rPr lang="en-US" altLang="zh-TW" sz="1600" b="1" dirty="0">
                <a:solidFill>
                  <a:schemeClr val="tx2">
                    <a:lumMod val="75000"/>
                  </a:schemeClr>
                </a:solidFill>
                <a:latin typeface="Times New Roman" panose="02020603050405020304" pitchFamily="18" charset="0"/>
                <a:cs typeface="Times New Roman" panose="02020603050405020304" pitchFamily="18" charset="0"/>
              </a:rPr>
              <a:t>Pi</a:t>
            </a:r>
            <a:endParaRPr lang="zh-TW" altLang="en-US" sz="1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48" name="矩形 547"/>
          <p:cNvSpPr/>
          <p:nvPr/>
        </p:nvSpPr>
        <p:spPr>
          <a:xfrm>
            <a:off x="7405249" y="4273982"/>
            <a:ext cx="494046" cy="307777"/>
          </a:xfrm>
          <a:prstGeom prst="rect">
            <a:avLst/>
          </a:prstGeom>
        </p:spPr>
        <p:txBody>
          <a:bodyPr wrap="none">
            <a:spAutoFit/>
          </a:bodyPr>
          <a:lstStyle/>
          <a:p>
            <a:r>
              <a:rPr lang="en-US" altLang="zh-TW" sz="1400" b="1" dirty="0">
                <a:solidFill>
                  <a:schemeClr val="tx2">
                    <a:lumMod val="75000"/>
                  </a:schemeClr>
                </a:solidFill>
                <a:latin typeface="Times New Roman" panose="02020603050405020304" pitchFamily="18" charset="0"/>
                <a:cs typeface="Times New Roman" panose="02020603050405020304" pitchFamily="18" charset="0"/>
              </a:rPr>
              <a:t>Iota</a:t>
            </a:r>
            <a:endParaRPr lang="zh-TW" altLang="en-US" sz="1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49" name="矩形 548"/>
          <p:cNvSpPr/>
          <p:nvPr/>
        </p:nvSpPr>
        <p:spPr>
          <a:xfrm>
            <a:off x="7420478" y="3604893"/>
            <a:ext cx="463588" cy="307777"/>
          </a:xfrm>
          <a:prstGeom prst="rect">
            <a:avLst/>
          </a:prstGeom>
        </p:spPr>
        <p:txBody>
          <a:bodyPr wrap="none">
            <a:spAutoFit/>
          </a:bodyPr>
          <a:lstStyle/>
          <a:p>
            <a:r>
              <a:rPr lang="en-US" altLang="zh-TW" sz="1400" b="1" dirty="0">
                <a:solidFill>
                  <a:schemeClr val="tx2">
                    <a:lumMod val="75000"/>
                  </a:schemeClr>
                </a:solidFill>
                <a:latin typeface="Times New Roman" panose="02020603050405020304" pitchFamily="18" charset="0"/>
                <a:cs typeface="Times New Roman" panose="02020603050405020304" pitchFamily="18" charset="0"/>
              </a:rPr>
              <a:t>Chi</a:t>
            </a:r>
            <a:endParaRPr lang="zh-TW" altLang="en-US" sz="14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51" name="TextBox 6"/>
          <p:cNvSpPr txBox="1">
            <a:spLocks noChangeArrowheads="1"/>
          </p:cNvSpPr>
          <p:nvPr/>
        </p:nvSpPr>
        <p:spPr bwMode="auto">
          <a:xfrm>
            <a:off x="2150883" y="634435"/>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Third edition</a:t>
            </a:r>
          </a:p>
        </p:txBody>
      </p:sp>
      <p:sp>
        <p:nvSpPr>
          <p:cNvPr id="552" name="TextBox 6"/>
          <p:cNvSpPr txBox="1">
            <a:spLocks noChangeArrowheads="1"/>
          </p:cNvSpPr>
          <p:nvPr/>
        </p:nvSpPr>
        <p:spPr bwMode="auto">
          <a:xfrm>
            <a:off x="5980264" y="282396"/>
            <a:ext cx="1087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Third edition</a:t>
            </a:r>
          </a:p>
        </p:txBody>
      </p:sp>
      <p:grpSp>
        <p:nvGrpSpPr>
          <p:cNvPr id="317" name="群組 316"/>
          <p:cNvGrpSpPr/>
          <p:nvPr/>
        </p:nvGrpSpPr>
        <p:grpSpPr>
          <a:xfrm>
            <a:off x="0" y="176463"/>
            <a:ext cx="1961800" cy="493727"/>
            <a:chOff x="0" y="176463"/>
            <a:chExt cx="1961800" cy="493727"/>
          </a:xfrm>
        </p:grpSpPr>
        <p:grpSp>
          <p:nvGrpSpPr>
            <p:cNvPr id="318" name="群組 317"/>
            <p:cNvGrpSpPr/>
            <p:nvPr/>
          </p:nvGrpSpPr>
          <p:grpSpPr>
            <a:xfrm>
              <a:off x="0" y="176463"/>
              <a:ext cx="1730869" cy="464235"/>
              <a:chOff x="0" y="176463"/>
              <a:chExt cx="1730869" cy="464235"/>
            </a:xfrm>
          </p:grpSpPr>
          <p:sp>
            <p:nvSpPr>
              <p:cNvPr id="320" name="五邊形 319"/>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25" name="群組 324"/>
              <p:cNvGrpSpPr/>
              <p:nvPr/>
            </p:nvGrpSpPr>
            <p:grpSpPr>
              <a:xfrm>
                <a:off x="3581" y="176463"/>
                <a:ext cx="1503118" cy="393862"/>
                <a:chOff x="4124" y="133642"/>
                <a:chExt cx="1503118" cy="393862"/>
              </a:xfrm>
            </p:grpSpPr>
            <p:sp>
              <p:nvSpPr>
                <p:cNvPr id="326"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327" name="组合 2"/>
                <p:cNvGrpSpPr/>
                <p:nvPr/>
              </p:nvGrpSpPr>
              <p:grpSpPr>
                <a:xfrm>
                  <a:off x="4124" y="218992"/>
                  <a:ext cx="428395" cy="308512"/>
                  <a:chOff x="1489166" y="2322031"/>
                  <a:chExt cx="566993" cy="408324"/>
                </a:xfrm>
              </p:grpSpPr>
              <p:sp>
                <p:nvSpPr>
                  <p:cNvPr id="329"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28" name="直線接點 32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319" name="TextBox 6"/>
            <p:cNvSpPr txBox="1">
              <a:spLocks noChangeArrowheads="1"/>
            </p:cNvSpPr>
            <p:nvPr/>
          </p:nvSpPr>
          <p:spPr bwMode="auto">
            <a:xfrm>
              <a:off x="431976" y="408580"/>
              <a:ext cx="1529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Design analysis</a:t>
              </a:r>
            </a:p>
          </p:txBody>
        </p:sp>
      </p:grpSp>
      <p:sp>
        <p:nvSpPr>
          <p:cNvPr id="286"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773886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50" fill="hold"/>
                                        <p:tgtEl>
                                          <p:spTgt spid="21"/>
                                        </p:tgtEl>
                                        <p:attrNameLst>
                                          <p:attrName>ppt_w</p:attrName>
                                        </p:attrNameLst>
                                      </p:cBhvr>
                                      <p:tavLst>
                                        <p:tav tm="0">
                                          <p:val>
                                            <p:fltVal val="0"/>
                                          </p:val>
                                        </p:tav>
                                        <p:tav tm="100000">
                                          <p:val>
                                            <p:strVal val="#ppt_w"/>
                                          </p:val>
                                        </p:tav>
                                      </p:tavLst>
                                    </p:anim>
                                    <p:anim calcmode="lin" valueType="num">
                                      <p:cBhvr>
                                        <p:cTn id="8" dur="250" fill="hold"/>
                                        <p:tgtEl>
                                          <p:spTgt spid="21"/>
                                        </p:tgtEl>
                                        <p:attrNameLst>
                                          <p:attrName>ppt_h</p:attrName>
                                        </p:attrNameLst>
                                      </p:cBhvr>
                                      <p:tavLst>
                                        <p:tav tm="0">
                                          <p:val>
                                            <p:fltVal val="0"/>
                                          </p:val>
                                        </p:tav>
                                        <p:tav tm="100000">
                                          <p:val>
                                            <p:strVal val="#ppt_h"/>
                                          </p:val>
                                        </p:tav>
                                      </p:tavLst>
                                    </p:anim>
                                    <p:animEffect transition="in" filter="fade">
                                      <p:cBhvr>
                                        <p:cTn id="9" dur="25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250" fill="hold"/>
                                        <p:tgtEl>
                                          <p:spTgt spid="27"/>
                                        </p:tgtEl>
                                        <p:attrNameLst>
                                          <p:attrName>ppt_w</p:attrName>
                                        </p:attrNameLst>
                                      </p:cBhvr>
                                      <p:tavLst>
                                        <p:tav tm="0">
                                          <p:val>
                                            <p:fltVal val="0"/>
                                          </p:val>
                                        </p:tav>
                                        <p:tav tm="100000">
                                          <p:val>
                                            <p:strVal val="#ppt_w"/>
                                          </p:val>
                                        </p:tav>
                                      </p:tavLst>
                                    </p:anim>
                                    <p:anim calcmode="lin" valueType="num">
                                      <p:cBhvr>
                                        <p:cTn id="13" dur="250" fill="hold"/>
                                        <p:tgtEl>
                                          <p:spTgt spid="27"/>
                                        </p:tgtEl>
                                        <p:attrNameLst>
                                          <p:attrName>ppt_h</p:attrName>
                                        </p:attrNameLst>
                                      </p:cBhvr>
                                      <p:tavLst>
                                        <p:tav tm="0">
                                          <p:val>
                                            <p:fltVal val="0"/>
                                          </p:val>
                                        </p:tav>
                                        <p:tav tm="100000">
                                          <p:val>
                                            <p:strVal val="#ppt_h"/>
                                          </p:val>
                                        </p:tav>
                                      </p:tavLst>
                                    </p:anim>
                                    <p:animEffect transition="in" filter="fade">
                                      <p:cBhvr>
                                        <p:cTn id="14" dur="25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250" fill="hold"/>
                                        <p:tgtEl>
                                          <p:spTgt spid="28"/>
                                        </p:tgtEl>
                                        <p:attrNameLst>
                                          <p:attrName>ppt_w</p:attrName>
                                        </p:attrNameLst>
                                      </p:cBhvr>
                                      <p:tavLst>
                                        <p:tav tm="0">
                                          <p:val>
                                            <p:fltVal val="0"/>
                                          </p:val>
                                        </p:tav>
                                        <p:tav tm="100000">
                                          <p:val>
                                            <p:strVal val="#ppt_w"/>
                                          </p:val>
                                        </p:tav>
                                      </p:tavLst>
                                    </p:anim>
                                    <p:anim calcmode="lin" valueType="num">
                                      <p:cBhvr>
                                        <p:cTn id="18" dur="250" fill="hold"/>
                                        <p:tgtEl>
                                          <p:spTgt spid="28"/>
                                        </p:tgtEl>
                                        <p:attrNameLst>
                                          <p:attrName>ppt_h</p:attrName>
                                        </p:attrNameLst>
                                      </p:cBhvr>
                                      <p:tavLst>
                                        <p:tav tm="0">
                                          <p:val>
                                            <p:fltVal val="0"/>
                                          </p:val>
                                        </p:tav>
                                        <p:tav tm="100000">
                                          <p:val>
                                            <p:strVal val="#ppt_h"/>
                                          </p:val>
                                        </p:tav>
                                      </p:tavLst>
                                    </p:anim>
                                    <p:animEffect transition="in" filter="fade">
                                      <p:cBhvr>
                                        <p:cTn id="19" dur="250"/>
                                        <p:tgtEl>
                                          <p:spTgt spid="28"/>
                                        </p:tgtEl>
                                      </p:cBhvr>
                                    </p:animEffect>
                                  </p:childTnLst>
                                </p:cTn>
                              </p:par>
                              <p:par>
                                <p:cTn id="20" presetID="53" presetClass="entr" presetSubtype="16"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250" fill="hold"/>
                                        <p:tgtEl>
                                          <p:spTgt spid="29"/>
                                        </p:tgtEl>
                                        <p:attrNameLst>
                                          <p:attrName>ppt_w</p:attrName>
                                        </p:attrNameLst>
                                      </p:cBhvr>
                                      <p:tavLst>
                                        <p:tav tm="0">
                                          <p:val>
                                            <p:fltVal val="0"/>
                                          </p:val>
                                        </p:tav>
                                        <p:tav tm="100000">
                                          <p:val>
                                            <p:strVal val="#ppt_w"/>
                                          </p:val>
                                        </p:tav>
                                      </p:tavLst>
                                    </p:anim>
                                    <p:anim calcmode="lin" valueType="num">
                                      <p:cBhvr>
                                        <p:cTn id="23" dur="250" fill="hold"/>
                                        <p:tgtEl>
                                          <p:spTgt spid="29"/>
                                        </p:tgtEl>
                                        <p:attrNameLst>
                                          <p:attrName>ppt_h</p:attrName>
                                        </p:attrNameLst>
                                      </p:cBhvr>
                                      <p:tavLst>
                                        <p:tav tm="0">
                                          <p:val>
                                            <p:fltVal val="0"/>
                                          </p:val>
                                        </p:tav>
                                        <p:tav tm="100000">
                                          <p:val>
                                            <p:strVal val="#ppt_h"/>
                                          </p:val>
                                        </p:tav>
                                      </p:tavLst>
                                    </p:anim>
                                    <p:animEffect transition="in" filter="fade">
                                      <p:cBhvr>
                                        <p:cTn id="24" dur="25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529"/>
                                        </p:tgtEl>
                                        <p:attrNameLst>
                                          <p:attrName>style.visibility</p:attrName>
                                        </p:attrNameLst>
                                      </p:cBhvr>
                                      <p:to>
                                        <p:strVal val="visible"/>
                                      </p:to>
                                    </p:set>
                                    <p:anim calcmode="lin" valueType="num">
                                      <p:cBhvr additive="base">
                                        <p:cTn id="29" dur="500" fill="hold"/>
                                        <p:tgtEl>
                                          <p:spTgt spid="529"/>
                                        </p:tgtEl>
                                        <p:attrNameLst>
                                          <p:attrName>ppt_x</p:attrName>
                                        </p:attrNameLst>
                                      </p:cBhvr>
                                      <p:tavLst>
                                        <p:tav tm="0">
                                          <p:val>
                                            <p:strVal val="#ppt_x"/>
                                          </p:val>
                                        </p:tav>
                                        <p:tav tm="100000">
                                          <p:val>
                                            <p:strVal val="#ppt_x"/>
                                          </p:val>
                                        </p:tav>
                                      </p:tavLst>
                                    </p:anim>
                                    <p:anim calcmode="lin" valueType="num">
                                      <p:cBhvr additive="base">
                                        <p:cTn id="30" dur="500" fill="hold"/>
                                        <p:tgtEl>
                                          <p:spTgt spid="529"/>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338"/>
                                        </p:tgtEl>
                                        <p:attrNameLst>
                                          <p:attrName>style.visibility</p:attrName>
                                        </p:attrNameLst>
                                      </p:cBhvr>
                                      <p:to>
                                        <p:strVal val="visible"/>
                                      </p:to>
                                    </p:set>
                                    <p:anim calcmode="lin" valueType="num">
                                      <p:cBhvr additive="base">
                                        <p:cTn id="33" dur="500" fill="hold"/>
                                        <p:tgtEl>
                                          <p:spTgt spid="338"/>
                                        </p:tgtEl>
                                        <p:attrNameLst>
                                          <p:attrName>ppt_x</p:attrName>
                                        </p:attrNameLst>
                                      </p:cBhvr>
                                      <p:tavLst>
                                        <p:tav tm="0">
                                          <p:val>
                                            <p:strVal val="#ppt_x"/>
                                          </p:val>
                                        </p:tav>
                                        <p:tav tm="100000">
                                          <p:val>
                                            <p:strVal val="#ppt_x"/>
                                          </p:val>
                                        </p:tav>
                                      </p:tavLst>
                                    </p:anim>
                                    <p:anim calcmode="lin" valueType="num">
                                      <p:cBhvr additive="base">
                                        <p:cTn id="34" dur="500" fill="hold"/>
                                        <p:tgtEl>
                                          <p:spTgt spid="338"/>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39"/>
                                        </p:tgtEl>
                                        <p:attrNameLst>
                                          <p:attrName>style.visibility</p:attrName>
                                        </p:attrNameLst>
                                      </p:cBhvr>
                                      <p:to>
                                        <p:strVal val="visible"/>
                                      </p:to>
                                    </p:set>
                                    <p:anim calcmode="lin" valueType="num">
                                      <p:cBhvr additive="base">
                                        <p:cTn id="37" dur="500" fill="hold"/>
                                        <p:tgtEl>
                                          <p:spTgt spid="339"/>
                                        </p:tgtEl>
                                        <p:attrNameLst>
                                          <p:attrName>ppt_x</p:attrName>
                                        </p:attrNameLst>
                                      </p:cBhvr>
                                      <p:tavLst>
                                        <p:tav tm="0">
                                          <p:val>
                                            <p:strVal val="#ppt_x"/>
                                          </p:val>
                                        </p:tav>
                                        <p:tav tm="100000">
                                          <p:val>
                                            <p:strVal val="#ppt_x"/>
                                          </p:val>
                                        </p:tav>
                                      </p:tavLst>
                                    </p:anim>
                                    <p:anim calcmode="lin" valueType="num">
                                      <p:cBhvr additive="base">
                                        <p:cTn id="38" dur="500" fill="hold"/>
                                        <p:tgtEl>
                                          <p:spTgt spid="339"/>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340"/>
                                        </p:tgtEl>
                                        <p:attrNameLst>
                                          <p:attrName>style.visibility</p:attrName>
                                        </p:attrNameLst>
                                      </p:cBhvr>
                                      <p:to>
                                        <p:strVal val="visible"/>
                                      </p:to>
                                    </p:set>
                                    <p:anim calcmode="lin" valueType="num">
                                      <p:cBhvr additive="base">
                                        <p:cTn id="41" dur="500" fill="hold"/>
                                        <p:tgtEl>
                                          <p:spTgt spid="340"/>
                                        </p:tgtEl>
                                        <p:attrNameLst>
                                          <p:attrName>ppt_x</p:attrName>
                                        </p:attrNameLst>
                                      </p:cBhvr>
                                      <p:tavLst>
                                        <p:tav tm="0">
                                          <p:val>
                                            <p:strVal val="#ppt_x"/>
                                          </p:val>
                                        </p:tav>
                                        <p:tav tm="100000">
                                          <p:val>
                                            <p:strVal val="#ppt_x"/>
                                          </p:val>
                                        </p:tav>
                                      </p:tavLst>
                                    </p:anim>
                                    <p:anim calcmode="lin" valueType="num">
                                      <p:cBhvr additive="base">
                                        <p:cTn id="42" dur="500" fill="hold"/>
                                        <p:tgtEl>
                                          <p:spTgt spid="340"/>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341"/>
                                        </p:tgtEl>
                                        <p:attrNameLst>
                                          <p:attrName>style.visibility</p:attrName>
                                        </p:attrNameLst>
                                      </p:cBhvr>
                                      <p:to>
                                        <p:strVal val="visible"/>
                                      </p:to>
                                    </p:set>
                                    <p:anim calcmode="lin" valueType="num">
                                      <p:cBhvr additive="base">
                                        <p:cTn id="45" dur="500" fill="hold"/>
                                        <p:tgtEl>
                                          <p:spTgt spid="341"/>
                                        </p:tgtEl>
                                        <p:attrNameLst>
                                          <p:attrName>ppt_x</p:attrName>
                                        </p:attrNameLst>
                                      </p:cBhvr>
                                      <p:tavLst>
                                        <p:tav tm="0">
                                          <p:val>
                                            <p:strVal val="#ppt_x"/>
                                          </p:val>
                                        </p:tav>
                                        <p:tav tm="100000">
                                          <p:val>
                                            <p:strVal val="#ppt_x"/>
                                          </p:val>
                                        </p:tav>
                                      </p:tavLst>
                                    </p:anim>
                                    <p:anim calcmode="lin" valueType="num">
                                      <p:cBhvr additive="base">
                                        <p:cTn id="46" dur="500" fill="hold"/>
                                        <p:tgtEl>
                                          <p:spTgt spid="341"/>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342"/>
                                        </p:tgtEl>
                                        <p:attrNameLst>
                                          <p:attrName>style.visibility</p:attrName>
                                        </p:attrNameLst>
                                      </p:cBhvr>
                                      <p:to>
                                        <p:strVal val="visible"/>
                                      </p:to>
                                    </p:set>
                                    <p:anim calcmode="lin" valueType="num">
                                      <p:cBhvr additive="base">
                                        <p:cTn id="49" dur="500" fill="hold"/>
                                        <p:tgtEl>
                                          <p:spTgt spid="342"/>
                                        </p:tgtEl>
                                        <p:attrNameLst>
                                          <p:attrName>ppt_x</p:attrName>
                                        </p:attrNameLst>
                                      </p:cBhvr>
                                      <p:tavLst>
                                        <p:tav tm="0">
                                          <p:val>
                                            <p:strVal val="#ppt_x"/>
                                          </p:val>
                                        </p:tav>
                                        <p:tav tm="100000">
                                          <p:val>
                                            <p:strVal val="#ppt_x"/>
                                          </p:val>
                                        </p:tav>
                                      </p:tavLst>
                                    </p:anim>
                                    <p:anim calcmode="lin" valueType="num">
                                      <p:cBhvr additive="base">
                                        <p:cTn id="50" dur="500" fill="hold"/>
                                        <p:tgtEl>
                                          <p:spTgt spid="342"/>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312"/>
                                        </p:tgtEl>
                                        <p:attrNameLst>
                                          <p:attrName>style.visibility</p:attrName>
                                        </p:attrNameLst>
                                      </p:cBhvr>
                                      <p:to>
                                        <p:strVal val="visible"/>
                                      </p:to>
                                    </p:set>
                                    <p:anim calcmode="lin" valueType="num">
                                      <p:cBhvr additive="base">
                                        <p:cTn id="53" dur="500" fill="hold"/>
                                        <p:tgtEl>
                                          <p:spTgt spid="312"/>
                                        </p:tgtEl>
                                        <p:attrNameLst>
                                          <p:attrName>ppt_x</p:attrName>
                                        </p:attrNameLst>
                                      </p:cBhvr>
                                      <p:tavLst>
                                        <p:tav tm="0">
                                          <p:val>
                                            <p:strVal val="#ppt_x"/>
                                          </p:val>
                                        </p:tav>
                                        <p:tav tm="100000">
                                          <p:val>
                                            <p:strVal val="#ppt_x"/>
                                          </p:val>
                                        </p:tav>
                                      </p:tavLst>
                                    </p:anim>
                                    <p:anim calcmode="lin" valueType="num">
                                      <p:cBhvr additive="base">
                                        <p:cTn id="54" dur="500" fill="hold"/>
                                        <p:tgtEl>
                                          <p:spTgt spid="312"/>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313"/>
                                        </p:tgtEl>
                                        <p:attrNameLst>
                                          <p:attrName>style.visibility</p:attrName>
                                        </p:attrNameLst>
                                      </p:cBhvr>
                                      <p:to>
                                        <p:strVal val="visible"/>
                                      </p:to>
                                    </p:set>
                                    <p:anim calcmode="lin" valueType="num">
                                      <p:cBhvr additive="base">
                                        <p:cTn id="57" dur="500" fill="hold"/>
                                        <p:tgtEl>
                                          <p:spTgt spid="313"/>
                                        </p:tgtEl>
                                        <p:attrNameLst>
                                          <p:attrName>ppt_x</p:attrName>
                                        </p:attrNameLst>
                                      </p:cBhvr>
                                      <p:tavLst>
                                        <p:tav tm="0">
                                          <p:val>
                                            <p:strVal val="#ppt_x"/>
                                          </p:val>
                                        </p:tav>
                                        <p:tav tm="100000">
                                          <p:val>
                                            <p:strVal val="#ppt_x"/>
                                          </p:val>
                                        </p:tav>
                                      </p:tavLst>
                                    </p:anim>
                                    <p:anim calcmode="lin" valueType="num">
                                      <p:cBhvr additive="base">
                                        <p:cTn id="58" dur="500" fill="hold"/>
                                        <p:tgtEl>
                                          <p:spTgt spid="313"/>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314"/>
                                        </p:tgtEl>
                                        <p:attrNameLst>
                                          <p:attrName>style.visibility</p:attrName>
                                        </p:attrNameLst>
                                      </p:cBhvr>
                                      <p:to>
                                        <p:strVal val="visible"/>
                                      </p:to>
                                    </p:set>
                                    <p:anim calcmode="lin" valueType="num">
                                      <p:cBhvr additive="base">
                                        <p:cTn id="61" dur="500" fill="hold"/>
                                        <p:tgtEl>
                                          <p:spTgt spid="314"/>
                                        </p:tgtEl>
                                        <p:attrNameLst>
                                          <p:attrName>ppt_x</p:attrName>
                                        </p:attrNameLst>
                                      </p:cBhvr>
                                      <p:tavLst>
                                        <p:tav tm="0">
                                          <p:val>
                                            <p:strVal val="#ppt_x"/>
                                          </p:val>
                                        </p:tav>
                                        <p:tav tm="100000">
                                          <p:val>
                                            <p:strVal val="#ppt_x"/>
                                          </p:val>
                                        </p:tav>
                                      </p:tavLst>
                                    </p:anim>
                                    <p:anim calcmode="lin" valueType="num">
                                      <p:cBhvr additive="base">
                                        <p:cTn id="62" dur="500" fill="hold"/>
                                        <p:tgtEl>
                                          <p:spTgt spid="314"/>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315"/>
                                        </p:tgtEl>
                                        <p:attrNameLst>
                                          <p:attrName>style.visibility</p:attrName>
                                        </p:attrNameLst>
                                      </p:cBhvr>
                                      <p:to>
                                        <p:strVal val="visible"/>
                                      </p:to>
                                    </p:set>
                                    <p:anim calcmode="lin" valueType="num">
                                      <p:cBhvr additive="base">
                                        <p:cTn id="65" dur="500" fill="hold"/>
                                        <p:tgtEl>
                                          <p:spTgt spid="315"/>
                                        </p:tgtEl>
                                        <p:attrNameLst>
                                          <p:attrName>ppt_x</p:attrName>
                                        </p:attrNameLst>
                                      </p:cBhvr>
                                      <p:tavLst>
                                        <p:tav tm="0">
                                          <p:val>
                                            <p:strVal val="#ppt_x"/>
                                          </p:val>
                                        </p:tav>
                                        <p:tav tm="100000">
                                          <p:val>
                                            <p:strVal val="#ppt_x"/>
                                          </p:val>
                                        </p:tav>
                                      </p:tavLst>
                                    </p:anim>
                                    <p:anim calcmode="lin" valueType="num">
                                      <p:cBhvr additive="base">
                                        <p:cTn id="66" dur="500" fill="hold"/>
                                        <p:tgtEl>
                                          <p:spTgt spid="315"/>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16"/>
                                        </p:tgtEl>
                                        <p:attrNameLst>
                                          <p:attrName>style.visibility</p:attrName>
                                        </p:attrNameLst>
                                      </p:cBhvr>
                                      <p:to>
                                        <p:strVal val="visible"/>
                                      </p:to>
                                    </p:set>
                                    <p:anim calcmode="lin" valueType="num">
                                      <p:cBhvr additive="base">
                                        <p:cTn id="69" dur="500" fill="hold"/>
                                        <p:tgtEl>
                                          <p:spTgt spid="316"/>
                                        </p:tgtEl>
                                        <p:attrNameLst>
                                          <p:attrName>ppt_x</p:attrName>
                                        </p:attrNameLst>
                                      </p:cBhvr>
                                      <p:tavLst>
                                        <p:tav tm="0">
                                          <p:val>
                                            <p:strVal val="#ppt_x"/>
                                          </p:val>
                                        </p:tav>
                                        <p:tav tm="100000">
                                          <p:val>
                                            <p:strVal val="#ppt_x"/>
                                          </p:val>
                                        </p:tav>
                                      </p:tavLst>
                                    </p:anim>
                                    <p:anim calcmode="lin" valueType="num">
                                      <p:cBhvr additive="base">
                                        <p:cTn id="70" dur="500" fill="hold"/>
                                        <p:tgtEl>
                                          <p:spTgt spid="316"/>
                                        </p:tgtEl>
                                        <p:attrNameLst>
                                          <p:attrName>ppt_y</p:attrName>
                                        </p:attrNameLst>
                                      </p:cBhvr>
                                      <p:tavLst>
                                        <p:tav tm="0">
                                          <p:val>
                                            <p:strVal val="0-#ppt_h/2"/>
                                          </p:val>
                                        </p:tav>
                                        <p:tav tm="100000">
                                          <p:val>
                                            <p:strVal val="#ppt_y"/>
                                          </p:val>
                                        </p:tav>
                                      </p:tavLst>
                                    </p:anim>
                                  </p:childTnLst>
                                </p:cTn>
                              </p:par>
                              <p:par>
                                <p:cTn id="71" presetID="2" presetClass="entr" presetSubtype="1" fill="hold" nodeType="withEffect">
                                  <p:stCondLst>
                                    <p:cond delay="0"/>
                                  </p:stCondLst>
                                  <p:childTnLst>
                                    <p:set>
                                      <p:cBhvr>
                                        <p:cTn id="72" dur="1" fill="hold">
                                          <p:stCondLst>
                                            <p:cond delay="0"/>
                                          </p:stCondLst>
                                        </p:cTn>
                                        <p:tgtEl>
                                          <p:spTgt spid="195"/>
                                        </p:tgtEl>
                                        <p:attrNameLst>
                                          <p:attrName>style.visibility</p:attrName>
                                        </p:attrNameLst>
                                      </p:cBhvr>
                                      <p:to>
                                        <p:strVal val="visible"/>
                                      </p:to>
                                    </p:set>
                                    <p:anim calcmode="lin" valueType="num">
                                      <p:cBhvr additive="base">
                                        <p:cTn id="73" dur="500" fill="hold"/>
                                        <p:tgtEl>
                                          <p:spTgt spid="195"/>
                                        </p:tgtEl>
                                        <p:attrNameLst>
                                          <p:attrName>ppt_x</p:attrName>
                                        </p:attrNameLst>
                                      </p:cBhvr>
                                      <p:tavLst>
                                        <p:tav tm="0">
                                          <p:val>
                                            <p:strVal val="#ppt_x"/>
                                          </p:val>
                                        </p:tav>
                                        <p:tav tm="100000">
                                          <p:val>
                                            <p:strVal val="#ppt_x"/>
                                          </p:val>
                                        </p:tav>
                                      </p:tavLst>
                                    </p:anim>
                                    <p:anim calcmode="lin" valueType="num">
                                      <p:cBhvr additive="base">
                                        <p:cTn id="74" dur="500" fill="hold"/>
                                        <p:tgtEl>
                                          <p:spTgt spid="195"/>
                                        </p:tgtEl>
                                        <p:attrNameLst>
                                          <p:attrName>ppt_y</p:attrName>
                                        </p:attrNameLst>
                                      </p:cBhvr>
                                      <p:tavLst>
                                        <p:tav tm="0">
                                          <p:val>
                                            <p:strVal val="0-#ppt_h/2"/>
                                          </p:val>
                                        </p:tav>
                                        <p:tav tm="100000">
                                          <p:val>
                                            <p:strVal val="#ppt_y"/>
                                          </p:val>
                                        </p:tav>
                                      </p:tavLst>
                                    </p:anim>
                                  </p:childTnLst>
                                </p:cTn>
                              </p:par>
                              <p:par>
                                <p:cTn id="75" presetID="2" presetClass="entr" presetSubtype="1" fill="hold" nodeType="withEffect">
                                  <p:stCondLst>
                                    <p:cond delay="0"/>
                                  </p:stCondLst>
                                  <p:childTnLst>
                                    <p:set>
                                      <p:cBhvr>
                                        <p:cTn id="76" dur="1" fill="hold">
                                          <p:stCondLst>
                                            <p:cond delay="0"/>
                                          </p:stCondLst>
                                        </p:cTn>
                                        <p:tgtEl>
                                          <p:spTgt spid="196"/>
                                        </p:tgtEl>
                                        <p:attrNameLst>
                                          <p:attrName>style.visibility</p:attrName>
                                        </p:attrNameLst>
                                      </p:cBhvr>
                                      <p:to>
                                        <p:strVal val="visible"/>
                                      </p:to>
                                    </p:set>
                                    <p:anim calcmode="lin" valueType="num">
                                      <p:cBhvr additive="base">
                                        <p:cTn id="77" dur="500" fill="hold"/>
                                        <p:tgtEl>
                                          <p:spTgt spid="196"/>
                                        </p:tgtEl>
                                        <p:attrNameLst>
                                          <p:attrName>ppt_x</p:attrName>
                                        </p:attrNameLst>
                                      </p:cBhvr>
                                      <p:tavLst>
                                        <p:tav tm="0">
                                          <p:val>
                                            <p:strVal val="#ppt_x"/>
                                          </p:val>
                                        </p:tav>
                                        <p:tav tm="100000">
                                          <p:val>
                                            <p:strVal val="#ppt_x"/>
                                          </p:val>
                                        </p:tav>
                                      </p:tavLst>
                                    </p:anim>
                                    <p:anim calcmode="lin" valueType="num">
                                      <p:cBhvr additive="base">
                                        <p:cTn id="78" dur="500" fill="hold"/>
                                        <p:tgtEl>
                                          <p:spTgt spid="196"/>
                                        </p:tgtEl>
                                        <p:attrNameLst>
                                          <p:attrName>ppt_y</p:attrName>
                                        </p:attrNameLst>
                                      </p:cBhvr>
                                      <p:tavLst>
                                        <p:tav tm="0">
                                          <p:val>
                                            <p:strVal val="0-#ppt_h/2"/>
                                          </p:val>
                                        </p:tav>
                                        <p:tav tm="100000">
                                          <p:val>
                                            <p:strVal val="#ppt_y"/>
                                          </p:val>
                                        </p:tav>
                                      </p:tavLst>
                                    </p:anim>
                                  </p:childTnLst>
                                </p:cTn>
                              </p:par>
                              <p:par>
                                <p:cTn id="79" presetID="2" presetClass="entr" presetSubtype="1" fill="hold" nodeType="withEffect">
                                  <p:stCondLst>
                                    <p:cond delay="0"/>
                                  </p:stCondLst>
                                  <p:childTnLst>
                                    <p:set>
                                      <p:cBhvr>
                                        <p:cTn id="80" dur="1" fill="hold">
                                          <p:stCondLst>
                                            <p:cond delay="0"/>
                                          </p:stCondLst>
                                        </p:cTn>
                                        <p:tgtEl>
                                          <p:spTgt spid="197"/>
                                        </p:tgtEl>
                                        <p:attrNameLst>
                                          <p:attrName>style.visibility</p:attrName>
                                        </p:attrNameLst>
                                      </p:cBhvr>
                                      <p:to>
                                        <p:strVal val="visible"/>
                                      </p:to>
                                    </p:set>
                                    <p:anim calcmode="lin" valueType="num">
                                      <p:cBhvr additive="base">
                                        <p:cTn id="81" dur="500" fill="hold"/>
                                        <p:tgtEl>
                                          <p:spTgt spid="197"/>
                                        </p:tgtEl>
                                        <p:attrNameLst>
                                          <p:attrName>ppt_x</p:attrName>
                                        </p:attrNameLst>
                                      </p:cBhvr>
                                      <p:tavLst>
                                        <p:tav tm="0">
                                          <p:val>
                                            <p:strVal val="#ppt_x"/>
                                          </p:val>
                                        </p:tav>
                                        <p:tav tm="100000">
                                          <p:val>
                                            <p:strVal val="#ppt_x"/>
                                          </p:val>
                                        </p:tav>
                                      </p:tavLst>
                                    </p:anim>
                                    <p:anim calcmode="lin" valueType="num">
                                      <p:cBhvr additive="base">
                                        <p:cTn id="82" dur="500" fill="hold"/>
                                        <p:tgtEl>
                                          <p:spTgt spid="197"/>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198"/>
                                        </p:tgtEl>
                                        <p:attrNameLst>
                                          <p:attrName>style.visibility</p:attrName>
                                        </p:attrNameLst>
                                      </p:cBhvr>
                                      <p:to>
                                        <p:strVal val="visible"/>
                                      </p:to>
                                    </p:set>
                                    <p:anim calcmode="lin" valueType="num">
                                      <p:cBhvr additive="base">
                                        <p:cTn id="85" dur="500" fill="hold"/>
                                        <p:tgtEl>
                                          <p:spTgt spid="198"/>
                                        </p:tgtEl>
                                        <p:attrNameLst>
                                          <p:attrName>ppt_x</p:attrName>
                                        </p:attrNameLst>
                                      </p:cBhvr>
                                      <p:tavLst>
                                        <p:tav tm="0">
                                          <p:val>
                                            <p:strVal val="#ppt_x"/>
                                          </p:val>
                                        </p:tav>
                                        <p:tav tm="100000">
                                          <p:val>
                                            <p:strVal val="#ppt_x"/>
                                          </p:val>
                                        </p:tav>
                                      </p:tavLst>
                                    </p:anim>
                                    <p:anim calcmode="lin" valueType="num">
                                      <p:cBhvr additive="base">
                                        <p:cTn id="86" dur="500" fill="hold"/>
                                        <p:tgtEl>
                                          <p:spTgt spid="198"/>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199"/>
                                        </p:tgtEl>
                                        <p:attrNameLst>
                                          <p:attrName>style.visibility</p:attrName>
                                        </p:attrNameLst>
                                      </p:cBhvr>
                                      <p:to>
                                        <p:strVal val="visible"/>
                                      </p:to>
                                    </p:set>
                                    <p:anim calcmode="lin" valueType="num">
                                      <p:cBhvr additive="base">
                                        <p:cTn id="89" dur="500" fill="hold"/>
                                        <p:tgtEl>
                                          <p:spTgt spid="199"/>
                                        </p:tgtEl>
                                        <p:attrNameLst>
                                          <p:attrName>ppt_x</p:attrName>
                                        </p:attrNameLst>
                                      </p:cBhvr>
                                      <p:tavLst>
                                        <p:tav tm="0">
                                          <p:val>
                                            <p:strVal val="#ppt_x"/>
                                          </p:val>
                                        </p:tav>
                                        <p:tav tm="100000">
                                          <p:val>
                                            <p:strVal val="#ppt_x"/>
                                          </p:val>
                                        </p:tav>
                                      </p:tavLst>
                                    </p:anim>
                                    <p:anim calcmode="lin" valueType="num">
                                      <p:cBhvr additive="base">
                                        <p:cTn id="90" dur="500" fill="hold"/>
                                        <p:tgtEl>
                                          <p:spTgt spid="199"/>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200"/>
                                        </p:tgtEl>
                                        <p:attrNameLst>
                                          <p:attrName>style.visibility</p:attrName>
                                        </p:attrNameLst>
                                      </p:cBhvr>
                                      <p:to>
                                        <p:strVal val="visible"/>
                                      </p:to>
                                    </p:set>
                                    <p:anim calcmode="lin" valueType="num">
                                      <p:cBhvr additive="base">
                                        <p:cTn id="93" dur="500" fill="hold"/>
                                        <p:tgtEl>
                                          <p:spTgt spid="200"/>
                                        </p:tgtEl>
                                        <p:attrNameLst>
                                          <p:attrName>ppt_x</p:attrName>
                                        </p:attrNameLst>
                                      </p:cBhvr>
                                      <p:tavLst>
                                        <p:tav tm="0">
                                          <p:val>
                                            <p:strVal val="#ppt_x"/>
                                          </p:val>
                                        </p:tav>
                                        <p:tav tm="100000">
                                          <p:val>
                                            <p:strVal val="#ppt_x"/>
                                          </p:val>
                                        </p:tav>
                                      </p:tavLst>
                                    </p:anim>
                                    <p:anim calcmode="lin" valueType="num">
                                      <p:cBhvr additive="base">
                                        <p:cTn id="94" dur="500" fill="hold"/>
                                        <p:tgtEl>
                                          <p:spTgt spid="200"/>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201"/>
                                        </p:tgtEl>
                                        <p:attrNameLst>
                                          <p:attrName>style.visibility</p:attrName>
                                        </p:attrNameLst>
                                      </p:cBhvr>
                                      <p:to>
                                        <p:strVal val="visible"/>
                                      </p:to>
                                    </p:set>
                                    <p:anim calcmode="lin" valueType="num">
                                      <p:cBhvr additive="base">
                                        <p:cTn id="97" dur="500" fill="hold"/>
                                        <p:tgtEl>
                                          <p:spTgt spid="201"/>
                                        </p:tgtEl>
                                        <p:attrNameLst>
                                          <p:attrName>ppt_x</p:attrName>
                                        </p:attrNameLst>
                                      </p:cBhvr>
                                      <p:tavLst>
                                        <p:tav tm="0">
                                          <p:val>
                                            <p:strVal val="#ppt_x"/>
                                          </p:val>
                                        </p:tav>
                                        <p:tav tm="100000">
                                          <p:val>
                                            <p:strVal val="#ppt_x"/>
                                          </p:val>
                                        </p:tav>
                                      </p:tavLst>
                                    </p:anim>
                                    <p:anim calcmode="lin" valueType="num">
                                      <p:cBhvr additive="base">
                                        <p:cTn id="98" dur="500" fill="hold"/>
                                        <p:tgtEl>
                                          <p:spTgt spid="201"/>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202"/>
                                        </p:tgtEl>
                                        <p:attrNameLst>
                                          <p:attrName>style.visibility</p:attrName>
                                        </p:attrNameLst>
                                      </p:cBhvr>
                                      <p:to>
                                        <p:strVal val="visible"/>
                                      </p:to>
                                    </p:set>
                                    <p:anim calcmode="lin" valueType="num">
                                      <p:cBhvr additive="base">
                                        <p:cTn id="101" dur="500" fill="hold"/>
                                        <p:tgtEl>
                                          <p:spTgt spid="202"/>
                                        </p:tgtEl>
                                        <p:attrNameLst>
                                          <p:attrName>ppt_x</p:attrName>
                                        </p:attrNameLst>
                                      </p:cBhvr>
                                      <p:tavLst>
                                        <p:tav tm="0">
                                          <p:val>
                                            <p:strVal val="#ppt_x"/>
                                          </p:val>
                                        </p:tav>
                                        <p:tav tm="100000">
                                          <p:val>
                                            <p:strVal val="#ppt_x"/>
                                          </p:val>
                                        </p:tav>
                                      </p:tavLst>
                                    </p:anim>
                                    <p:anim calcmode="lin" valueType="num">
                                      <p:cBhvr additive="base">
                                        <p:cTn id="102" dur="500" fill="hold"/>
                                        <p:tgtEl>
                                          <p:spTgt spid="202"/>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203"/>
                                        </p:tgtEl>
                                        <p:attrNameLst>
                                          <p:attrName>style.visibility</p:attrName>
                                        </p:attrNameLst>
                                      </p:cBhvr>
                                      <p:to>
                                        <p:strVal val="visible"/>
                                      </p:to>
                                    </p:set>
                                    <p:anim calcmode="lin" valueType="num">
                                      <p:cBhvr additive="base">
                                        <p:cTn id="105" dur="500" fill="hold"/>
                                        <p:tgtEl>
                                          <p:spTgt spid="203"/>
                                        </p:tgtEl>
                                        <p:attrNameLst>
                                          <p:attrName>ppt_x</p:attrName>
                                        </p:attrNameLst>
                                      </p:cBhvr>
                                      <p:tavLst>
                                        <p:tav tm="0">
                                          <p:val>
                                            <p:strVal val="#ppt_x"/>
                                          </p:val>
                                        </p:tav>
                                        <p:tav tm="100000">
                                          <p:val>
                                            <p:strVal val="#ppt_x"/>
                                          </p:val>
                                        </p:tav>
                                      </p:tavLst>
                                    </p:anim>
                                    <p:anim calcmode="lin" valueType="num">
                                      <p:cBhvr additive="base">
                                        <p:cTn id="106" dur="500" fill="hold"/>
                                        <p:tgtEl>
                                          <p:spTgt spid="203"/>
                                        </p:tgtEl>
                                        <p:attrNameLst>
                                          <p:attrName>ppt_y</p:attrName>
                                        </p:attrNameLst>
                                      </p:cBhvr>
                                      <p:tavLst>
                                        <p:tav tm="0">
                                          <p:val>
                                            <p:strVal val="0-#ppt_h/2"/>
                                          </p:val>
                                        </p:tav>
                                        <p:tav tm="100000">
                                          <p:val>
                                            <p:strVal val="#ppt_y"/>
                                          </p:val>
                                        </p:tav>
                                      </p:tavLst>
                                    </p:anim>
                                  </p:childTnLst>
                                </p:cTn>
                              </p:par>
                              <p:par>
                                <p:cTn id="107" presetID="2" presetClass="entr" presetSubtype="1" fill="hold" nodeType="withEffect">
                                  <p:stCondLst>
                                    <p:cond delay="0"/>
                                  </p:stCondLst>
                                  <p:childTnLst>
                                    <p:set>
                                      <p:cBhvr>
                                        <p:cTn id="108" dur="1" fill="hold">
                                          <p:stCondLst>
                                            <p:cond delay="0"/>
                                          </p:stCondLst>
                                        </p:cTn>
                                        <p:tgtEl>
                                          <p:spTgt spid="204"/>
                                        </p:tgtEl>
                                        <p:attrNameLst>
                                          <p:attrName>style.visibility</p:attrName>
                                        </p:attrNameLst>
                                      </p:cBhvr>
                                      <p:to>
                                        <p:strVal val="visible"/>
                                      </p:to>
                                    </p:set>
                                    <p:anim calcmode="lin" valueType="num">
                                      <p:cBhvr additive="base">
                                        <p:cTn id="109" dur="500" fill="hold"/>
                                        <p:tgtEl>
                                          <p:spTgt spid="204"/>
                                        </p:tgtEl>
                                        <p:attrNameLst>
                                          <p:attrName>ppt_x</p:attrName>
                                        </p:attrNameLst>
                                      </p:cBhvr>
                                      <p:tavLst>
                                        <p:tav tm="0">
                                          <p:val>
                                            <p:strVal val="#ppt_x"/>
                                          </p:val>
                                        </p:tav>
                                        <p:tav tm="100000">
                                          <p:val>
                                            <p:strVal val="#ppt_x"/>
                                          </p:val>
                                        </p:tav>
                                      </p:tavLst>
                                    </p:anim>
                                    <p:anim calcmode="lin" valueType="num">
                                      <p:cBhvr additive="base">
                                        <p:cTn id="110" dur="500" fill="hold"/>
                                        <p:tgtEl>
                                          <p:spTgt spid="204"/>
                                        </p:tgtEl>
                                        <p:attrNameLst>
                                          <p:attrName>ppt_y</p:attrName>
                                        </p:attrNameLst>
                                      </p:cBhvr>
                                      <p:tavLst>
                                        <p:tav tm="0">
                                          <p:val>
                                            <p:strVal val="0-#ppt_h/2"/>
                                          </p:val>
                                        </p:tav>
                                        <p:tav tm="100000">
                                          <p:val>
                                            <p:strVal val="#ppt_y"/>
                                          </p:val>
                                        </p:tav>
                                      </p:tavLst>
                                    </p:anim>
                                  </p:childTnLst>
                                </p:cTn>
                              </p:par>
                              <p:par>
                                <p:cTn id="111" presetID="2" presetClass="entr" presetSubtype="1"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anim calcmode="lin" valueType="num">
                                      <p:cBhvr additive="base">
                                        <p:cTn id="113" dur="500" fill="hold"/>
                                        <p:tgtEl>
                                          <p:spTgt spid="209"/>
                                        </p:tgtEl>
                                        <p:attrNameLst>
                                          <p:attrName>ppt_x</p:attrName>
                                        </p:attrNameLst>
                                      </p:cBhvr>
                                      <p:tavLst>
                                        <p:tav tm="0">
                                          <p:val>
                                            <p:strVal val="#ppt_x"/>
                                          </p:val>
                                        </p:tav>
                                        <p:tav tm="100000">
                                          <p:val>
                                            <p:strVal val="#ppt_x"/>
                                          </p:val>
                                        </p:tav>
                                      </p:tavLst>
                                    </p:anim>
                                    <p:anim calcmode="lin" valueType="num">
                                      <p:cBhvr additive="base">
                                        <p:cTn id="114" dur="500" fill="hold"/>
                                        <p:tgtEl>
                                          <p:spTgt spid="209"/>
                                        </p:tgtEl>
                                        <p:attrNameLst>
                                          <p:attrName>ppt_y</p:attrName>
                                        </p:attrNameLst>
                                      </p:cBhvr>
                                      <p:tavLst>
                                        <p:tav tm="0">
                                          <p:val>
                                            <p:strVal val="0-#ppt_h/2"/>
                                          </p:val>
                                        </p:tav>
                                        <p:tav tm="100000">
                                          <p:val>
                                            <p:strVal val="#ppt_y"/>
                                          </p:val>
                                        </p:tav>
                                      </p:tavLst>
                                    </p:anim>
                                  </p:childTnLst>
                                </p:cTn>
                              </p:par>
                              <p:par>
                                <p:cTn id="115" presetID="2" presetClass="entr" presetSubtype="1" fill="hold" nodeType="withEffect">
                                  <p:stCondLst>
                                    <p:cond delay="0"/>
                                  </p:stCondLst>
                                  <p:childTnLst>
                                    <p:set>
                                      <p:cBhvr>
                                        <p:cTn id="116" dur="1" fill="hold">
                                          <p:stCondLst>
                                            <p:cond delay="0"/>
                                          </p:stCondLst>
                                        </p:cTn>
                                        <p:tgtEl>
                                          <p:spTgt spid="210"/>
                                        </p:tgtEl>
                                        <p:attrNameLst>
                                          <p:attrName>style.visibility</p:attrName>
                                        </p:attrNameLst>
                                      </p:cBhvr>
                                      <p:to>
                                        <p:strVal val="visible"/>
                                      </p:to>
                                    </p:set>
                                    <p:anim calcmode="lin" valueType="num">
                                      <p:cBhvr additive="base">
                                        <p:cTn id="117" dur="500" fill="hold"/>
                                        <p:tgtEl>
                                          <p:spTgt spid="210"/>
                                        </p:tgtEl>
                                        <p:attrNameLst>
                                          <p:attrName>ppt_x</p:attrName>
                                        </p:attrNameLst>
                                      </p:cBhvr>
                                      <p:tavLst>
                                        <p:tav tm="0">
                                          <p:val>
                                            <p:strVal val="#ppt_x"/>
                                          </p:val>
                                        </p:tav>
                                        <p:tav tm="100000">
                                          <p:val>
                                            <p:strVal val="#ppt_x"/>
                                          </p:val>
                                        </p:tav>
                                      </p:tavLst>
                                    </p:anim>
                                    <p:anim calcmode="lin" valueType="num">
                                      <p:cBhvr additive="base">
                                        <p:cTn id="118" dur="500" fill="hold"/>
                                        <p:tgtEl>
                                          <p:spTgt spid="210"/>
                                        </p:tgtEl>
                                        <p:attrNameLst>
                                          <p:attrName>ppt_y</p:attrName>
                                        </p:attrNameLst>
                                      </p:cBhvr>
                                      <p:tavLst>
                                        <p:tav tm="0">
                                          <p:val>
                                            <p:strVal val="0-#ppt_h/2"/>
                                          </p:val>
                                        </p:tav>
                                        <p:tav tm="100000">
                                          <p:val>
                                            <p:strVal val="#ppt_y"/>
                                          </p:val>
                                        </p:tav>
                                      </p:tavLst>
                                    </p:anim>
                                  </p:childTnLst>
                                </p:cTn>
                              </p:par>
                              <p:par>
                                <p:cTn id="119" presetID="2" presetClass="entr" presetSubtype="1" fill="hold" nodeType="withEffect">
                                  <p:stCondLst>
                                    <p:cond delay="0"/>
                                  </p:stCondLst>
                                  <p:childTnLst>
                                    <p:set>
                                      <p:cBhvr>
                                        <p:cTn id="120" dur="1" fill="hold">
                                          <p:stCondLst>
                                            <p:cond delay="0"/>
                                          </p:stCondLst>
                                        </p:cTn>
                                        <p:tgtEl>
                                          <p:spTgt spid="219"/>
                                        </p:tgtEl>
                                        <p:attrNameLst>
                                          <p:attrName>style.visibility</p:attrName>
                                        </p:attrNameLst>
                                      </p:cBhvr>
                                      <p:to>
                                        <p:strVal val="visible"/>
                                      </p:to>
                                    </p:set>
                                    <p:anim calcmode="lin" valueType="num">
                                      <p:cBhvr additive="base">
                                        <p:cTn id="121" dur="500" fill="hold"/>
                                        <p:tgtEl>
                                          <p:spTgt spid="219"/>
                                        </p:tgtEl>
                                        <p:attrNameLst>
                                          <p:attrName>ppt_x</p:attrName>
                                        </p:attrNameLst>
                                      </p:cBhvr>
                                      <p:tavLst>
                                        <p:tav tm="0">
                                          <p:val>
                                            <p:strVal val="#ppt_x"/>
                                          </p:val>
                                        </p:tav>
                                        <p:tav tm="100000">
                                          <p:val>
                                            <p:strVal val="#ppt_x"/>
                                          </p:val>
                                        </p:tav>
                                      </p:tavLst>
                                    </p:anim>
                                    <p:anim calcmode="lin" valueType="num">
                                      <p:cBhvr additive="base">
                                        <p:cTn id="122" dur="500" fill="hold"/>
                                        <p:tgtEl>
                                          <p:spTgt spid="219"/>
                                        </p:tgtEl>
                                        <p:attrNameLst>
                                          <p:attrName>ppt_y</p:attrName>
                                        </p:attrNameLst>
                                      </p:cBhvr>
                                      <p:tavLst>
                                        <p:tav tm="0">
                                          <p:val>
                                            <p:strVal val="0-#ppt_h/2"/>
                                          </p:val>
                                        </p:tav>
                                        <p:tav tm="100000">
                                          <p:val>
                                            <p:strVal val="#ppt_y"/>
                                          </p:val>
                                        </p:tav>
                                      </p:tavLst>
                                    </p:anim>
                                  </p:childTnLst>
                                </p:cTn>
                              </p:par>
                              <p:par>
                                <p:cTn id="123" presetID="2" presetClass="entr" presetSubtype="1" fill="hold" nodeType="withEffect">
                                  <p:stCondLst>
                                    <p:cond delay="0"/>
                                  </p:stCondLst>
                                  <p:childTnLst>
                                    <p:set>
                                      <p:cBhvr>
                                        <p:cTn id="124" dur="1" fill="hold">
                                          <p:stCondLst>
                                            <p:cond delay="0"/>
                                          </p:stCondLst>
                                        </p:cTn>
                                        <p:tgtEl>
                                          <p:spTgt spid="225"/>
                                        </p:tgtEl>
                                        <p:attrNameLst>
                                          <p:attrName>style.visibility</p:attrName>
                                        </p:attrNameLst>
                                      </p:cBhvr>
                                      <p:to>
                                        <p:strVal val="visible"/>
                                      </p:to>
                                    </p:set>
                                    <p:anim calcmode="lin" valueType="num">
                                      <p:cBhvr additive="base">
                                        <p:cTn id="125" dur="500" fill="hold"/>
                                        <p:tgtEl>
                                          <p:spTgt spid="225"/>
                                        </p:tgtEl>
                                        <p:attrNameLst>
                                          <p:attrName>ppt_x</p:attrName>
                                        </p:attrNameLst>
                                      </p:cBhvr>
                                      <p:tavLst>
                                        <p:tav tm="0">
                                          <p:val>
                                            <p:strVal val="#ppt_x"/>
                                          </p:val>
                                        </p:tav>
                                        <p:tav tm="100000">
                                          <p:val>
                                            <p:strVal val="#ppt_x"/>
                                          </p:val>
                                        </p:tav>
                                      </p:tavLst>
                                    </p:anim>
                                    <p:anim calcmode="lin" valueType="num">
                                      <p:cBhvr additive="base">
                                        <p:cTn id="126" dur="500" fill="hold"/>
                                        <p:tgtEl>
                                          <p:spTgt spid="225"/>
                                        </p:tgtEl>
                                        <p:attrNameLst>
                                          <p:attrName>ppt_y</p:attrName>
                                        </p:attrNameLst>
                                      </p:cBhvr>
                                      <p:tavLst>
                                        <p:tav tm="0">
                                          <p:val>
                                            <p:strVal val="0-#ppt_h/2"/>
                                          </p:val>
                                        </p:tav>
                                        <p:tav tm="100000">
                                          <p:val>
                                            <p:strVal val="#ppt_y"/>
                                          </p:val>
                                        </p:tav>
                                      </p:tavLst>
                                    </p:anim>
                                  </p:childTnLst>
                                </p:cTn>
                              </p:par>
                              <p:par>
                                <p:cTn id="127" presetID="2" presetClass="entr" presetSubtype="1" fill="hold" nodeType="withEffect">
                                  <p:stCondLst>
                                    <p:cond delay="0"/>
                                  </p:stCondLst>
                                  <p:childTnLst>
                                    <p:set>
                                      <p:cBhvr>
                                        <p:cTn id="128" dur="1" fill="hold">
                                          <p:stCondLst>
                                            <p:cond delay="0"/>
                                          </p:stCondLst>
                                        </p:cTn>
                                        <p:tgtEl>
                                          <p:spTgt spid="235"/>
                                        </p:tgtEl>
                                        <p:attrNameLst>
                                          <p:attrName>style.visibility</p:attrName>
                                        </p:attrNameLst>
                                      </p:cBhvr>
                                      <p:to>
                                        <p:strVal val="visible"/>
                                      </p:to>
                                    </p:set>
                                    <p:anim calcmode="lin" valueType="num">
                                      <p:cBhvr additive="base">
                                        <p:cTn id="129" dur="500" fill="hold"/>
                                        <p:tgtEl>
                                          <p:spTgt spid="235"/>
                                        </p:tgtEl>
                                        <p:attrNameLst>
                                          <p:attrName>ppt_x</p:attrName>
                                        </p:attrNameLst>
                                      </p:cBhvr>
                                      <p:tavLst>
                                        <p:tav tm="0">
                                          <p:val>
                                            <p:strVal val="#ppt_x"/>
                                          </p:val>
                                        </p:tav>
                                        <p:tav tm="100000">
                                          <p:val>
                                            <p:strVal val="#ppt_x"/>
                                          </p:val>
                                        </p:tav>
                                      </p:tavLst>
                                    </p:anim>
                                    <p:anim calcmode="lin" valueType="num">
                                      <p:cBhvr additive="base">
                                        <p:cTn id="130" dur="500" fill="hold"/>
                                        <p:tgtEl>
                                          <p:spTgt spid="235"/>
                                        </p:tgtEl>
                                        <p:attrNameLst>
                                          <p:attrName>ppt_y</p:attrName>
                                        </p:attrNameLst>
                                      </p:cBhvr>
                                      <p:tavLst>
                                        <p:tav tm="0">
                                          <p:val>
                                            <p:strVal val="0-#ppt_h/2"/>
                                          </p:val>
                                        </p:tav>
                                        <p:tav tm="100000">
                                          <p:val>
                                            <p:strVal val="#ppt_y"/>
                                          </p:val>
                                        </p:tav>
                                      </p:tavLst>
                                    </p:anim>
                                  </p:childTnLst>
                                </p:cTn>
                              </p:par>
                              <p:par>
                                <p:cTn id="131" presetID="2" presetClass="entr" presetSubtype="1" fill="hold" nodeType="withEffect">
                                  <p:stCondLst>
                                    <p:cond delay="0"/>
                                  </p:stCondLst>
                                  <p:childTnLst>
                                    <p:set>
                                      <p:cBhvr>
                                        <p:cTn id="132" dur="1" fill="hold">
                                          <p:stCondLst>
                                            <p:cond delay="0"/>
                                          </p:stCondLst>
                                        </p:cTn>
                                        <p:tgtEl>
                                          <p:spTgt spid="236"/>
                                        </p:tgtEl>
                                        <p:attrNameLst>
                                          <p:attrName>style.visibility</p:attrName>
                                        </p:attrNameLst>
                                      </p:cBhvr>
                                      <p:to>
                                        <p:strVal val="visible"/>
                                      </p:to>
                                    </p:set>
                                    <p:anim calcmode="lin" valueType="num">
                                      <p:cBhvr additive="base">
                                        <p:cTn id="133" dur="500" fill="hold"/>
                                        <p:tgtEl>
                                          <p:spTgt spid="236"/>
                                        </p:tgtEl>
                                        <p:attrNameLst>
                                          <p:attrName>ppt_x</p:attrName>
                                        </p:attrNameLst>
                                      </p:cBhvr>
                                      <p:tavLst>
                                        <p:tav tm="0">
                                          <p:val>
                                            <p:strVal val="#ppt_x"/>
                                          </p:val>
                                        </p:tav>
                                        <p:tav tm="100000">
                                          <p:val>
                                            <p:strVal val="#ppt_x"/>
                                          </p:val>
                                        </p:tav>
                                      </p:tavLst>
                                    </p:anim>
                                    <p:anim calcmode="lin" valueType="num">
                                      <p:cBhvr additive="base">
                                        <p:cTn id="134" dur="500" fill="hold"/>
                                        <p:tgtEl>
                                          <p:spTgt spid="236"/>
                                        </p:tgtEl>
                                        <p:attrNameLst>
                                          <p:attrName>ppt_y</p:attrName>
                                        </p:attrNameLst>
                                      </p:cBhvr>
                                      <p:tavLst>
                                        <p:tav tm="0">
                                          <p:val>
                                            <p:strVal val="0-#ppt_h/2"/>
                                          </p:val>
                                        </p:tav>
                                        <p:tav tm="100000">
                                          <p:val>
                                            <p:strVal val="#ppt_y"/>
                                          </p:val>
                                        </p:tav>
                                      </p:tavLst>
                                    </p:anim>
                                  </p:childTnLst>
                                </p:cTn>
                              </p:par>
                              <p:par>
                                <p:cTn id="135" presetID="2" presetClass="entr" presetSubtype="1" fill="hold" nodeType="withEffect">
                                  <p:stCondLst>
                                    <p:cond delay="0"/>
                                  </p:stCondLst>
                                  <p:childTnLst>
                                    <p:set>
                                      <p:cBhvr>
                                        <p:cTn id="136" dur="1" fill="hold">
                                          <p:stCondLst>
                                            <p:cond delay="0"/>
                                          </p:stCondLst>
                                        </p:cTn>
                                        <p:tgtEl>
                                          <p:spTgt spid="237"/>
                                        </p:tgtEl>
                                        <p:attrNameLst>
                                          <p:attrName>style.visibility</p:attrName>
                                        </p:attrNameLst>
                                      </p:cBhvr>
                                      <p:to>
                                        <p:strVal val="visible"/>
                                      </p:to>
                                    </p:set>
                                    <p:anim calcmode="lin" valueType="num">
                                      <p:cBhvr additive="base">
                                        <p:cTn id="137" dur="500" fill="hold"/>
                                        <p:tgtEl>
                                          <p:spTgt spid="237"/>
                                        </p:tgtEl>
                                        <p:attrNameLst>
                                          <p:attrName>ppt_x</p:attrName>
                                        </p:attrNameLst>
                                      </p:cBhvr>
                                      <p:tavLst>
                                        <p:tav tm="0">
                                          <p:val>
                                            <p:strVal val="#ppt_x"/>
                                          </p:val>
                                        </p:tav>
                                        <p:tav tm="100000">
                                          <p:val>
                                            <p:strVal val="#ppt_x"/>
                                          </p:val>
                                        </p:tav>
                                      </p:tavLst>
                                    </p:anim>
                                    <p:anim calcmode="lin" valueType="num">
                                      <p:cBhvr additive="base">
                                        <p:cTn id="138" dur="500" fill="hold"/>
                                        <p:tgtEl>
                                          <p:spTgt spid="237"/>
                                        </p:tgtEl>
                                        <p:attrNameLst>
                                          <p:attrName>ppt_y</p:attrName>
                                        </p:attrNameLst>
                                      </p:cBhvr>
                                      <p:tavLst>
                                        <p:tav tm="0">
                                          <p:val>
                                            <p:strVal val="0-#ppt_h/2"/>
                                          </p:val>
                                        </p:tav>
                                        <p:tav tm="100000">
                                          <p:val>
                                            <p:strVal val="#ppt_y"/>
                                          </p:val>
                                        </p:tav>
                                      </p:tavLst>
                                    </p:anim>
                                  </p:childTnLst>
                                </p:cTn>
                              </p:par>
                              <p:par>
                                <p:cTn id="139" presetID="2" presetClass="entr" presetSubtype="1" fill="hold" nodeType="withEffect">
                                  <p:stCondLst>
                                    <p:cond delay="0"/>
                                  </p:stCondLst>
                                  <p:childTnLst>
                                    <p:set>
                                      <p:cBhvr>
                                        <p:cTn id="140" dur="1" fill="hold">
                                          <p:stCondLst>
                                            <p:cond delay="0"/>
                                          </p:stCondLst>
                                        </p:cTn>
                                        <p:tgtEl>
                                          <p:spTgt spid="238"/>
                                        </p:tgtEl>
                                        <p:attrNameLst>
                                          <p:attrName>style.visibility</p:attrName>
                                        </p:attrNameLst>
                                      </p:cBhvr>
                                      <p:to>
                                        <p:strVal val="visible"/>
                                      </p:to>
                                    </p:set>
                                    <p:anim calcmode="lin" valueType="num">
                                      <p:cBhvr additive="base">
                                        <p:cTn id="141" dur="500" fill="hold"/>
                                        <p:tgtEl>
                                          <p:spTgt spid="238"/>
                                        </p:tgtEl>
                                        <p:attrNameLst>
                                          <p:attrName>ppt_x</p:attrName>
                                        </p:attrNameLst>
                                      </p:cBhvr>
                                      <p:tavLst>
                                        <p:tav tm="0">
                                          <p:val>
                                            <p:strVal val="#ppt_x"/>
                                          </p:val>
                                        </p:tav>
                                        <p:tav tm="100000">
                                          <p:val>
                                            <p:strVal val="#ppt_x"/>
                                          </p:val>
                                        </p:tav>
                                      </p:tavLst>
                                    </p:anim>
                                    <p:anim calcmode="lin" valueType="num">
                                      <p:cBhvr additive="base">
                                        <p:cTn id="142" dur="500" fill="hold"/>
                                        <p:tgtEl>
                                          <p:spTgt spid="238"/>
                                        </p:tgtEl>
                                        <p:attrNameLst>
                                          <p:attrName>ppt_y</p:attrName>
                                        </p:attrNameLst>
                                      </p:cBhvr>
                                      <p:tavLst>
                                        <p:tav tm="0">
                                          <p:val>
                                            <p:strVal val="0-#ppt_h/2"/>
                                          </p:val>
                                        </p:tav>
                                        <p:tav tm="100000">
                                          <p:val>
                                            <p:strVal val="#ppt_y"/>
                                          </p:val>
                                        </p:tav>
                                      </p:tavLst>
                                    </p:anim>
                                  </p:childTnLst>
                                </p:cTn>
                              </p:par>
                              <p:par>
                                <p:cTn id="143" presetID="2" presetClass="entr" presetSubtype="1" fill="hold" grpId="0" nodeType="withEffect">
                                  <p:stCondLst>
                                    <p:cond delay="0"/>
                                  </p:stCondLst>
                                  <p:childTnLst>
                                    <p:set>
                                      <p:cBhvr>
                                        <p:cTn id="144" dur="1" fill="hold">
                                          <p:stCondLst>
                                            <p:cond delay="0"/>
                                          </p:stCondLst>
                                        </p:cTn>
                                        <p:tgtEl>
                                          <p:spTgt spid="239"/>
                                        </p:tgtEl>
                                        <p:attrNameLst>
                                          <p:attrName>style.visibility</p:attrName>
                                        </p:attrNameLst>
                                      </p:cBhvr>
                                      <p:to>
                                        <p:strVal val="visible"/>
                                      </p:to>
                                    </p:set>
                                    <p:anim calcmode="lin" valueType="num">
                                      <p:cBhvr additive="base">
                                        <p:cTn id="145" dur="500" fill="hold"/>
                                        <p:tgtEl>
                                          <p:spTgt spid="239"/>
                                        </p:tgtEl>
                                        <p:attrNameLst>
                                          <p:attrName>ppt_x</p:attrName>
                                        </p:attrNameLst>
                                      </p:cBhvr>
                                      <p:tavLst>
                                        <p:tav tm="0">
                                          <p:val>
                                            <p:strVal val="#ppt_x"/>
                                          </p:val>
                                        </p:tav>
                                        <p:tav tm="100000">
                                          <p:val>
                                            <p:strVal val="#ppt_x"/>
                                          </p:val>
                                        </p:tav>
                                      </p:tavLst>
                                    </p:anim>
                                    <p:anim calcmode="lin" valueType="num">
                                      <p:cBhvr additive="base">
                                        <p:cTn id="146" dur="500" fill="hold"/>
                                        <p:tgtEl>
                                          <p:spTgt spid="239"/>
                                        </p:tgtEl>
                                        <p:attrNameLst>
                                          <p:attrName>ppt_y</p:attrName>
                                        </p:attrNameLst>
                                      </p:cBhvr>
                                      <p:tavLst>
                                        <p:tav tm="0">
                                          <p:val>
                                            <p:strVal val="0-#ppt_h/2"/>
                                          </p:val>
                                        </p:tav>
                                        <p:tav tm="100000">
                                          <p:val>
                                            <p:strVal val="#ppt_y"/>
                                          </p:val>
                                        </p:tav>
                                      </p:tavLst>
                                    </p:anim>
                                  </p:childTnLst>
                                </p:cTn>
                              </p:par>
                              <p:par>
                                <p:cTn id="147" presetID="2" presetClass="entr" presetSubtype="1" fill="hold" grpId="0" nodeType="withEffect">
                                  <p:stCondLst>
                                    <p:cond delay="0"/>
                                  </p:stCondLst>
                                  <p:childTnLst>
                                    <p:set>
                                      <p:cBhvr>
                                        <p:cTn id="148" dur="1" fill="hold">
                                          <p:stCondLst>
                                            <p:cond delay="0"/>
                                          </p:stCondLst>
                                        </p:cTn>
                                        <p:tgtEl>
                                          <p:spTgt spid="240"/>
                                        </p:tgtEl>
                                        <p:attrNameLst>
                                          <p:attrName>style.visibility</p:attrName>
                                        </p:attrNameLst>
                                      </p:cBhvr>
                                      <p:to>
                                        <p:strVal val="visible"/>
                                      </p:to>
                                    </p:set>
                                    <p:anim calcmode="lin" valueType="num">
                                      <p:cBhvr additive="base">
                                        <p:cTn id="149" dur="500" fill="hold"/>
                                        <p:tgtEl>
                                          <p:spTgt spid="240"/>
                                        </p:tgtEl>
                                        <p:attrNameLst>
                                          <p:attrName>ppt_x</p:attrName>
                                        </p:attrNameLst>
                                      </p:cBhvr>
                                      <p:tavLst>
                                        <p:tav tm="0">
                                          <p:val>
                                            <p:strVal val="#ppt_x"/>
                                          </p:val>
                                        </p:tav>
                                        <p:tav tm="100000">
                                          <p:val>
                                            <p:strVal val="#ppt_x"/>
                                          </p:val>
                                        </p:tav>
                                      </p:tavLst>
                                    </p:anim>
                                    <p:anim calcmode="lin" valueType="num">
                                      <p:cBhvr additive="base">
                                        <p:cTn id="150" dur="500" fill="hold"/>
                                        <p:tgtEl>
                                          <p:spTgt spid="240"/>
                                        </p:tgtEl>
                                        <p:attrNameLst>
                                          <p:attrName>ppt_y</p:attrName>
                                        </p:attrNameLst>
                                      </p:cBhvr>
                                      <p:tavLst>
                                        <p:tav tm="0">
                                          <p:val>
                                            <p:strVal val="0-#ppt_h/2"/>
                                          </p:val>
                                        </p:tav>
                                        <p:tav tm="100000">
                                          <p:val>
                                            <p:strVal val="#ppt_y"/>
                                          </p:val>
                                        </p:tav>
                                      </p:tavLst>
                                    </p:anim>
                                  </p:childTnLst>
                                </p:cTn>
                              </p:par>
                              <p:par>
                                <p:cTn id="151" presetID="2" presetClass="entr" presetSubtype="1" fill="hold" grpId="0" nodeType="withEffect">
                                  <p:stCondLst>
                                    <p:cond delay="0"/>
                                  </p:stCondLst>
                                  <p:childTnLst>
                                    <p:set>
                                      <p:cBhvr>
                                        <p:cTn id="152" dur="1" fill="hold">
                                          <p:stCondLst>
                                            <p:cond delay="0"/>
                                          </p:stCondLst>
                                        </p:cTn>
                                        <p:tgtEl>
                                          <p:spTgt spid="241"/>
                                        </p:tgtEl>
                                        <p:attrNameLst>
                                          <p:attrName>style.visibility</p:attrName>
                                        </p:attrNameLst>
                                      </p:cBhvr>
                                      <p:to>
                                        <p:strVal val="visible"/>
                                      </p:to>
                                    </p:set>
                                    <p:anim calcmode="lin" valueType="num">
                                      <p:cBhvr additive="base">
                                        <p:cTn id="153" dur="500" fill="hold"/>
                                        <p:tgtEl>
                                          <p:spTgt spid="241"/>
                                        </p:tgtEl>
                                        <p:attrNameLst>
                                          <p:attrName>ppt_x</p:attrName>
                                        </p:attrNameLst>
                                      </p:cBhvr>
                                      <p:tavLst>
                                        <p:tav tm="0">
                                          <p:val>
                                            <p:strVal val="#ppt_x"/>
                                          </p:val>
                                        </p:tav>
                                        <p:tav tm="100000">
                                          <p:val>
                                            <p:strVal val="#ppt_x"/>
                                          </p:val>
                                        </p:tav>
                                      </p:tavLst>
                                    </p:anim>
                                    <p:anim calcmode="lin" valueType="num">
                                      <p:cBhvr additive="base">
                                        <p:cTn id="154" dur="500" fill="hold"/>
                                        <p:tgtEl>
                                          <p:spTgt spid="241"/>
                                        </p:tgtEl>
                                        <p:attrNameLst>
                                          <p:attrName>ppt_y</p:attrName>
                                        </p:attrNameLst>
                                      </p:cBhvr>
                                      <p:tavLst>
                                        <p:tav tm="0">
                                          <p:val>
                                            <p:strVal val="0-#ppt_h/2"/>
                                          </p:val>
                                        </p:tav>
                                        <p:tav tm="100000">
                                          <p:val>
                                            <p:strVal val="#ppt_y"/>
                                          </p:val>
                                        </p:tav>
                                      </p:tavLst>
                                    </p:anim>
                                  </p:childTnLst>
                                </p:cTn>
                              </p:par>
                              <p:par>
                                <p:cTn id="155" presetID="2" presetClass="entr" presetSubtype="1" fill="hold" grpId="0" nodeType="withEffect">
                                  <p:stCondLst>
                                    <p:cond delay="0"/>
                                  </p:stCondLst>
                                  <p:childTnLst>
                                    <p:set>
                                      <p:cBhvr>
                                        <p:cTn id="156" dur="1" fill="hold">
                                          <p:stCondLst>
                                            <p:cond delay="0"/>
                                          </p:stCondLst>
                                        </p:cTn>
                                        <p:tgtEl>
                                          <p:spTgt spid="242"/>
                                        </p:tgtEl>
                                        <p:attrNameLst>
                                          <p:attrName>style.visibility</p:attrName>
                                        </p:attrNameLst>
                                      </p:cBhvr>
                                      <p:to>
                                        <p:strVal val="visible"/>
                                      </p:to>
                                    </p:set>
                                    <p:anim calcmode="lin" valueType="num">
                                      <p:cBhvr additive="base">
                                        <p:cTn id="157" dur="500" fill="hold"/>
                                        <p:tgtEl>
                                          <p:spTgt spid="242"/>
                                        </p:tgtEl>
                                        <p:attrNameLst>
                                          <p:attrName>ppt_x</p:attrName>
                                        </p:attrNameLst>
                                      </p:cBhvr>
                                      <p:tavLst>
                                        <p:tav tm="0">
                                          <p:val>
                                            <p:strVal val="#ppt_x"/>
                                          </p:val>
                                        </p:tav>
                                        <p:tav tm="100000">
                                          <p:val>
                                            <p:strVal val="#ppt_x"/>
                                          </p:val>
                                        </p:tav>
                                      </p:tavLst>
                                    </p:anim>
                                    <p:anim calcmode="lin" valueType="num">
                                      <p:cBhvr additive="base">
                                        <p:cTn id="158" dur="500" fill="hold"/>
                                        <p:tgtEl>
                                          <p:spTgt spid="242"/>
                                        </p:tgtEl>
                                        <p:attrNameLst>
                                          <p:attrName>ppt_y</p:attrName>
                                        </p:attrNameLst>
                                      </p:cBhvr>
                                      <p:tavLst>
                                        <p:tav tm="0">
                                          <p:val>
                                            <p:strVal val="0-#ppt_h/2"/>
                                          </p:val>
                                        </p:tav>
                                        <p:tav tm="100000">
                                          <p:val>
                                            <p:strVal val="#ppt_y"/>
                                          </p:val>
                                        </p:tav>
                                      </p:tavLst>
                                    </p:anim>
                                  </p:childTnLst>
                                </p:cTn>
                              </p:par>
                              <p:par>
                                <p:cTn id="159" presetID="2" presetClass="entr" presetSubtype="1" fill="hold" grpId="0" nodeType="withEffect">
                                  <p:stCondLst>
                                    <p:cond delay="0"/>
                                  </p:stCondLst>
                                  <p:childTnLst>
                                    <p:set>
                                      <p:cBhvr>
                                        <p:cTn id="160" dur="1" fill="hold">
                                          <p:stCondLst>
                                            <p:cond delay="0"/>
                                          </p:stCondLst>
                                        </p:cTn>
                                        <p:tgtEl>
                                          <p:spTgt spid="243"/>
                                        </p:tgtEl>
                                        <p:attrNameLst>
                                          <p:attrName>style.visibility</p:attrName>
                                        </p:attrNameLst>
                                      </p:cBhvr>
                                      <p:to>
                                        <p:strVal val="visible"/>
                                      </p:to>
                                    </p:set>
                                    <p:anim calcmode="lin" valueType="num">
                                      <p:cBhvr additive="base">
                                        <p:cTn id="161" dur="500" fill="hold"/>
                                        <p:tgtEl>
                                          <p:spTgt spid="243"/>
                                        </p:tgtEl>
                                        <p:attrNameLst>
                                          <p:attrName>ppt_x</p:attrName>
                                        </p:attrNameLst>
                                      </p:cBhvr>
                                      <p:tavLst>
                                        <p:tav tm="0">
                                          <p:val>
                                            <p:strVal val="#ppt_x"/>
                                          </p:val>
                                        </p:tav>
                                        <p:tav tm="100000">
                                          <p:val>
                                            <p:strVal val="#ppt_x"/>
                                          </p:val>
                                        </p:tav>
                                      </p:tavLst>
                                    </p:anim>
                                    <p:anim calcmode="lin" valueType="num">
                                      <p:cBhvr additive="base">
                                        <p:cTn id="162" dur="500" fill="hold"/>
                                        <p:tgtEl>
                                          <p:spTgt spid="243"/>
                                        </p:tgtEl>
                                        <p:attrNameLst>
                                          <p:attrName>ppt_y</p:attrName>
                                        </p:attrNameLst>
                                      </p:cBhvr>
                                      <p:tavLst>
                                        <p:tav tm="0">
                                          <p:val>
                                            <p:strVal val="0-#ppt_h/2"/>
                                          </p:val>
                                        </p:tav>
                                        <p:tav tm="100000">
                                          <p:val>
                                            <p:strVal val="#ppt_y"/>
                                          </p:val>
                                        </p:tav>
                                      </p:tavLst>
                                    </p:anim>
                                  </p:childTnLst>
                                </p:cTn>
                              </p:par>
                              <p:par>
                                <p:cTn id="163" presetID="2" presetClass="entr" presetSubtype="1" fill="hold" nodeType="withEffect">
                                  <p:stCondLst>
                                    <p:cond delay="0"/>
                                  </p:stCondLst>
                                  <p:childTnLst>
                                    <p:set>
                                      <p:cBhvr>
                                        <p:cTn id="164" dur="1" fill="hold">
                                          <p:stCondLst>
                                            <p:cond delay="0"/>
                                          </p:stCondLst>
                                        </p:cTn>
                                        <p:tgtEl>
                                          <p:spTgt spid="244"/>
                                        </p:tgtEl>
                                        <p:attrNameLst>
                                          <p:attrName>style.visibility</p:attrName>
                                        </p:attrNameLst>
                                      </p:cBhvr>
                                      <p:to>
                                        <p:strVal val="visible"/>
                                      </p:to>
                                    </p:set>
                                    <p:anim calcmode="lin" valueType="num">
                                      <p:cBhvr additive="base">
                                        <p:cTn id="165" dur="500" fill="hold"/>
                                        <p:tgtEl>
                                          <p:spTgt spid="244"/>
                                        </p:tgtEl>
                                        <p:attrNameLst>
                                          <p:attrName>ppt_x</p:attrName>
                                        </p:attrNameLst>
                                      </p:cBhvr>
                                      <p:tavLst>
                                        <p:tav tm="0">
                                          <p:val>
                                            <p:strVal val="#ppt_x"/>
                                          </p:val>
                                        </p:tav>
                                        <p:tav tm="100000">
                                          <p:val>
                                            <p:strVal val="#ppt_x"/>
                                          </p:val>
                                        </p:tav>
                                      </p:tavLst>
                                    </p:anim>
                                    <p:anim calcmode="lin" valueType="num">
                                      <p:cBhvr additive="base">
                                        <p:cTn id="166" dur="500" fill="hold"/>
                                        <p:tgtEl>
                                          <p:spTgt spid="244"/>
                                        </p:tgtEl>
                                        <p:attrNameLst>
                                          <p:attrName>ppt_y</p:attrName>
                                        </p:attrNameLst>
                                      </p:cBhvr>
                                      <p:tavLst>
                                        <p:tav tm="0">
                                          <p:val>
                                            <p:strVal val="0-#ppt_h/2"/>
                                          </p:val>
                                        </p:tav>
                                        <p:tav tm="100000">
                                          <p:val>
                                            <p:strVal val="#ppt_y"/>
                                          </p:val>
                                        </p:tav>
                                      </p:tavLst>
                                    </p:anim>
                                  </p:childTnLst>
                                </p:cTn>
                              </p:par>
                              <p:par>
                                <p:cTn id="167" presetID="2" presetClass="entr" presetSubtype="1" fill="hold" nodeType="withEffect">
                                  <p:stCondLst>
                                    <p:cond delay="0"/>
                                  </p:stCondLst>
                                  <p:childTnLst>
                                    <p:set>
                                      <p:cBhvr>
                                        <p:cTn id="168" dur="1" fill="hold">
                                          <p:stCondLst>
                                            <p:cond delay="0"/>
                                          </p:stCondLst>
                                        </p:cTn>
                                        <p:tgtEl>
                                          <p:spTgt spid="245"/>
                                        </p:tgtEl>
                                        <p:attrNameLst>
                                          <p:attrName>style.visibility</p:attrName>
                                        </p:attrNameLst>
                                      </p:cBhvr>
                                      <p:to>
                                        <p:strVal val="visible"/>
                                      </p:to>
                                    </p:set>
                                    <p:anim calcmode="lin" valueType="num">
                                      <p:cBhvr additive="base">
                                        <p:cTn id="169" dur="500" fill="hold"/>
                                        <p:tgtEl>
                                          <p:spTgt spid="245"/>
                                        </p:tgtEl>
                                        <p:attrNameLst>
                                          <p:attrName>ppt_x</p:attrName>
                                        </p:attrNameLst>
                                      </p:cBhvr>
                                      <p:tavLst>
                                        <p:tav tm="0">
                                          <p:val>
                                            <p:strVal val="#ppt_x"/>
                                          </p:val>
                                        </p:tav>
                                        <p:tav tm="100000">
                                          <p:val>
                                            <p:strVal val="#ppt_x"/>
                                          </p:val>
                                        </p:tav>
                                      </p:tavLst>
                                    </p:anim>
                                    <p:anim calcmode="lin" valueType="num">
                                      <p:cBhvr additive="base">
                                        <p:cTn id="170" dur="500" fill="hold"/>
                                        <p:tgtEl>
                                          <p:spTgt spid="245"/>
                                        </p:tgtEl>
                                        <p:attrNameLst>
                                          <p:attrName>ppt_y</p:attrName>
                                        </p:attrNameLst>
                                      </p:cBhvr>
                                      <p:tavLst>
                                        <p:tav tm="0">
                                          <p:val>
                                            <p:strVal val="0-#ppt_h/2"/>
                                          </p:val>
                                        </p:tav>
                                        <p:tav tm="100000">
                                          <p:val>
                                            <p:strVal val="#ppt_y"/>
                                          </p:val>
                                        </p:tav>
                                      </p:tavLst>
                                    </p:anim>
                                  </p:childTnLst>
                                </p:cTn>
                              </p:par>
                              <p:par>
                                <p:cTn id="171" presetID="2" presetClass="entr" presetSubtype="1" fill="hold" nodeType="withEffect">
                                  <p:stCondLst>
                                    <p:cond delay="0"/>
                                  </p:stCondLst>
                                  <p:childTnLst>
                                    <p:set>
                                      <p:cBhvr>
                                        <p:cTn id="172" dur="1" fill="hold">
                                          <p:stCondLst>
                                            <p:cond delay="0"/>
                                          </p:stCondLst>
                                        </p:cTn>
                                        <p:tgtEl>
                                          <p:spTgt spid="249"/>
                                        </p:tgtEl>
                                        <p:attrNameLst>
                                          <p:attrName>style.visibility</p:attrName>
                                        </p:attrNameLst>
                                      </p:cBhvr>
                                      <p:to>
                                        <p:strVal val="visible"/>
                                      </p:to>
                                    </p:set>
                                    <p:anim calcmode="lin" valueType="num">
                                      <p:cBhvr additive="base">
                                        <p:cTn id="173" dur="500" fill="hold"/>
                                        <p:tgtEl>
                                          <p:spTgt spid="249"/>
                                        </p:tgtEl>
                                        <p:attrNameLst>
                                          <p:attrName>ppt_x</p:attrName>
                                        </p:attrNameLst>
                                      </p:cBhvr>
                                      <p:tavLst>
                                        <p:tav tm="0">
                                          <p:val>
                                            <p:strVal val="#ppt_x"/>
                                          </p:val>
                                        </p:tav>
                                        <p:tav tm="100000">
                                          <p:val>
                                            <p:strVal val="#ppt_x"/>
                                          </p:val>
                                        </p:tav>
                                      </p:tavLst>
                                    </p:anim>
                                    <p:anim calcmode="lin" valueType="num">
                                      <p:cBhvr additive="base">
                                        <p:cTn id="174" dur="500" fill="hold"/>
                                        <p:tgtEl>
                                          <p:spTgt spid="249"/>
                                        </p:tgtEl>
                                        <p:attrNameLst>
                                          <p:attrName>ppt_y</p:attrName>
                                        </p:attrNameLst>
                                      </p:cBhvr>
                                      <p:tavLst>
                                        <p:tav tm="0">
                                          <p:val>
                                            <p:strVal val="0-#ppt_h/2"/>
                                          </p:val>
                                        </p:tav>
                                        <p:tav tm="100000">
                                          <p:val>
                                            <p:strVal val="#ppt_y"/>
                                          </p:val>
                                        </p:tav>
                                      </p:tavLst>
                                    </p:anim>
                                  </p:childTnLst>
                                </p:cTn>
                              </p:par>
                              <p:par>
                                <p:cTn id="175" presetID="2" presetClass="entr" presetSubtype="1" fill="hold" nodeType="withEffect">
                                  <p:stCondLst>
                                    <p:cond delay="0"/>
                                  </p:stCondLst>
                                  <p:childTnLst>
                                    <p:set>
                                      <p:cBhvr>
                                        <p:cTn id="176" dur="1" fill="hold">
                                          <p:stCondLst>
                                            <p:cond delay="0"/>
                                          </p:stCondLst>
                                        </p:cTn>
                                        <p:tgtEl>
                                          <p:spTgt spid="250"/>
                                        </p:tgtEl>
                                        <p:attrNameLst>
                                          <p:attrName>style.visibility</p:attrName>
                                        </p:attrNameLst>
                                      </p:cBhvr>
                                      <p:to>
                                        <p:strVal val="visible"/>
                                      </p:to>
                                    </p:set>
                                    <p:anim calcmode="lin" valueType="num">
                                      <p:cBhvr additive="base">
                                        <p:cTn id="177" dur="500" fill="hold"/>
                                        <p:tgtEl>
                                          <p:spTgt spid="250"/>
                                        </p:tgtEl>
                                        <p:attrNameLst>
                                          <p:attrName>ppt_x</p:attrName>
                                        </p:attrNameLst>
                                      </p:cBhvr>
                                      <p:tavLst>
                                        <p:tav tm="0">
                                          <p:val>
                                            <p:strVal val="#ppt_x"/>
                                          </p:val>
                                        </p:tav>
                                        <p:tav tm="100000">
                                          <p:val>
                                            <p:strVal val="#ppt_x"/>
                                          </p:val>
                                        </p:tav>
                                      </p:tavLst>
                                    </p:anim>
                                    <p:anim calcmode="lin" valueType="num">
                                      <p:cBhvr additive="base">
                                        <p:cTn id="178" dur="500" fill="hold"/>
                                        <p:tgtEl>
                                          <p:spTgt spid="250"/>
                                        </p:tgtEl>
                                        <p:attrNameLst>
                                          <p:attrName>ppt_y</p:attrName>
                                        </p:attrNameLst>
                                      </p:cBhvr>
                                      <p:tavLst>
                                        <p:tav tm="0">
                                          <p:val>
                                            <p:strVal val="0-#ppt_h/2"/>
                                          </p:val>
                                        </p:tav>
                                        <p:tav tm="100000">
                                          <p:val>
                                            <p:strVal val="#ppt_y"/>
                                          </p:val>
                                        </p:tav>
                                      </p:tavLst>
                                    </p:anim>
                                  </p:childTnLst>
                                </p:cTn>
                              </p:par>
                              <p:par>
                                <p:cTn id="179" presetID="2" presetClass="entr" presetSubtype="1" fill="hold" nodeType="withEffect">
                                  <p:stCondLst>
                                    <p:cond delay="0"/>
                                  </p:stCondLst>
                                  <p:childTnLst>
                                    <p:set>
                                      <p:cBhvr>
                                        <p:cTn id="180" dur="1" fill="hold">
                                          <p:stCondLst>
                                            <p:cond delay="0"/>
                                          </p:stCondLst>
                                        </p:cTn>
                                        <p:tgtEl>
                                          <p:spTgt spid="251"/>
                                        </p:tgtEl>
                                        <p:attrNameLst>
                                          <p:attrName>style.visibility</p:attrName>
                                        </p:attrNameLst>
                                      </p:cBhvr>
                                      <p:to>
                                        <p:strVal val="visible"/>
                                      </p:to>
                                    </p:set>
                                    <p:anim calcmode="lin" valueType="num">
                                      <p:cBhvr additive="base">
                                        <p:cTn id="181" dur="500" fill="hold"/>
                                        <p:tgtEl>
                                          <p:spTgt spid="251"/>
                                        </p:tgtEl>
                                        <p:attrNameLst>
                                          <p:attrName>ppt_x</p:attrName>
                                        </p:attrNameLst>
                                      </p:cBhvr>
                                      <p:tavLst>
                                        <p:tav tm="0">
                                          <p:val>
                                            <p:strVal val="#ppt_x"/>
                                          </p:val>
                                        </p:tav>
                                        <p:tav tm="100000">
                                          <p:val>
                                            <p:strVal val="#ppt_x"/>
                                          </p:val>
                                        </p:tav>
                                      </p:tavLst>
                                    </p:anim>
                                    <p:anim calcmode="lin" valueType="num">
                                      <p:cBhvr additive="base">
                                        <p:cTn id="182" dur="500" fill="hold"/>
                                        <p:tgtEl>
                                          <p:spTgt spid="251"/>
                                        </p:tgtEl>
                                        <p:attrNameLst>
                                          <p:attrName>ppt_y</p:attrName>
                                        </p:attrNameLst>
                                      </p:cBhvr>
                                      <p:tavLst>
                                        <p:tav tm="0">
                                          <p:val>
                                            <p:strVal val="0-#ppt_h/2"/>
                                          </p:val>
                                        </p:tav>
                                        <p:tav tm="100000">
                                          <p:val>
                                            <p:strVal val="#ppt_y"/>
                                          </p:val>
                                        </p:tav>
                                      </p:tavLst>
                                    </p:anim>
                                  </p:childTnLst>
                                </p:cTn>
                              </p:par>
                              <p:par>
                                <p:cTn id="183" presetID="2" presetClass="entr" presetSubtype="1" fill="hold" nodeType="withEffect">
                                  <p:stCondLst>
                                    <p:cond delay="0"/>
                                  </p:stCondLst>
                                  <p:childTnLst>
                                    <p:set>
                                      <p:cBhvr>
                                        <p:cTn id="184" dur="1" fill="hold">
                                          <p:stCondLst>
                                            <p:cond delay="0"/>
                                          </p:stCondLst>
                                        </p:cTn>
                                        <p:tgtEl>
                                          <p:spTgt spid="255"/>
                                        </p:tgtEl>
                                        <p:attrNameLst>
                                          <p:attrName>style.visibility</p:attrName>
                                        </p:attrNameLst>
                                      </p:cBhvr>
                                      <p:to>
                                        <p:strVal val="visible"/>
                                      </p:to>
                                    </p:set>
                                    <p:anim calcmode="lin" valueType="num">
                                      <p:cBhvr additive="base">
                                        <p:cTn id="185" dur="500" fill="hold"/>
                                        <p:tgtEl>
                                          <p:spTgt spid="255"/>
                                        </p:tgtEl>
                                        <p:attrNameLst>
                                          <p:attrName>ppt_x</p:attrName>
                                        </p:attrNameLst>
                                      </p:cBhvr>
                                      <p:tavLst>
                                        <p:tav tm="0">
                                          <p:val>
                                            <p:strVal val="#ppt_x"/>
                                          </p:val>
                                        </p:tav>
                                        <p:tav tm="100000">
                                          <p:val>
                                            <p:strVal val="#ppt_x"/>
                                          </p:val>
                                        </p:tav>
                                      </p:tavLst>
                                    </p:anim>
                                    <p:anim calcmode="lin" valueType="num">
                                      <p:cBhvr additive="base">
                                        <p:cTn id="186" dur="500" fill="hold"/>
                                        <p:tgtEl>
                                          <p:spTgt spid="255"/>
                                        </p:tgtEl>
                                        <p:attrNameLst>
                                          <p:attrName>ppt_y</p:attrName>
                                        </p:attrNameLst>
                                      </p:cBhvr>
                                      <p:tavLst>
                                        <p:tav tm="0">
                                          <p:val>
                                            <p:strVal val="0-#ppt_h/2"/>
                                          </p:val>
                                        </p:tav>
                                        <p:tav tm="100000">
                                          <p:val>
                                            <p:strVal val="#ppt_y"/>
                                          </p:val>
                                        </p:tav>
                                      </p:tavLst>
                                    </p:anim>
                                  </p:childTnLst>
                                </p:cTn>
                              </p:par>
                              <p:par>
                                <p:cTn id="187" presetID="2" presetClass="entr" presetSubtype="1" fill="hold" nodeType="withEffect">
                                  <p:stCondLst>
                                    <p:cond delay="0"/>
                                  </p:stCondLst>
                                  <p:childTnLst>
                                    <p:set>
                                      <p:cBhvr>
                                        <p:cTn id="188" dur="1" fill="hold">
                                          <p:stCondLst>
                                            <p:cond delay="0"/>
                                          </p:stCondLst>
                                        </p:cTn>
                                        <p:tgtEl>
                                          <p:spTgt spid="259"/>
                                        </p:tgtEl>
                                        <p:attrNameLst>
                                          <p:attrName>style.visibility</p:attrName>
                                        </p:attrNameLst>
                                      </p:cBhvr>
                                      <p:to>
                                        <p:strVal val="visible"/>
                                      </p:to>
                                    </p:set>
                                    <p:anim calcmode="lin" valueType="num">
                                      <p:cBhvr additive="base">
                                        <p:cTn id="189" dur="500" fill="hold"/>
                                        <p:tgtEl>
                                          <p:spTgt spid="259"/>
                                        </p:tgtEl>
                                        <p:attrNameLst>
                                          <p:attrName>ppt_x</p:attrName>
                                        </p:attrNameLst>
                                      </p:cBhvr>
                                      <p:tavLst>
                                        <p:tav tm="0">
                                          <p:val>
                                            <p:strVal val="#ppt_x"/>
                                          </p:val>
                                        </p:tav>
                                        <p:tav tm="100000">
                                          <p:val>
                                            <p:strVal val="#ppt_x"/>
                                          </p:val>
                                        </p:tav>
                                      </p:tavLst>
                                    </p:anim>
                                    <p:anim calcmode="lin" valueType="num">
                                      <p:cBhvr additive="base">
                                        <p:cTn id="190" dur="500" fill="hold"/>
                                        <p:tgtEl>
                                          <p:spTgt spid="259"/>
                                        </p:tgtEl>
                                        <p:attrNameLst>
                                          <p:attrName>ppt_y</p:attrName>
                                        </p:attrNameLst>
                                      </p:cBhvr>
                                      <p:tavLst>
                                        <p:tav tm="0">
                                          <p:val>
                                            <p:strVal val="0-#ppt_h/2"/>
                                          </p:val>
                                        </p:tav>
                                        <p:tav tm="100000">
                                          <p:val>
                                            <p:strVal val="#ppt_y"/>
                                          </p:val>
                                        </p:tav>
                                      </p:tavLst>
                                    </p:anim>
                                  </p:childTnLst>
                                </p:cTn>
                              </p:par>
                              <p:par>
                                <p:cTn id="191" presetID="2" presetClass="entr" presetSubtype="1" fill="hold" nodeType="withEffect">
                                  <p:stCondLst>
                                    <p:cond delay="0"/>
                                  </p:stCondLst>
                                  <p:childTnLst>
                                    <p:set>
                                      <p:cBhvr>
                                        <p:cTn id="192" dur="1" fill="hold">
                                          <p:stCondLst>
                                            <p:cond delay="0"/>
                                          </p:stCondLst>
                                        </p:cTn>
                                        <p:tgtEl>
                                          <p:spTgt spid="260"/>
                                        </p:tgtEl>
                                        <p:attrNameLst>
                                          <p:attrName>style.visibility</p:attrName>
                                        </p:attrNameLst>
                                      </p:cBhvr>
                                      <p:to>
                                        <p:strVal val="visible"/>
                                      </p:to>
                                    </p:set>
                                    <p:anim calcmode="lin" valueType="num">
                                      <p:cBhvr additive="base">
                                        <p:cTn id="193" dur="500" fill="hold"/>
                                        <p:tgtEl>
                                          <p:spTgt spid="260"/>
                                        </p:tgtEl>
                                        <p:attrNameLst>
                                          <p:attrName>ppt_x</p:attrName>
                                        </p:attrNameLst>
                                      </p:cBhvr>
                                      <p:tavLst>
                                        <p:tav tm="0">
                                          <p:val>
                                            <p:strVal val="#ppt_x"/>
                                          </p:val>
                                        </p:tav>
                                        <p:tav tm="100000">
                                          <p:val>
                                            <p:strVal val="#ppt_x"/>
                                          </p:val>
                                        </p:tav>
                                      </p:tavLst>
                                    </p:anim>
                                    <p:anim calcmode="lin" valueType="num">
                                      <p:cBhvr additive="base">
                                        <p:cTn id="194" dur="500" fill="hold"/>
                                        <p:tgtEl>
                                          <p:spTgt spid="260"/>
                                        </p:tgtEl>
                                        <p:attrNameLst>
                                          <p:attrName>ppt_y</p:attrName>
                                        </p:attrNameLst>
                                      </p:cBhvr>
                                      <p:tavLst>
                                        <p:tav tm="0">
                                          <p:val>
                                            <p:strVal val="0-#ppt_h/2"/>
                                          </p:val>
                                        </p:tav>
                                        <p:tav tm="100000">
                                          <p:val>
                                            <p:strVal val="#ppt_y"/>
                                          </p:val>
                                        </p:tav>
                                      </p:tavLst>
                                    </p:anim>
                                  </p:childTnLst>
                                </p:cTn>
                              </p:par>
                              <p:par>
                                <p:cTn id="195" presetID="2" presetClass="entr" presetSubtype="1" fill="hold" nodeType="withEffect">
                                  <p:stCondLst>
                                    <p:cond delay="0"/>
                                  </p:stCondLst>
                                  <p:childTnLst>
                                    <p:set>
                                      <p:cBhvr>
                                        <p:cTn id="196" dur="1" fill="hold">
                                          <p:stCondLst>
                                            <p:cond delay="0"/>
                                          </p:stCondLst>
                                        </p:cTn>
                                        <p:tgtEl>
                                          <p:spTgt spid="264"/>
                                        </p:tgtEl>
                                        <p:attrNameLst>
                                          <p:attrName>style.visibility</p:attrName>
                                        </p:attrNameLst>
                                      </p:cBhvr>
                                      <p:to>
                                        <p:strVal val="visible"/>
                                      </p:to>
                                    </p:set>
                                    <p:anim calcmode="lin" valueType="num">
                                      <p:cBhvr additive="base">
                                        <p:cTn id="197" dur="500" fill="hold"/>
                                        <p:tgtEl>
                                          <p:spTgt spid="264"/>
                                        </p:tgtEl>
                                        <p:attrNameLst>
                                          <p:attrName>ppt_x</p:attrName>
                                        </p:attrNameLst>
                                      </p:cBhvr>
                                      <p:tavLst>
                                        <p:tav tm="0">
                                          <p:val>
                                            <p:strVal val="#ppt_x"/>
                                          </p:val>
                                        </p:tav>
                                        <p:tav tm="100000">
                                          <p:val>
                                            <p:strVal val="#ppt_x"/>
                                          </p:val>
                                        </p:tav>
                                      </p:tavLst>
                                    </p:anim>
                                    <p:anim calcmode="lin" valueType="num">
                                      <p:cBhvr additive="base">
                                        <p:cTn id="198" dur="500" fill="hold"/>
                                        <p:tgtEl>
                                          <p:spTgt spid="264"/>
                                        </p:tgtEl>
                                        <p:attrNameLst>
                                          <p:attrName>ppt_y</p:attrName>
                                        </p:attrNameLst>
                                      </p:cBhvr>
                                      <p:tavLst>
                                        <p:tav tm="0">
                                          <p:val>
                                            <p:strVal val="0-#ppt_h/2"/>
                                          </p:val>
                                        </p:tav>
                                        <p:tav tm="100000">
                                          <p:val>
                                            <p:strVal val="#ppt_y"/>
                                          </p:val>
                                        </p:tav>
                                      </p:tavLst>
                                    </p:anim>
                                  </p:childTnLst>
                                </p:cTn>
                              </p:par>
                              <p:par>
                                <p:cTn id="199" presetID="2" presetClass="entr" presetSubtype="1" fill="hold" nodeType="withEffect">
                                  <p:stCondLst>
                                    <p:cond delay="0"/>
                                  </p:stCondLst>
                                  <p:childTnLst>
                                    <p:set>
                                      <p:cBhvr>
                                        <p:cTn id="200" dur="1" fill="hold">
                                          <p:stCondLst>
                                            <p:cond delay="0"/>
                                          </p:stCondLst>
                                        </p:cTn>
                                        <p:tgtEl>
                                          <p:spTgt spid="265"/>
                                        </p:tgtEl>
                                        <p:attrNameLst>
                                          <p:attrName>style.visibility</p:attrName>
                                        </p:attrNameLst>
                                      </p:cBhvr>
                                      <p:to>
                                        <p:strVal val="visible"/>
                                      </p:to>
                                    </p:set>
                                    <p:anim calcmode="lin" valueType="num">
                                      <p:cBhvr additive="base">
                                        <p:cTn id="201" dur="500" fill="hold"/>
                                        <p:tgtEl>
                                          <p:spTgt spid="265"/>
                                        </p:tgtEl>
                                        <p:attrNameLst>
                                          <p:attrName>ppt_x</p:attrName>
                                        </p:attrNameLst>
                                      </p:cBhvr>
                                      <p:tavLst>
                                        <p:tav tm="0">
                                          <p:val>
                                            <p:strVal val="#ppt_x"/>
                                          </p:val>
                                        </p:tav>
                                        <p:tav tm="100000">
                                          <p:val>
                                            <p:strVal val="#ppt_x"/>
                                          </p:val>
                                        </p:tav>
                                      </p:tavLst>
                                    </p:anim>
                                    <p:anim calcmode="lin" valueType="num">
                                      <p:cBhvr additive="base">
                                        <p:cTn id="202" dur="500" fill="hold"/>
                                        <p:tgtEl>
                                          <p:spTgt spid="265"/>
                                        </p:tgtEl>
                                        <p:attrNameLst>
                                          <p:attrName>ppt_y</p:attrName>
                                        </p:attrNameLst>
                                      </p:cBhvr>
                                      <p:tavLst>
                                        <p:tav tm="0">
                                          <p:val>
                                            <p:strVal val="0-#ppt_h/2"/>
                                          </p:val>
                                        </p:tav>
                                        <p:tav tm="100000">
                                          <p:val>
                                            <p:strVal val="#ppt_y"/>
                                          </p:val>
                                        </p:tav>
                                      </p:tavLst>
                                    </p:anim>
                                  </p:childTnLst>
                                </p:cTn>
                              </p:par>
                              <p:par>
                                <p:cTn id="203" presetID="2" presetClass="entr" presetSubtype="1" fill="hold" nodeType="withEffect">
                                  <p:stCondLst>
                                    <p:cond delay="0"/>
                                  </p:stCondLst>
                                  <p:childTnLst>
                                    <p:set>
                                      <p:cBhvr>
                                        <p:cTn id="204" dur="1" fill="hold">
                                          <p:stCondLst>
                                            <p:cond delay="0"/>
                                          </p:stCondLst>
                                        </p:cTn>
                                        <p:tgtEl>
                                          <p:spTgt spid="266"/>
                                        </p:tgtEl>
                                        <p:attrNameLst>
                                          <p:attrName>style.visibility</p:attrName>
                                        </p:attrNameLst>
                                      </p:cBhvr>
                                      <p:to>
                                        <p:strVal val="visible"/>
                                      </p:to>
                                    </p:set>
                                    <p:anim calcmode="lin" valueType="num">
                                      <p:cBhvr additive="base">
                                        <p:cTn id="205" dur="500" fill="hold"/>
                                        <p:tgtEl>
                                          <p:spTgt spid="266"/>
                                        </p:tgtEl>
                                        <p:attrNameLst>
                                          <p:attrName>ppt_x</p:attrName>
                                        </p:attrNameLst>
                                      </p:cBhvr>
                                      <p:tavLst>
                                        <p:tav tm="0">
                                          <p:val>
                                            <p:strVal val="#ppt_x"/>
                                          </p:val>
                                        </p:tav>
                                        <p:tav tm="100000">
                                          <p:val>
                                            <p:strVal val="#ppt_x"/>
                                          </p:val>
                                        </p:tav>
                                      </p:tavLst>
                                    </p:anim>
                                    <p:anim calcmode="lin" valueType="num">
                                      <p:cBhvr additive="base">
                                        <p:cTn id="206" dur="500" fill="hold"/>
                                        <p:tgtEl>
                                          <p:spTgt spid="266"/>
                                        </p:tgtEl>
                                        <p:attrNameLst>
                                          <p:attrName>ppt_y</p:attrName>
                                        </p:attrNameLst>
                                      </p:cBhvr>
                                      <p:tavLst>
                                        <p:tav tm="0">
                                          <p:val>
                                            <p:strVal val="0-#ppt_h/2"/>
                                          </p:val>
                                        </p:tav>
                                        <p:tav tm="100000">
                                          <p:val>
                                            <p:strVal val="#ppt_y"/>
                                          </p:val>
                                        </p:tav>
                                      </p:tavLst>
                                    </p:anim>
                                  </p:childTnLst>
                                </p:cTn>
                              </p:par>
                              <p:par>
                                <p:cTn id="207" presetID="2" presetClass="entr" presetSubtype="1" fill="hold" nodeType="withEffect">
                                  <p:stCondLst>
                                    <p:cond delay="0"/>
                                  </p:stCondLst>
                                  <p:childTnLst>
                                    <p:set>
                                      <p:cBhvr>
                                        <p:cTn id="208" dur="1" fill="hold">
                                          <p:stCondLst>
                                            <p:cond delay="0"/>
                                          </p:stCondLst>
                                        </p:cTn>
                                        <p:tgtEl>
                                          <p:spTgt spid="270"/>
                                        </p:tgtEl>
                                        <p:attrNameLst>
                                          <p:attrName>style.visibility</p:attrName>
                                        </p:attrNameLst>
                                      </p:cBhvr>
                                      <p:to>
                                        <p:strVal val="visible"/>
                                      </p:to>
                                    </p:set>
                                    <p:anim calcmode="lin" valueType="num">
                                      <p:cBhvr additive="base">
                                        <p:cTn id="209" dur="500" fill="hold"/>
                                        <p:tgtEl>
                                          <p:spTgt spid="270"/>
                                        </p:tgtEl>
                                        <p:attrNameLst>
                                          <p:attrName>ppt_x</p:attrName>
                                        </p:attrNameLst>
                                      </p:cBhvr>
                                      <p:tavLst>
                                        <p:tav tm="0">
                                          <p:val>
                                            <p:strVal val="#ppt_x"/>
                                          </p:val>
                                        </p:tav>
                                        <p:tav tm="100000">
                                          <p:val>
                                            <p:strVal val="#ppt_x"/>
                                          </p:val>
                                        </p:tav>
                                      </p:tavLst>
                                    </p:anim>
                                    <p:anim calcmode="lin" valueType="num">
                                      <p:cBhvr additive="base">
                                        <p:cTn id="210" dur="500" fill="hold"/>
                                        <p:tgtEl>
                                          <p:spTgt spid="270"/>
                                        </p:tgtEl>
                                        <p:attrNameLst>
                                          <p:attrName>ppt_y</p:attrName>
                                        </p:attrNameLst>
                                      </p:cBhvr>
                                      <p:tavLst>
                                        <p:tav tm="0">
                                          <p:val>
                                            <p:strVal val="0-#ppt_h/2"/>
                                          </p:val>
                                        </p:tav>
                                        <p:tav tm="100000">
                                          <p:val>
                                            <p:strVal val="#ppt_y"/>
                                          </p:val>
                                        </p:tav>
                                      </p:tavLst>
                                    </p:anim>
                                  </p:childTnLst>
                                </p:cTn>
                              </p:par>
                              <p:par>
                                <p:cTn id="211" presetID="2" presetClass="entr" presetSubtype="1" fill="hold" grpId="0" nodeType="withEffect">
                                  <p:stCondLst>
                                    <p:cond delay="0"/>
                                  </p:stCondLst>
                                  <p:childTnLst>
                                    <p:set>
                                      <p:cBhvr>
                                        <p:cTn id="212" dur="1" fill="hold">
                                          <p:stCondLst>
                                            <p:cond delay="0"/>
                                          </p:stCondLst>
                                        </p:cTn>
                                        <p:tgtEl>
                                          <p:spTgt spid="274"/>
                                        </p:tgtEl>
                                        <p:attrNameLst>
                                          <p:attrName>style.visibility</p:attrName>
                                        </p:attrNameLst>
                                      </p:cBhvr>
                                      <p:to>
                                        <p:strVal val="visible"/>
                                      </p:to>
                                    </p:set>
                                    <p:anim calcmode="lin" valueType="num">
                                      <p:cBhvr additive="base">
                                        <p:cTn id="213" dur="500" fill="hold"/>
                                        <p:tgtEl>
                                          <p:spTgt spid="274"/>
                                        </p:tgtEl>
                                        <p:attrNameLst>
                                          <p:attrName>ppt_x</p:attrName>
                                        </p:attrNameLst>
                                      </p:cBhvr>
                                      <p:tavLst>
                                        <p:tav tm="0">
                                          <p:val>
                                            <p:strVal val="#ppt_x"/>
                                          </p:val>
                                        </p:tav>
                                        <p:tav tm="100000">
                                          <p:val>
                                            <p:strVal val="#ppt_x"/>
                                          </p:val>
                                        </p:tav>
                                      </p:tavLst>
                                    </p:anim>
                                    <p:anim calcmode="lin" valueType="num">
                                      <p:cBhvr additive="base">
                                        <p:cTn id="214" dur="500" fill="hold"/>
                                        <p:tgtEl>
                                          <p:spTgt spid="274"/>
                                        </p:tgtEl>
                                        <p:attrNameLst>
                                          <p:attrName>ppt_y</p:attrName>
                                        </p:attrNameLst>
                                      </p:cBhvr>
                                      <p:tavLst>
                                        <p:tav tm="0">
                                          <p:val>
                                            <p:strVal val="0-#ppt_h/2"/>
                                          </p:val>
                                        </p:tav>
                                        <p:tav tm="100000">
                                          <p:val>
                                            <p:strVal val="#ppt_y"/>
                                          </p:val>
                                        </p:tav>
                                      </p:tavLst>
                                    </p:anim>
                                  </p:childTnLst>
                                </p:cTn>
                              </p:par>
                              <p:par>
                                <p:cTn id="215" presetID="2" presetClass="entr" presetSubtype="1" fill="hold" nodeType="withEffect">
                                  <p:stCondLst>
                                    <p:cond delay="0"/>
                                  </p:stCondLst>
                                  <p:childTnLst>
                                    <p:set>
                                      <p:cBhvr>
                                        <p:cTn id="216" dur="1" fill="hold">
                                          <p:stCondLst>
                                            <p:cond delay="0"/>
                                          </p:stCondLst>
                                        </p:cTn>
                                        <p:tgtEl>
                                          <p:spTgt spid="275"/>
                                        </p:tgtEl>
                                        <p:attrNameLst>
                                          <p:attrName>style.visibility</p:attrName>
                                        </p:attrNameLst>
                                      </p:cBhvr>
                                      <p:to>
                                        <p:strVal val="visible"/>
                                      </p:to>
                                    </p:set>
                                    <p:anim calcmode="lin" valueType="num">
                                      <p:cBhvr additive="base">
                                        <p:cTn id="217" dur="500" fill="hold"/>
                                        <p:tgtEl>
                                          <p:spTgt spid="275"/>
                                        </p:tgtEl>
                                        <p:attrNameLst>
                                          <p:attrName>ppt_x</p:attrName>
                                        </p:attrNameLst>
                                      </p:cBhvr>
                                      <p:tavLst>
                                        <p:tav tm="0">
                                          <p:val>
                                            <p:strVal val="#ppt_x"/>
                                          </p:val>
                                        </p:tav>
                                        <p:tav tm="100000">
                                          <p:val>
                                            <p:strVal val="#ppt_x"/>
                                          </p:val>
                                        </p:tav>
                                      </p:tavLst>
                                    </p:anim>
                                    <p:anim calcmode="lin" valueType="num">
                                      <p:cBhvr additive="base">
                                        <p:cTn id="218" dur="500" fill="hold"/>
                                        <p:tgtEl>
                                          <p:spTgt spid="275"/>
                                        </p:tgtEl>
                                        <p:attrNameLst>
                                          <p:attrName>ppt_y</p:attrName>
                                        </p:attrNameLst>
                                      </p:cBhvr>
                                      <p:tavLst>
                                        <p:tav tm="0">
                                          <p:val>
                                            <p:strVal val="0-#ppt_h/2"/>
                                          </p:val>
                                        </p:tav>
                                        <p:tav tm="100000">
                                          <p:val>
                                            <p:strVal val="#ppt_y"/>
                                          </p:val>
                                        </p:tav>
                                      </p:tavLst>
                                    </p:anim>
                                  </p:childTnLst>
                                </p:cTn>
                              </p:par>
                              <p:par>
                                <p:cTn id="219" presetID="2" presetClass="entr" presetSubtype="1" fill="hold" nodeType="withEffect">
                                  <p:stCondLst>
                                    <p:cond delay="0"/>
                                  </p:stCondLst>
                                  <p:childTnLst>
                                    <p:set>
                                      <p:cBhvr>
                                        <p:cTn id="220" dur="1" fill="hold">
                                          <p:stCondLst>
                                            <p:cond delay="0"/>
                                          </p:stCondLst>
                                        </p:cTn>
                                        <p:tgtEl>
                                          <p:spTgt spid="276"/>
                                        </p:tgtEl>
                                        <p:attrNameLst>
                                          <p:attrName>style.visibility</p:attrName>
                                        </p:attrNameLst>
                                      </p:cBhvr>
                                      <p:to>
                                        <p:strVal val="visible"/>
                                      </p:to>
                                    </p:set>
                                    <p:anim calcmode="lin" valueType="num">
                                      <p:cBhvr additive="base">
                                        <p:cTn id="221" dur="500" fill="hold"/>
                                        <p:tgtEl>
                                          <p:spTgt spid="276"/>
                                        </p:tgtEl>
                                        <p:attrNameLst>
                                          <p:attrName>ppt_x</p:attrName>
                                        </p:attrNameLst>
                                      </p:cBhvr>
                                      <p:tavLst>
                                        <p:tav tm="0">
                                          <p:val>
                                            <p:strVal val="#ppt_x"/>
                                          </p:val>
                                        </p:tav>
                                        <p:tav tm="100000">
                                          <p:val>
                                            <p:strVal val="#ppt_x"/>
                                          </p:val>
                                        </p:tav>
                                      </p:tavLst>
                                    </p:anim>
                                    <p:anim calcmode="lin" valueType="num">
                                      <p:cBhvr additive="base">
                                        <p:cTn id="222" dur="500" fill="hold"/>
                                        <p:tgtEl>
                                          <p:spTgt spid="276"/>
                                        </p:tgtEl>
                                        <p:attrNameLst>
                                          <p:attrName>ppt_y</p:attrName>
                                        </p:attrNameLst>
                                      </p:cBhvr>
                                      <p:tavLst>
                                        <p:tav tm="0">
                                          <p:val>
                                            <p:strVal val="0-#ppt_h/2"/>
                                          </p:val>
                                        </p:tav>
                                        <p:tav tm="100000">
                                          <p:val>
                                            <p:strVal val="#ppt_y"/>
                                          </p:val>
                                        </p:tav>
                                      </p:tavLst>
                                    </p:anim>
                                  </p:childTnLst>
                                </p:cTn>
                              </p:par>
                              <p:par>
                                <p:cTn id="223" presetID="2" presetClass="entr" presetSubtype="1" fill="hold" nodeType="withEffect">
                                  <p:stCondLst>
                                    <p:cond delay="0"/>
                                  </p:stCondLst>
                                  <p:childTnLst>
                                    <p:set>
                                      <p:cBhvr>
                                        <p:cTn id="224" dur="1" fill="hold">
                                          <p:stCondLst>
                                            <p:cond delay="0"/>
                                          </p:stCondLst>
                                        </p:cTn>
                                        <p:tgtEl>
                                          <p:spTgt spid="280"/>
                                        </p:tgtEl>
                                        <p:attrNameLst>
                                          <p:attrName>style.visibility</p:attrName>
                                        </p:attrNameLst>
                                      </p:cBhvr>
                                      <p:to>
                                        <p:strVal val="visible"/>
                                      </p:to>
                                    </p:set>
                                    <p:anim calcmode="lin" valueType="num">
                                      <p:cBhvr additive="base">
                                        <p:cTn id="225" dur="500" fill="hold"/>
                                        <p:tgtEl>
                                          <p:spTgt spid="280"/>
                                        </p:tgtEl>
                                        <p:attrNameLst>
                                          <p:attrName>ppt_x</p:attrName>
                                        </p:attrNameLst>
                                      </p:cBhvr>
                                      <p:tavLst>
                                        <p:tav tm="0">
                                          <p:val>
                                            <p:strVal val="#ppt_x"/>
                                          </p:val>
                                        </p:tav>
                                        <p:tav tm="100000">
                                          <p:val>
                                            <p:strVal val="#ppt_x"/>
                                          </p:val>
                                        </p:tav>
                                      </p:tavLst>
                                    </p:anim>
                                    <p:anim calcmode="lin" valueType="num">
                                      <p:cBhvr additive="base">
                                        <p:cTn id="226" dur="500" fill="hold"/>
                                        <p:tgtEl>
                                          <p:spTgt spid="280"/>
                                        </p:tgtEl>
                                        <p:attrNameLst>
                                          <p:attrName>ppt_y</p:attrName>
                                        </p:attrNameLst>
                                      </p:cBhvr>
                                      <p:tavLst>
                                        <p:tav tm="0">
                                          <p:val>
                                            <p:strVal val="0-#ppt_h/2"/>
                                          </p:val>
                                        </p:tav>
                                        <p:tav tm="100000">
                                          <p:val>
                                            <p:strVal val="#ppt_y"/>
                                          </p:val>
                                        </p:tav>
                                      </p:tavLst>
                                    </p:anim>
                                  </p:childTnLst>
                                </p:cTn>
                              </p:par>
                              <p:par>
                                <p:cTn id="227" presetID="2" presetClass="entr" presetSubtype="1" fill="hold" nodeType="withEffect">
                                  <p:stCondLst>
                                    <p:cond delay="0"/>
                                  </p:stCondLst>
                                  <p:childTnLst>
                                    <p:set>
                                      <p:cBhvr>
                                        <p:cTn id="228" dur="1" fill="hold">
                                          <p:stCondLst>
                                            <p:cond delay="0"/>
                                          </p:stCondLst>
                                        </p:cTn>
                                        <p:tgtEl>
                                          <p:spTgt spid="281"/>
                                        </p:tgtEl>
                                        <p:attrNameLst>
                                          <p:attrName>style.visibility</p:attrName>
                                        </p:attrNameLst>
                                      </p:cBhvr>
                                      <p:to>
                                        <p:strVal val="visible"/>
                                      </p:to>
                                    </p:set>
                                    <p:anim calcmode="lin" valueType="num">
                                      <p:cBhvr additive="base">
                                        <p:cTn id="229" dur="500" fill="hold"/>
                                        <p:tgtEl>
                                          <p:spTgt spid="281"/>
                                        </p:tgtEl>
                                        <p:attrNameLst>
                                          <p:attrName>ppt_x</p:attrName>
                                        </p:attrNameLst>
                                      </p:cBhvr>
                                      <p:tavLst>
                                        <p:tav tm="0">
                                          <p:val>
                                            <p:strVal val="#ppt_x"/>
                                          </p:val>
                                        </p:tav>
                                        <p:tav tm="100000">
                                          <p:val>
                                            <p:strVal val="#ppt_x"/>
                                          </p:val>
                                        </p:tav>
                                      </p:tavLst>
                                    </p:anim>
                                    <p:anim calcmode="lin" valueType="num">
                                      <p:cBhvr additive="base">
                                        <p:cTn id="230" dur="500" fill="hold"/>
                                        <p:tgtEl>
                                          <p:spTgt spid="281"/>
                                        </p:tgtEl>
                                        <p:attrNameLst>
                                          <p:attrName>ppt_y</p:attrName>
                                        </p:attrNameLst>
                                      </p:cBhvr>
                                      <p:tavLst>
                                        <p:tav tm="0">
                                          <p:val>
                                            <p:strVal val="0-#ppt_h/2"/>
                                          </p:val>
                                        </p:tav>
                                        <p:tav tm="100000">
                                          <p:val>
                                            <p:strVal val="#ppt_y"/>
                                          </p:val>
                                        </p:tav>
                                      </p:tavLst>
                                    </p:anim>
                                  </p:childTnLst>
                                </p:cTn>
                              </p:par>
                              <p:par>
                                <p:cTn id="231" presetID="2" presetClass="entr" presetSubtype="1" fill="hold" nodeType="withEffect">
                                  <p:stCondLst>
                                    <p:cond delay="0"/>
                                  </p:stCondLst>
                                  <p:childTnLst>
                                    <p:set>
                                      <p:cBhvr>
                                        <p:cTn id="232" dur="1" fill="hold">
                                          <p:stCondLst>
                                            <p:cond delay="0"/>
                                          </p:stCondLst>
                                        </p:cTn>
                                        <p:tgtEl>
                                          <p:spTgt spid="282"/>
                                        </p:tgtEl>
                                        <p:attrNameLst>
                                          <p:attrName>style.visibility</p:attrName>
                                        </p:attrNameLst>
                                      </p:cBhvr>
                                      <p:to>
                                        <p:strVal val="visible"/>
                                      </p:to>
                                    </p:set>
                                    <p:anim calcmode="lin" valueType="num">
                                      <p:cBhvr additive="base">
                                        <p:cTn id="233" dur="500" fill="hold"/>
                                        <p:tgtEl>
                                          <p:spTgt spid="282"/>
                                        </p:tgtEl>
                                        <p:attrNameLst>
                                          <p:attrName>ppt_x</p:attrName>
                                        </p:attrNameLst>
                                      </p:cBhvr>
                                      <p:tavLst>
                                        <p:tav tm="0">
                                          <p:val>
                                            <p:strVal val="#ppt_x"/>
                                          </p:val>
                                        </p:tav>
                                        <p:tav tm="100000">
                                          <p:val>
                                            <p:strVal val="#ppt_x"/>
                                          </p:val>
                                        </p:tav>
                                      </p:tavLst>
                                    </p:anim>
                                    <p:anim calcmode="lin" valueType="num">
                                      <p:cBhvr additive="base">
                                        <p:cTn id="234" dur="500" fill="hold"/>
                                        <p:tgtEl>
                                          <p:spTgt spid="282"/>
                                        </p:tgtEl>
                                        <p:attrNameLst>
                                          <p:attrName>ppt_y</p:attrName>
                                        </p:attrNameLst>
                                      </p:cBhvr>
                                      <p:tavLst>
                                        <p:tav tm="0">
                                          <p:val>
                                            <p:strVal val="0-#ppt_h/2"/>
                                          </p:val>
                                        </p:tav>
                                        <p:tav tm="100000">
                                          <p:val>
                                            <p:strVal val="#ppt_y"/>
                                          </p:val>
                                        </p:tav>
                                      </p:tavLst>
                                    </p:anim>
                                  </p:childTnLst>
                                </p:cTn>
                              </p:par>
                              <p:par>
                                <p:cTn id="235" presetID="2" presetClass="entr" presetSubtype="1" fill="hold" nodeType="withEffect">
                                  <p:stCondLst>
                                    <p:cond delay="0"/>
                                  </p:stCondLst>
                                  <p:childTnLst>
                                    <p:set>
                                      <p:cBhvr>
                                        <p:cTn id="236" dur="1" fill="hold">
                                          <p:stCondLst>
                                            <p:cond delay="0"/>
                                          </p:stCondLst>
                                        </p:cTn>
                                        <p:tgtEl>
                                          <p:spTgt spid="290"/>
                                        </p:tgtEl>
                                        <p:attrNameLst>
                                          <p:attrName>style.visibility</p:attrName>
                                        </p:attrNameLst>
                                      </p:cBhvr>
                                      <p:to>
                                        <p:strVal val="visible"/>
                                      </p:to>
                                    </p:set>
                                    <p:anim calcmode="lin" valueType="num">
                                      <p:cBhvr additive="base">
                                        <p:cTn id="237" dur="500" fill="hold"/>
                                        <p:tgtEl>
                                          <p:spTgt spid="290"/>
                                        </p:tgtEl>
                                        <p:attrNameLst>
                                          <p:attrName>ppt_x</p:attrName>
                                        </p:attrNameLst>
                                      </p:cBhvr>
                                      <p:tavLst>
                                        <p:tav tm="0">
                                          <p:val>
                                            <p:strVal val="#ppt_x"/>
                                          </p:val>
                                        </p:tav>
                                        <p:tav tm="100000">
                                          <p:val>
                                            <p:strVal val="#ppt_x"/>
                                          </p:val>
                                        </p:tav>
                                      </p:tavLst>
                                    </p:anim>
                                    <p:anim calcmode="lin" valueType="num">
                                      <p:cBhvr additive="base">
                                        <p:cTn id="238" dur="500" fill="hold"/>
                                        <p:tgtEl>
                                          <p:spTgt spid="290"/>
                                        </p:tgtEl>
                                        <p:attrNameLst>
                                          <p:attrName>ppt_y</p:attrName>
                                        </p:attrNameLst>
                                      </p:cBhvr>
                                      <p:tavLst>
                                        <p:tav tm="0">
                                          <p:val>
                                            <p:strVal val="0-#ppt_h/2"/>
                                          </p:val>
                                        </p:tav>
                                        <p:tav tm="100000">
                                          <p:val>
                                            <p:strVal val="#ppt_y"/>
                                          </p:val>
                                        </p:tav>
                                      </p:tavLst>
                                    </p:anim>
                                  </p:childTnLst>
                                </p:cTn>
                              </p:par>
                              <p:par>
                                <p:cTn id="239" presetID="2" presetClass="entr" presetSubtype="1" fill="hold" nodeType="withEffect">
                                  <p:stCondLst>
                                    <p:cond delay="0"/>
                                  </p:stCondLst>
                                  <p:childTnLst>
                                    <p:set>
                                      <p:cBhvr>
                                        <p:cTn id="240" dur="1" fill="hold">
                                          <p:stCondLst>
                                            <p:cond delay="0"/>
                                          </p:stCondLst>
                                        </p:cTn>
                                        <p:tgtEl>
                                          <p:spTgt spid="291"/>
                                        </p:tgtEl>
                                        <p:attrNameLst>
                                          <p:attrName>style.visibility</p:attrName>
                                        </p:attrNameLst>
                                      </p:cBhvr>
                                      <p:to>
                                        <p:strVal val="visible"/>
                                      </p:to>
                                    </p:set>
                                    <p:anim calcmode="lin" valueType="num">
                                      <p:cBhvr additive="base">
                                        <p:cTn id="241" dur="500" fill="hold"/>
                                        <p:tgtEl>
                                          <p:spTgt spid="291"/>
                                        </p:tgtEl>
                                        <p:attrNameLst>
                                          <p:attrName>ppt_x</p:attrName>
                                        </p:attrNameLst>
                                      </p:cBhvr>
                                      <p:tavLst>
                                        <p:tav tm="0">
                                          <p:val>
                                            <p:strVal val="#ppt_x"/>
                                          </p:val>
                                        </p:tav>
                                        <p:tav tm="100000">
                                          <p:val>
                                            <p:strVal val="#ppt_x"/>
                                          </p:val>
                                        </p:tav>
                                      </p:tavLst>
                                    </p:anim>
                                    <p:anim calcmode="lin" valueType="num">
                                      <p:cBhvr additive="base">
                                        <p:cTn id="242" dur="500" fill="hold"/>
                                        <p:tgtEl>
                                          <p:spTgt spid="291"/>
                                        </p:tgtEl>
                                        <p:attrNameLst>
                                          <p:attrName>ppt_y</p:attrName>
                                        </p:attrNameLst>
                                      </p:cBhvr>
                                      <p:tavLst>
                                        <p:tav tm="0">
                                          <p:val>
                                            <p:strVal val="0-#ppt_h/2"/>
                                          </p:val>
                                        </p:tav>
                                        <p:tav tm="100000">
                                          <p:val>
                                            <p:strVal val="#ppt_y"/>
                                          </p:val>
                                        </p:tav>
                                      </p:tavLst>
                                    </p:anim>
                                  </p:childTnLst>
                                </p:cTn>
                              </p:par>
                              <p:par>
                                <p:cTn id="243" presetID="2" presetClass="entr" presetSubtype="1" fill="hold" nodeType="withEffect">
                                  <p:stCondLst>
                                    <p:cond delay="0"/>
                                  </p:stCondLst>
                                  <p:childTnLst>
                                    <p:set>
                                      <p:cBhvr>
                                        <p:cTn id="244" dur="1" fill="hold">
                                          <p:stCondLst>
                                            <p:cond delay="0"/>
                                          </p:stCondLst>
                                        </p:cTn>
                                        <p:tgtEl>
                                          <p:spTgt spid="292"/>
                                        </p:tgtEl>
                                        <p:attrNameLst>
                                          <p:attrName>style.visibility</p:attrName>
                                        </p:attrNameLst>
                                      </p:cBhvr>
                                      <p:to>
                                        <p:strVal val="visible"/>
                                      </p:to>
                                    </p:set>
                                    <p:anim calcmode="lin" valueType="num">
                                      <p:cBhvr additive="base">
                                        <p:cTn id="245" dur="500" fill="hold"/>
                                        <p:tgtEl>
                                          <p:spTgt spid="292"/>
                                        </p:tgtEl>
                                        <p:attrNameLst>
                                          <p:attrName>ppt_x</p:attrName>
                                        </p:attrNameLst>
                                      </p:cBhvr>
                                      <p:tavLst>
                                        <p:tav tm="0">
                                          <p:val>
                                            <p:strVal val="#ppt_x"/>
                                          </p:val>
                                        </p:tav>
                                        <p:tav tm="100000">
                                          <p:val>
                                            <p:strVal val="#ppt_x"/>
                                          </p:val>
                                        </p:tav>
                                      </p:tavLst>
                                    </p:anim>
                                    <p:anim calcmode="lin" valueType="num">
                                      <p:cBhvr additive="base">
                                        <p:cTn id="246" dur="500" fill="hold"/>
                                        <p:tgtEl>
                                          <p:spTgt spid="292"/>
                                        </p:tgtEl>
                                        <p:attrNameLst>
                                          <p:attrName>ppt_y</p:attrName>
                                        </p:attrNameLst>
                                      </p:cBhvr>
                                      <p:tavLst>
                                        <p:tav tm="0">
                                          <p:val>
                                            <p:strVal val="0-#ppt_h/2"/>
                                          </p:val>
                                        </p:tav>
                                        <p:tav tm="100000">
                                          <p:val>
                                            <p:strVal val="#ppt_y"/>
                                          </p:val>
                                        </p:tav>
                                      </p:tavLst>
                                    </p:anim>
                                  </p:childTnLst>
                                </p:cTn>
                              </p:par>
                              <p:par>
                                <p:cTn id="247" presetID="2" presetClass="entr" presetSubtype="1" fill="hold" nodeType="withEffect">
                                  <p:stCondLst>
                                    <p:cond delay="0"/>
                                  </p:stCondLst>
                                  <p:childTnLst>
                                    <p:set>
                                      <p:cBhvr>
                                        <p:cTn id="248" dur="1" fill="hold">
                                          <p:stCondLst>
                                            <p:cond delay="0"/>
                                          </p:stCondLst>
                                        </p:cTn>
                                        <p:tgtEl>
                                          <p:spTgt spid="293"/>
                                        </p:tgtEl>
                                        <p:attrNameLst>
                                          <p:attrName>style.visibility</p:attrName>
                                        </p:attrNameLst>
                                      </p:cBhvr>
                                      <p:to>
                                        <p:strVal val="visible"/>
                                      </p:to>
                                    </p:set>
                                    <p:anim calcmode="lin" valueType="num">
                                      <p:cBhvr additive="base">
                                        <p:cTn id="249" dur="500" fill="hold"/>
                                        <p:tgtEl>
                                          <p:spTgt spid="293"/>
                                        </p:tgtEl>
                                        <p:attrNameLst>
                                          <p:attrName>ppt_x</p:attrName>
                                        </p:attrNameLst>
                                      </p:cBhvr>
                                      <p:tavLst>
                                        <p:tav tm="0">
                                          <p:val>
                                            <p:strVal val="#ppt_x"/>
                                          </p:val>
                                        </p:tav>
                                        <p:tav tm="100000">
                                          <p:val>
                                            <p:strVal val="#ppt_x"/>
                                          </p:val>
                                        </p:tav>
                                      </p:tavLst>
                                    </p:anim>
                                    <p:anim calcmode="lin" valueType="num">
                                      <p:cBhvr additive="base">
                                        <p:cTn id="250" dur="500" fill="hold"/>
                                        <p:tgtEl>
                                          <p:spTgt spid="293"/>
                                        </p:tgtEl>
                                        <p:attrNameLst>
                                          <p:attrName>ppt_y</p:attrName>
                                        </p:attrNameLst>
                                      </p:cBhvr>
                                      <p:tavLst>
                                        <p:tav tm="0">
                                          <p:val>
                                            <p:strVal val="0-#ppt_h/2"/>
                                          </p:val>
                                        </p:tav>
                                        <p:tav tm="100000">
                                          <p:val>
                                            <p:strVal val="#ppt_y"/>
                                          </p:val>
                                        </p:tav>
                                      </p:tavLst>
                                    </p:anim>
                                  </p:childTnLst>
                                </p:cTn>
                              </p:par>
                              <p:par>
                                <p:cTn id="251" presetID="2" presetClass="entr" presetSubtype="1" fill="hold" nodeType="withEffect">
                                  <p:stCondLst>
                                    <p:cond delay="0"/>
                                  </p:stCondLst>
                                  <p:childTnLst>
                                    <p:set>
                                      <p:cBhvr>
                                        <p:cTn id="252" dur="1" fill="hold">
                                          <p:stCondLst>
                                            <p:cond delay="0"/>
                                          </p:stCondLst>
                                        </p:cTn>
                                        <p:tgtEl>
                                          <p:spTgt spid="294"/>
                                        </p:tgtEl>
                                        <p:attrNameLst>
                                          <p:attrName>style.visibility</p:attrName>
                                        </p:attrNameLst>
                                      </p:cBhvr>
                                      <p:to>
                                        <p:strVal val="visible"/>
                                      </p:to>
                                    </p:set>
                                    <p:anim calcmode="lin" valueType="num">
                                      <p:cBhvr additive="base">
                                        <p:cTn id="253" dur="500" fill="hold"/>
                                        <p:tgtEl>
                                          <p:spTgt spid="294"/>
                                        </p:tgtEl>
                                        <p:attrNameLst>
                                          <p:attrName>ppt_x</p:attrName>
                                        </p:attrNameLst>
                                      </p:cBhvr>
                                      <p:tavLst>
                                        <p:tav tm="0">
                                          <p:val>
                                            <p:strVal val="#ppt_x"/>
                                          </p:val>
                                        </p:tav>
                                        <p:tav tm="100000">
                                          <p:val>
                                            <p:strVal val="#ppt_x"/>
                                          </p:val>
                                        </p:tav>
                                      </p:tavLst>
                                    </p:anim>
                                    <p:anim calcmode="lin" valueType="num">
                                      <p:cBhvr additive="base">
                                        <p:cTn id="254" dur="500" fill="hold"/>
                                        <p:tgtEl>
                                          <p:spTgt spid="294"/>
                                        </p:tgtEl>
                                        <p:attrNameLst>
                                          <p:attrName>ppt_y</p:attrName>
                                        </p:attrNameLst>
                                      </p:cBhvr>
                                      <p:tavLst>
                                        <p:tav tm="0">
                                          <p:val>
                                            <p:strVal val="0-#ppt_h/2"/>
                                          </p:val>
                                        </p:tav>
                                        <p:tav tm="100000">
                                          <p:val>
                                            <p:strVal val="#ppt_y"/>
                                          </p:val>
                                        </p:tav>
                                      </p:tavLst>
                                    </p:anim>
                                  </p:childTnLst>
                                </p:cTn>
                              </p:par>
                              <p:par>
                                <p:cTn id="255" presetID="2" presetClass="entr" presetSubtype="1" fill="hold" nodeType="withEffect">
                                  <p:stCondLst>
                                    <p:cond delay="0"/>
                                  </p:stCondLst>
                                  <p:childTnLst>
                                    <p:set>
                                      <p:cBhvr>
                                        <p:cTn id="256" dur="1" fill="hold">
                                          <p:stCondLst>
                                            <p:cond delay="0"/>
                                          </p:stCondLst>
                                        </p:cTn>
                                        <p:tgtEl>
                                          <p:spTgt spid="295"/>
                                        </p:tgtEl>
                                        <p:attrNameLst>
                                          <p:attrName>style.visibility</p:attrName>
                                        </p:attrNameLst>
                                      </p:cBhvr>
                                      <p:to>
                                        <p:strVal val="visible"/>
                                      </p:to>
                                    </p:set>
                                    <p:anim calcmode="lin" valueType="num">
                                      <p:cBhvr additive="base">
                                        <p:cTn id="257" dur="500" fill="hold"/>
                                        <p:tgtEl>
                                          <p:spTgt spid="295"/>
                                        </p:tgtEl>
                                        <p:attrNameLst>
                                          <p:attrName>ppt_x</p:attrName>
                                        </p:attrNameLst>
                                      </p:cBhvr>
                                      <p:tavLst>
                                        <p:tav tm="0">
                                          <p:val>
                                            <p:strVal val="#ppt_x"/>
                                          </p:val>
                                        </p:tav>
                                        <p:tav tm="100000">
                                          <p:val>
                                            <p:strVal val="#ppt_x"/>
                                          </p:val>
                                        </p:tav>
                                      </p:tavLst>
                                    </p:anim>
                                    <p:anim calcmode="lin" valueType="num">
                                      <p:cBhvr additive="base">
                                        <p:cTn id="258" dur="500" fill="hold"/>
                                        <p:tgtEl>
                                          <p:spTgt spid="295"/>
                                        </p:tgtEl>
                                        <p:attrNameLst>
                                          <p:attrName>ppt_y</p:attrName>
                                        </p:attrNameLst>
                                      </p:cBhvr>
                                      <p:tavLst>
                                        <p:tav tm="0">
                                          <p:val>
                                            <p:strVal val="0-#ppt_h/2"/>
                                          </p:val>
                                        </p:tav>
                                        <p:tav tm="100000">
                                          <p:val>
                                            <p:strVal val="#ppt_y"/>
                                          </p:val>
                                        </p:tav>
                                      </p:tavLst>
                                    </p:anim>
                                  </p:childTnLst>
                                </p:cTn>
                              </p:par>
                              <p:par>
                                <p:cTn id="259" presetID="2" presetClass="entr" presetSubtype="1" fill="hold" nodeType="withEffect">
                                  <p:stCondLst>
                                    <p:cond delay="0"/>
                                  </p:stCondLst>
                                  <p:childTnLst>
                                    <p:set>
                                      <p:cBhvr>
                                        <p:cTn id="260" dur="1" fill="hold">
                                          <p:stCondLst>
                                            <p:cond delay="0"/>
                                          </p:stCondLst>
                                        </p:cTn>
                                        <p:tgtEl>
                                          <p:spTgt spid="296"/>
                                        </p:tgtEl>
                                        <p:attrNameLst>
                                          <p:attrName>style.visibility</p:attrName>
                                        </p:attrNameLst>
                                      </p:cBhvr>
                                      <p:to>
                                        <p:strVal val="visible"/>
                                      </p:to>
                                    </p:set>
                                    <p:anim calcmode="lin" valueType="num">
                                      <p:cBhvr additive="base">
                                        <p:cTn id="261" dur="500" fill="hold"/>
                                        <p:tgtEl>
                                          <p:spTgt spid="296"/>
                                        </p:tgtEl>
                                        <p:attrNameLst>
                                          <p:attrName>ppt_x</p:attrName>
                                        </p:attrNameLst>
                                      </p:cBhvr>
                                      <p:tavLst>
                                        <p:tav tm="0">
                                          <p:val>
                                            <p:strVal val="#ppt_x"/>
                                          </p:val>
                                        </p:tav>
                                        <p:tav tm="100000">
                                          <p:val>
                                            <p:strVal val="#ppt_x"/>
                                          </p:val>
                                        </p:tav>
                                      </p:tavLst>
                                    </p:anim>
                                    <p:anim calcmode="lin" valueType="num">
                                      <p:cBhvr additive="base">
                                        <p:cTn id="262" dur="500" fill="hold"/>
                                        <p:tgtEl>
                                          <p:spTgt spid="296"/>
                                        </p:tgtEl>
                                        <p:attrNameLst>
                                          <p:attrName>ppt_y</p:attrName>
                                        </p:attrNameLst>
                                      </p:cBhvr>
                                      <p:tavLst>
                                        <p:tav tm="0">
                                          <p:val>
                                            <p:strVal val="0-#ppt_h/2"/>
                                          </p:val>
                                        </p:tav>
                                        <p:tav tm="100000">
                                          <p:val>
                                            <p:strVal val="#ppt_y"/>
                                          </p:val>
                                        </p:tav>
                                      </p:tavLst>
                                    </p:anim>
                                  </p:childTnLst>
                                </p:cTn>
                              </p:par>
                              <p:par>
                                <p:cTn id="263" presetID="2" presetClass="entr" presetSubtype="1" fill="hold" nodeType="withEffect">
                                  <p:stCondLst>
                                    <p:cond delay="0"/>
                                  </p:stCondLst>
                                  <p:childTnLst>
                                    <p:set>
                                      <p:cBhvr>
                                        <p:cTn id="264" dur="1" fill="hold">
                                          <p:stCondLst>
                                            <p:cond delay="0"/>
                                          </p:stCondLst>
                                        </p:cTn>
                                        <p:tgtEl>
                                          <p:spTgt spid="297"/>
                                        </p:tgtEl>
                                        <p:attrNameLst>
                                          <p:attrName>style.visibility</p:attrName>
                                        </p:attrNameLst>
                                      </p:cBhvr>
                                      <p:to>
                                        <p:strVal val="visible"/>
                                      </p:to>
                                    </p:set>
                                    <p:anim calcmode="lin" valueType="num">
                                      <p:cBhvr additive="base">
                                        <p:cTn id="265" dur="500" fill="hold"/>
                                        <p:tgtEl>
                                          <p:spTgt spid="297"/>
                                        </p:tgtEl>
                                        <p:attrNameLst>
                                          <p:attrName>ppt_x</p:attrName>
                                        </p:attrNameLst>
                                      </p:cBhvr>
                                      <p:tavLst>
                                        <p:tav tm="0">
                                          <p:val>
                                            <p:strVal val="#ppt_x"/>
                                          </p:val>
                                        </p:tav>
                                        <p:tav tm="100000">
                                          <p:val>
                                            <p:strVal val="#ppt_x"/>
                                          </p:val>
                                        </p:tav>
                                      </p:tavLst>
                                    </p:anim>
                                    <p:anim calcmode="lin" valueType="num">
                                      <p:cBhvr additive="base">
                                        <p:cTn id="266" dur="500" fill="hold"/>
                                        <p:tgtEl>
                                          <p:spTgt spid="297"/>
                                        </p:tgtEl>
                                        <p:attrNameLst>
                                          <p:attrName>ppt_y</p:attrName>
                                        </p:attrNameLst>
                                      </p:cBhvr>
                                      <p:tavLst>
                                        <p:tav tm="0">
                                          <p:val>
                                            <p:strVal val="0-#ppt_h/2"/>
                                          </p:val>
                                        </p:tav>
                                        <p:tav tm="100000">
                                          <p:val>
                                            <p:strVal val="#ppt_y"/>
                                          </p:val>
                                        </p:tav>
                                      </p:tavLst>
                                    </p:anim>
                                  </p:childTnLst>
                                </p:cTn>
                              </p:par>
                              <p:par>
                                <p:cTn id="267" presetID="2" presetClass="entr" presetSubtype="1" fill="hold" nodeType="withEffect">
                                  <p:stCondLst>
                                    <p:cond delay="0"/>
                                  </p:stCondLst>
                                  <p:childTnLst>
                                    <p:set>
                                      <p:cBhvr>
                                        <p:cTn id="268" dur="1" fill="hold">
                                          <p:stCondLst>
                                            <p:cond delay="0"/>
                                          </p:stCondLst>
                                        </p:cTn>
                                        <p:tgtEl>
                                          <p:spTgt spid="298"/>
                                        </p:tgtEl>
                                        <p:attrNameLst>
                                          <p:attrName>style.visibility</p:attrName>
                                        </p:attrNameLst>
                                      </p:cBhvr>
                                      <p:to>
                                        <p:strVal val="visible"/>
                                      </p:to>
                                    </p:set>
                                    <p:anim calcmode="lin" valueType="num">
                                      <p:cBhvr additive="base">
                                        <p:cTn id="269" dur="500" fill="hold"/>
                                        <p:tgtEl>
                                          <p:spTgt spid="298"/>
                                        </p:tgtEl>
                                        <p:attrNameLst>
                                          <p:attrName>ppt_x</p:attrName>
                                        </p:attrNameLst>
                                      </p:cBhvr>
                                      <p:tavLst>
                                        <p:tav tm="0">
                                          <p:val>
                                            <p:strVal val="#ppt_x"/>
                                          </p:val>
                                        </p:tav>
                                        <p:tav tm="100000">
                                          <p:val>
                                            <p:strVal val="#ppt_x"/>
                                          </p:val>
                                        </p:tav>
                                      </p:tavLst>
                                    </p:anim>
                                    <p:anim calcmode="lin" valueType="num">
                                      <p:cBhvr additive="base">
                                        <p:cTn id="270" dur="500" fill="hold"/>
                                        <p:tgtEl>
                                          <p:spTgt spid="298"/>
                                        </p:tgtEl>
                                        <p:attrNameLst>
                                          <p:attrName>ppt_y</p:attrName>
                                        </p:attrNameLst>
                                      </p:cBhvr>
                                      <p:tavLst>
                                        <p:tav tm="0">
                                          <p:val>
                                            <p:strVal val="0-#ppt_h/2"/>
                                          </p:val>
                                        </p:tav>
                                        <p:tav tm="100000">
                                          <p:val>
                                            <p:strVal val="#ppt_y"/>
                                          </p:val>
                                        </p:tav>
                                      </p:tavLst>
                                    </p:anim>
                                  </p:childTnLst>
                                </p:cTn>
                              </p:par>
                              <p:par>
                                <p:cTn id="271" presetID="2" presetClass="entr" presetSubtype="1" fill="hold" nodeType="withEffect">
                                  <p:stCondLst>
                                    <p:cond delay="0"/>
                                  </p:stCondLst>
                                  <p:childTnLst>
                                    <p:set>
                                      <p:cBhvr>
                                        <p:cTn id="272" dur="1" fill="hold">
                                          <p:stCondLst>
                                            <p:cond delay="0"/>
                                          </p:stCondLst>
                                        </p:cTn>
                                        <p:tgtEl>
                                          <p:spTgt spid="299"/>
                                        </p:tgtEl>
                                        <p:attrNameLst>
                                          <p:attrName>style.visibility</p:attrName>
                                        </p:attrNameLst>
                                      </p:cBhvr>
                                      <p:to>
                                        <p:strVal val="visible"/>
                                      </p:to>
                                    </p:set>
                                    <p:anim calcmode="lin" valueType="num">
                                      <p:cBhvr additive="base">
                                        <p:cTn id="273" dur="500" fill="hold"/>
                                        <p:tgtEl>
                                          <p:spTgt spid="299"/>
                                        </p:tgtEl>
                                        <p:attrNameLst>
                                          <p:attrName>ppt_x</p:attrName>
                                        </p:attrNameLst>
                                      </p:cBhvr>
                                      <p:tavLst>
                                        <p:tav tm="0">
                                          <p:val>
                                            <p:strVal val="#ppt_x"/>
                                          </p:val>
                                        </p:tav>
                                        <p:tav tm="100000">
                                          <p:val>
                                            <p:strVal val="#ppt_x"/>
                                          </p:val>
                                        </p:tav>
                                      </p:tavLst>
                                    </p:anim>
                                    <p:anim calcmode="lin" valueType="num">
                                      <p:cBhvr additive="base">
                                        <p:cTn id="274" dur="500" fill="hold"/>
                                        <p:tgtEl>
                                          <p:spTgt spid="299"/>
                                        </p:tgtEl>
                                        <p:attrNameLst>
                                          <p:attrName>ppt_y</p:attrName>
                                        </p:attrNameLst>
                                      </p:cBhvr>
                                      <p:tavLst>
                                        <p:tav tm="0">
                                          <p:val>
                                            <p:strVal val="0-#ppt_h/2"/>
                                          </p:val>
                                        </p:tav>
                                        <p:tav tm="100000">
                                          <p:val>
                                            <p:strVal val="#ppt_y"/>
                                          </p:val>
                                        </p:tav>
                                      </p:tavLst>
                                    </p:anim>
                                  </p:childTnLst>
                                </p:cTn>
                              </p:par>
                              <p:par>
                                <p:cTn id="275" presetID="2" presetClass="entr" presetSubtype="1" fill="hold" nodeType="withEffect">
                                  <p:stCondLst>
                                    <p:cond delay="0"/>
                                  </p:stCondLst>
                                  <p:childTnLst>
                                    <p:set>
                                      <p:cBhvr>
                                        <p:cTn id="276" dur="1" fill="hold">
                                          <p:stCondLst>
                                            <p:cond delay="0"/>
                                          </p:stCondLst>
                                        </p:cTn>
                                        <p:tgtEl>
                                          <p:spTgt spid="300"/>
                                        </p:tgtEl>
                                        <p:attrNameLst>
                                          <p:attrName>style.visibility</p:attrName>
                                        </p:attrNameLst>
                                      </p:cBhvr>
                                      <p:to>
                                        <p:strVal val="visible"/>
                                      </p:to>
                                    </p:set>
                                    <p:anim calcmode="lin" valueType="num">
                                      <p:cBhvr additive="base">
                                        <p:cTn id="277" dur="500" fill="hold"/>
                                        <p:tgtEl>
                                          <p:spTgt spid="300"/>
                                        </p:tgtEl>
                                        <p:attrNameLst>
                                          <p:attrName>ppt_x</p:attrName>
                                        </p:attrNameLst>
                                      </p:cBhvr>
                                      <p:tavLst>
                                        <p:tav tm="0">
                                          <p:val>
                                            <p:strVal val="#ppt_x"/>
                                          </p:val>
                                        </p:tav>
                                        <p:tav tm="100000">
                                          <p:val>
                                            <p:strVal val="#ppt_x"/>
                                          </p:val>
                                        </p:tav>
                                      </p:tavLst>
                                    </p:anim>
                                    <p:anim calcmode="lin" valueType="num">
                                      <p:cBhvr additive="base">
                                        <p:cTn id="278" dur="500" fill="hold"/>
                                        <p:tgtEl>
                                          <p:spTgt spid="300"/>
                                        </p:tgtEl>
                                        <p:attrNameLst>
                                          <p:attrName>ppt_y</p:attrName>
                                        </p:attrNameLst>
                                      </p:cBhvr>
                                      <p:tavLst>
                                        <p:tav tm="0">
                                          <p:val>
                                            <p:strVal val="0-#ppt_h/2"/>
                                          </p:val>
                                        </p:tav>
                                        <p:tav tm="100000">
                                          <p:val>
                                            <p:strVal val="#ppt_y"/>
                                          </p:val>
                                        </p:tav>
                                      </p:tavLst>
                                    </p:anim>
                                  </p:childTnLst>
                                </p:cTn>
                              </p:par>
                              <p:par>
                                <p:cTn id="279" presetID="2" presetClass="entr" presetSubtype="1" fill="hold" grpId="0" nodeType="withEffect">
                                  <p:stCondLst>
                                    <p:cond delay="0"/>
                                  </p:stCondLst>
                                  <p:childTnLst>
                                    <p:set>
                                      <p:cBhvr>
                                        <p:cTn id="280" dur="1" fill="hold">
                                          <p:stCondLst>
                                            <p:cond delay="0"/>
                                          </p:stCondLst>
                                        </p:cTn>
                                        <p:tgtEl>
                                          <p:spTgt spid="301"/>
                                        </p:tgtEl>
                                        <p:attrNameLst>
                                          <p:attrName>style.visibility</p:attrName>
                                        </p:attrNameLst>
                                      </p:cBhvr>
                                      <p:to>
                                        <p:strVal val="visible"/>
                                      </p:to>
                                    </p:set>
                                    <p:anim calcmode="lin" valueType="num">
                                      <p:cBhvr additive="base">
                                        <p:cTn id="281" dur="500" fill="hold"/>
                                        <p:tgtEl>
                                          <p:spTgt spid="301"/>
                                        </p:tgtEl>
                                        <p:attrNameLst>
                                          <p:attrName>ppt_x</p:attrName>
                                        </p:attrNameLst>
                                      </p:cBhvr>
                                      <p:tavLst>
                                        <p:tav tm="0">
                                          <p:val>
                                            <p:strVal val="#ppt_x"/>
                                          </p:val>
                                        </p:tav>
                                        <p:tav tm="100000">
                                          <p:val>
                                            <p:strVal val="#ppt_x"/>
                                          </p:val>
                                        </p:tav>
                                      </p:tavLst>
                                    </p:anim>
                                    <p:anim calcmode="lin" valueType="num">
                                      <p:cBhvr additive="base">
                                        <p:cTn id="282" dur="500" fill="hold"/>
                                        <p:tgtEl>
                                          <p:spTgt spid="301"/>
                                        </p:tgtEl>
                                        <p:attrNameLst>
                                          <p:attrName>ppt_y</p:attrName>
                                        </p:attrNameLst>
                                      </p:cBhvr>
                                      <p:tavLst>
                                        <p:tav tm="0">
                                          <p:val>
                                            <p:strVal val="0-#ppt_h/2"/>
                                          </p:val>
                                        </p:tav>
                                        <p:tav tm="100000">
                                          <p:val>
                                            <p:strVal val="#ppt_y"/>
                                          </p:val>
                                        </p:tav>
                                      </p:tavLst>
                                    </p:anim>
                                  </p:childTnLst>
                                </p:cTn>
                              </p:par>
                              <p:par>
                                <p:cTn id="283" presetID="2" presetClass="entr" presetSubtype="1" fill="hold" grpId="0" nodeType="withEffect">
                                  <p:stCondLst>
                                    <p:cond delay="0"/>
                                  </p:stCondLst>
                                  <p:childTnLst>
                                    <p:set>
                                      <p:cBhvr>
                                        <p:cTn id="284" dur="1" fill="hold">
                                          <p:stCondLst>
                                            <p:cond delay="0"/>
                                          </p:stCondLst>
                                        </p:cTn>
                                        <p:tgtEl>
                                          <p:spTgt spid="302"/>
                                        </p:tgtEl>
                                        <p:attrNameLst>
                                          <p:attrName>style.visibility</p:attrName>
                                        </p:attrNameLst>
                                      </p:cBhvr>
                                      <p:to>
                                        <p:strVal val="visible"/>
                                      </p:to>
                                    </p:set>
                                    <p:anim calcmode="lin" valueType="num">
                                      <p:cBhvr additive="base">
                                        <p:cTn id="285" dur="500" fill="hold"/>
                                        <p:tgtEl>
                                          <p:spTgt spid="302"/>
                                        </p:tgtEl>
                                        <p:attrNameLst>
                                          <p:attrName>ppt_x</p:attrName>
                                        </p:attrNameLst>
                                      </p:cBhvr>
                                      <p:tavLst>
                                        <p:tav tm="0">
                                          <p:val>
                                            <p:strVal val="#ppt_x"/>
                                          </p:val>
                                        </p:tav>
                                        <p:tav tm="100000">
                                          <p:val>
                                            <p:strVal val="#ppt_x"/>
                                          </p:val>
                                        </p:tav>
                                      </p:tavLst>
                                    </p:anim>
                                    <p:anim calcmode="lin" valueType="num">
                                      <p:cBhvr additive="base">
                                        <p:cTn id="286" dur="500" fill="hold"/>
                                        <p:tgtEl>
                                          <p:spTgt spid="302"/>
                                        </p:tgtEl>
                                        <p:attrNameLst>
                                          <p:attrName>ppt_y</p:attrName>
                                        </p:attrNameLst>
                                      </p:cBhvr>
                                      <p:tavLst>
                                        <p:tav tm="0">
                                          <p:val>
                                            <p:strVal val="0-#ppt_h/2"/>
                                          </p:val>
                                        </p:tav>
                                        <p:tav tm="100000">
                                          <p:val>
                                            <p:strVal val="#ppt_y"/>
                                          </p:val>
                                        </p:tav>
                                      </p:tavLst>
                                    </p:anim>
                                  </p:childTnLst>
                                </p:cTn>
                              </p:par>
                              <p:par>
                                <p:cTn id="287" presetID="2" presetClass="entr" presetSubtype="1" fill="hold" grpId="0" nodeType="withEffect">
                                  <p:stCondLst>
                                    <p:cond delay="0"/>
                                  </p:stCondLst>
                                  <p:childTnLst>
                                    <p:set>
                                      <p:cBhvr>
                                        <p:cTn id="288" dur="1" fill="hold">
                                          <p:stCondLst>
                                            <p:cond delay="0"/>
                                          </p:stCondLst>
                                        </p:cTn>
                                        <p:tgtEl>
                                          <p:spTgt spid="303"/>
                                        </p:tgtEl>
                                        <p:attrNameLst>
                                          <p:attrName>style.visibility</p:attrName>
                                        </p:attrNameLst>
                                      </p:cBhvr>
                                      <p:to>
                                        <p:strVal val="visible"/>
                                      </p:to>
                                    </p:set>
                                    <p:anim calcmode="lin" valueType="num">
                                      <p:cBhvr additive="base">
                                        <p:cTn id="289" dur="500" fill="hold"/>
                                        <p:tgtEl>
                                          <p:spTgt spid="303"/>
                                        </p:tgtEl>
                                        <p:attrNameLst>
                                          <p:attrName>ppt_x</p:attrName>
                                        </p:attrNameLst>
                                      </p:cBhvr>
                                      <p:tavLst>
                                        <p:tav tm="0">
                                          <p:val>
                                            <p:strVal val="#ppt_x"/>
                                          </p:val>
                                        </p:tav>
                                        <p:tav tm="100000">
                                          <p:val>
                                            <p:strVal val="#ppt_x"/>
                                          </p:val>
                                        </p:tav>
                                      </p:tavLst>
                                    </p:anim>
                                    <p:anim calcmode="lin" valueType="num">
                                      <p:cBhvr additive="base">
                                        <p:cTn id="290" dur="500" fill="hold"/>
                                        <p:tgtEl>
                                          <p:spTgt spid="303"/>
                                        </p:tgtEl>
                                        <p:attrNameLst>
                                          <p:attrName>ppt_y</p:attrName>
                                        </p:attrNameLst>
                                      </p:cBhvr>
                                      <p:tavLst>
                                        <p:tav tm="0">
                                          <p:val>
                                            <p:strVal val="0-#ppt_h/2"/>
                                          </p:val>
                                        </p:tav>
                                        <p:tav tm="100000">
                                          <p:val>
                                            <p:strVal val="#ppt_y"/>
                                          </p:val>
                                        </p:tav>
                                      </p:tavLst>
                                    </p:anim>
                                  </p:childTnLst>
                                </p:cTn>
                              </p:par>
                              <p:par>
                                <p:cTn id="291" presetID="2" presetClass="entr" presetSubtype="1" fill="hold" grpId="0" nodeType="withEffect">
                                  <p:stCondLst>
                                    <p:cond delay="0"/>
                                  </p:stCondLst>
                                  <p:childTnLst>
                                    <p:set>
                                      <p:cBhvr>
                                        <p:cTn id="292" dur="1" fill="hold">
                                          <p:stCondLst>
                                            <p:cond delay="0"/>
                                          </p:stCondLst>
                                        </p:cTn>
                                        <p:tgtEl>
                                          <p:spTgt spid="304"/>
                                        </p:tgtEl>
                                        <p:attrNameLst>
                                          <p:attrName>style.visibility</p:attrName>
                                        </p:attrNameLst>
                                      </p:cBhvr>
                                      <p:to>
                                        <p:strVal val="visible"/>
                                      </p:to>
                                    </p:set>
                                    <p:anim calcmode="lin" valueType="num">
                                      <p:cBhvr additive="base">
                                        <p:cTn id="293" dur="500" fill="hold"/>
                                        <p:tgtEl>
                                          <p:spTgt spid="304"/>
                                        </p:tgtEl>
                                        <p:attrNameLst>
                                          <p:attrName>ppt_x</p:attrName>
                                        </p:attrNameLst>
                                      </p:cBhvr>
                                      <p:tavLst>
                                        <p:tav tm="0">
                                          <p:val>
                                            <p:strVal val="#ppt_x"/>
                                          </p:val>
                                        </p:tav>
                                        <p:tav tm="100000">
                                          <p:val>
                                            <p:strVal val="#ppt_x"/>
                                          </p:val>
                                        </p:tav>
                                      </p:tavLst>
                                    </p:anim>
                                    <p:anim calcmode="lin" valueType="num">
                                      <p:cBhvr additive="base">
                                        <p:cTn id="294" dur="500" fill="hold"/>
                                        <p:tgtEl>
                                          <p:spTgt spid="304"/>
                                        </p:tgtEl>
                                        <p:attrNameLst>
                                          <p:attrName>ppt_y</p:attrName>
                                        </p:attrNameLst>
                                      </p:cBhvr>
                                      <p:tavLst>
                                        <p:tav tm="0">
                                          <p:val>
                                            <p:strVal val="0-#ppt_h/2"/>
                                          </p:val>
                                        </p:tav>
                                        <p:tav tm="100000">
                                          <p:val>
                                            <p:strVal val="#ppt_y"/>
                                          </p:val>
                                        </p:tav>
                                      </p:tavLst>
                                    </p:anim>
                                  </p:childTnLst>
                                </p:cTn>
                              </p:par>
                              <p:par>
                                <p:cTn id="295" presetID="2" presetClass="entr" presetSubtype="1" fill="hold" grpId="0" nodeType="withEffect">
                                  <p:stCondLst>
                                    <p:cond delay="0"/>
                                  </p:stCondLst>
                                  <p:childTnLst>
                                    <p:set>
                                      <p:cBhvr>
                                        <p:cTn id="296" dur="1" fill="hold">
                                          <p:stCondLst>
                                            <p:cond delay="0"/>
                                          </p:stCondLst>
                                        </p:cTn>
                                        <p:tgtEl>
                                          <p:spTgt spid="305"/>
                                        </p:tgtEl>
                                        <p:attrNameLst>
                                          <p:attrName>style.visibility</p:attrName>
                                        </p:attrNameLst>
                                      </p:cBhvr>
                                      <p:to>
                                        <p:strVal val="visible"/>
                                      </p:to>
                                    </p:set>
                                    <p:anim calcmode="lin" valueType="num">
                                      <p:cBhvr additive="base">
                                        <p:cTn id="297" dur="500" fill="hold"/>
                                        <p:tgtEl>
                                          <p:spTgt spid="305"/>
                                        </p:tgtEl>
                                        <p:attrNameLst>
                                          <p:attrName>ppt_x</p:attrName>
                                        </p:attrNameLst>
                                      </p:cBhvr>
                                      <p:tavLst>
                                        <p:tav tm="0">
                                          <p:val>
                                            <p:strVal val="#ppt_x"/>
                                          </p:val>
                                        </p:tav>
                                        <p:tav tm="100000">
                                          <p:val>
                                            <p:strVal val="#ppt_x"/>
                                          </p:val>
                                        </p:tav>
                                      </p:tavLst>
                                    </p:anim>
                                    <p:anim calcmode="lin" valueType="num">
                                      <p:cBhvr additive="base">
                                        <p:cTn id="298" dur="500" fill="hold"/>
                                        <p:tgtEl>
                                          <p:spTgt spid="305"/>
                                        </p:tgtEl>
                                        <p:attrNameLst>
                                          <p:attrName>ppt_y</p:attrName>
                                        </p:attrNameLst>
                                      </p:cBhvr>
                                      <p:tavLst>
                                        <p:tav tm="0">
                                          <p:val>
                                            <p:strVal val="0-#ppt_h/2"/>
                                          </p:val>
                                        </p:tav>
                                        <p:tav tm="100000">
                                          <p:val>
                                            <p:strVal val="#ppt_y"/>
                                          </p:val>
                                        </p:tav>
                                      </p:tavLst>
                                    </p:anim>
                                  </p:childTnLst>
                                </p:cTn>
                              </p:par>
                              <p:par>
                                <p:cTn id="299" presetID="2" presetClass="entr" presetSubtype="1" fill="hold" nodeType="withEffect">
                                  <p:stCondLst>
                                    <p:cond delay="0"/>
                                  </p:stCondLst>
                                  <p:childTnLst>
                                    <p:set>
                                      <p:cBhvr>
                                        <p:cTn id="300" dur="1" fill="hold">
                                          <p:stCondLst>
                                            <p:cond delay="0"/>
                                          </p:stCondLst>
                                        </p:cTn>
                                        <p:tgtEl>
                                          <p:spTgt spid="321"/>
                                        </p:tgtEl>
                                        <p:attrNameLst>
                                          <p:attrName>style.visibility</p:attrName>
                                        </p:attrNameLst>
                                      </p:cBhvr>
                                      <p:to>
                                        <p:strVal val="visible"/>
                                      </p:to>
                                    </p:set>
                                    <p:anim calcmode="lin" valueType="num">
                                      <p:cBhvr additive="base">
                                        <p:cTn id="301" dur="500" fill="hold"/>
                                        <p:tgtEl>
                                          <p:spTgt spid="321"/>
                                        </p:tgtEl>
                                        <p:attrNameLst>
                                          <p:attrName>ppt_x</p:attrName>
                                        </p:attrNameLst>
                                      </p:cBhvr>
                                      <p:tavLst>
                                        <p:tav tm="0">
                                          <p:val>
                                            <p:strVal val="#ppt_x"/>
                                          </p:val>
                                        </p:tav>
                                        <p:tav tm="100000">
                                          <p:val>
                                            <p:strVal val="#ppt_x"/>
                                          </p:val>
                                        </p:tav>
                                      </p:tavLst>
                                    </p:anim>
                                    <p:anim calcmode="lin" valueType="num">
                                      <p:cBhvr additive="base">
                                        <p:cTn id="302" dur="500" fill="hold"/>
                                        <p:tgtEl>
                                          <p:spTgt spid="321"/>
                                        </p:tgtEl>
                                        <p:attrNameLst>
                                          <p:attrName>ppt_y</p:attrName>
                                        </p:attrNameLst>
                                      </p:cBhvr>
                                      <p:tavLst>
                                        <p:tav tm="0">
                                          <p:val>
                                            <p:strVal val="0-#ppt_h/2"/>
                                          </p:val>
                                        </p:tav>
                                        <p:tav tm="100000">
                                          <p:val>
                                            <p:strVal val="#ppt_y"/>
                                          </p:val>
                                        </p:tav>
                                      </p:tavLst>
                                    </p:anim>
                                  </p:childTnLst>
                                </p:cTn>
                              </p:par>
                              <p:par>
                                <p:cTn id="303" presetID="2" presetClass="entr" presetSubtype="1" fill="hold" nodeType="withEffect">
                                  <p:stCondLst>
                                    <p:cond delay="0"/>
                                  </p:stCondLst>
                                  <p:childTnLst>
                                    <p:set>
                                      <p:cBhvr>
                                        <p:cTn id="304" dur="1" fill="hold">
                                          <p:stCondLst>
                                            <p:cond delay="0"/>
                                          </p:stCondLst>
                                        </p:cTn>
                                        <p:tgtEl>
                                          <p:spTgt spid="322"/>
                                        </p:tgtEl>
                                        <p:attrNameLst>
                                          <p:attrName>style.visibility</p:attrName>
                                        </p:attrNameLst>
                                      </p:cBhvr>
                                      <p:to>
                                        <p:strVal val="visible"/>
                                      </p:to>
                                    </p:set>
                                    <p:anim calcmode="lin" valueType="num">
                                      <p:cBhvr additive="base">
                                        <p:cTn id="305" dur="500" fill="hold"/>
                                        <p:tgtEl>
                                          <p:spTgt spid="322"/>
                                        </p:tgtEl>
                                        <p:attrNameLst>
                                          <p:attrName>ppt_x</p:attrName>
                                        </p:attrNameLst>
                                      </p:cBhvr>
                                      <p:tavLst>
                                        <p:tav tm="0">
                                          <p:val>
                                            <p:strVal val="#ppt_x"/>
                                          </p:val>
                                        </p:tav>
                                        <p:tav tm="100000">
                                          <p:val>
                                            <p:strVal val="#ppt_x"/>
                                          </p:val>
                                        </p:tav>
                                      </p:tavLst>
                                    </p:anim>
                                    <p:anim calcmode="lin" valueType="num">
                                      <p:cBhvr additive="base">
                                        <p:cTn id="306" dur="500" fill="hold"/>
                                        <p:tgtEl>
                                          <p:spTgt spid="322"/>
                                        </p:tgtEl>
                                        <p:attrNameLst>
                                          <p:attrName>ppt_y</p:attrName>
                                        </p:attrNameLst>
                                      </p:cBhvr>
                                      <p:tavLst>
                                        <p:tav tm="0">
                                          <p:val>
                                            <p:strVal val="0-#ppt_h/2"/>
                                          </p:val>
                                        </p:tav>
                                        <p:tav tm="100000">
                                          <p:val>
                                            <p:strVal val="#ppt_y"/>
                                          </p:val>
                                        </p:tav>
                                      </p:tavLst>
                                    </p:anim>
                                  </p:childTnLst>
                                </p:cTn>
                              </p:par>
                              <p:par>
                                <p:cTn id="307" presetID="2" presetClass="entr" presetSubtype="1" fill="hold" nodeType="withEffect">
                                  <p:stCondLst>
                                    <p:cond delay="0"/>
                                  </p:stCondLst>
                                  <p:childTnLst>
                                    <p:set>
                                      <p:cBhvr>
                                        <p:cTn id="308" dur="1" fill="hold">
                                          <p:stCondLst>
                                            <p:cond delay="0"/>
                                          </p:stCondLst>
                                        </p:cTn>
                                        <p:tgtEl>
                                          <p:spTgt spid="323"/>
                                        </p:tgtEl>
                                        <p:attrNameLst>
                                          <p:attrName>style.visibility</p:attrName>
                                        </p:attrNameLst>
                                      </p:cBhvr>
                                      <p:to>
                                        <p:strVal val="visible"/>
                                      </p:to>
                                    </p:set>
                                    <p:anim calcmode="lin" valueType="num">
                                      <p:cBhvr additive="base">
                                        <p:cTn id="309" dur="500" fill="hold"/>
                                        <p:tgtEl>
                                          <p:spTgt spid="323"/>
                                        </p:tgtEl>
                                        <p:attrNameLst>
                                          <p:attrName>ppt_x</p:attrName>
                                        </p:attrNameLst>
                                      </p:cBhvr>
                                      <p:tavLst>
                                        <p:tav tm="0">
                                          <p:val>
                                            <p:strVal val="#ppt_x"/>
                                          </p:val>
                                        </p:tav>
                                        <p:tav tm="100000">
                                          <p:val>
                                            <p:strVal val="#ppt_x"/>
                                          </p:val>
                                        </p:tav>
                                      </p:tavLst>
                                    </p:anim>
                                    <p:anim calcmode="lin" valueType="num">
                                      <p:cBhvr additive="base">
                                        <p:cTn id="310" dur="500" fill="hold"/>
                                        <p:tgtEl>
                                          <p:spTgt spid="323"/>
                                        </p:tgtEl>
                                        <p:attrNameLst>
                                          <p:attrName>ppt_y</p:attrName>
                                        </p:attrNameLst>
                                      </p:cBhvr>
                                      <p:tavLst>
                                        <p:tav tm="0">
                                          <p:val>
                                            <p:strVal val="0-#ppt_h/2"/>
                                          </p:val>
                                        </p:tav>
                                        <p:tav tm="100000">
                                          <p:val>
                                            <p:strVal val="#ppt_y"/>
                                          </p:val>
                                        </p:tav>
                                      </p:tavLst>
                                    </p:anim>
                                  </p:childTnLst>
                                </p:cTn>
                              </p:par>
                              <p:par>
                                <p:cTn id="311" presetID="2" presetClass="entr" presetSubtype="1" fill="hold" nodeType="withEffect">
                                  <p:stCondLst>
                                    <p:cond delay="0"/>
                                  </p:stCondLst>
                                  <p:childTnLst>
                                    <p:set>
                                      <p:cBhvr>
                                        <p:cTn id="312" dur="1" fill="hold">
                                          <p:stCondLst>
                                            <p:cond delay="0"/>
                                          </p:stCondLst>
                                        </p:cTn>
                                        <p:tgtEl>
                                          <p:spTgt spid="324"/>
                                        </p:tgtEl>
                                        <p:attrNameLst>
                                          <p:attrName>style.visibility</p:attrName>
                                        </p:attrNameLst>
                                      </p:cBhvr>
                                      <p:to>
                                        <p:strVal val="visible"/>
                                      </p:to>
                                    </p:set>
                                    <p:anim calcmode="lin" valueType="num">
                                      <p:cBhvr additive="base">
                                        <p:cTn id="313" dur="500" fill="hold"/>
                                        <p:tgtEl>
                                          <p:spTgt spid="324"/>
                                        </p:tgtEl>
                                        <p:attrNameLst>
                                          <p:attrName>ppt_x</p:attrName>
                                        </p:attrNameLst>
                                      </p:cBhvr>
                                      <p:tavLst>
                                        <p:tav tm="0">
                                          <p:val>
                                            <p:strVal val="#ppt_x"/>
                                          </p:val>
                                        </p:tav>
                                        <p:tav tm="100000">
                                          <p:val>
                                            <p:strVal val="#ppt_x"/>
                                          </p:val>
                                        </p:tav>
                                      </p:tavLst>
                                    </p:anim>
                                    <p:anim calcmode="lin" valueType="num">
                                      <p:cBhvr additive="base">
                                        <p:cTn id="314" dur="500" fill="hold"/>
                                        <p:tgtEl>
                                          <p:spTgt spid="324"/>
                                        </p:tgtEl>
                                        <p:attrNameLst>
                                          <p:attrName>ppt_y</p:attrName>
                                        </p:attrNameLst>
                                      </p:cBhvr>
                                      <p:tavLst>
                                        <p:tav tm="0">
                                          <p:val>
                                            <p:strVal val="0-#ppt_h/2"/>
                                          </p:val>
                                        </p:tav>
                                        <p:tav tm="100000">
                                          <p:val>
                                            <p:strVal val="#ppt_y"/>
                                          </p:val>
                                        </p:tav>
                                      </p:tavLst>
                                    </p:anim>
                                  </p:childTnLst>
                                </p:cTn>
                              </p:par>
                              <p:par>
                                <p:cTn id="315" presetID="2" presetClass="entr" presetSubtype="1" fill="hold" nodeType="withEffect">
                                  <p:stCondLst>
                                    <p:cond delay="0"/>
                                  </p:stCondLst>
                                  <p:childTnLst>
                                    <p:set>
                                      <p:cBhvr>
                                        <p:cTn id="316" dur="1" fill="hold">
                                          <p:stCondLst>
                                            <p:cond delay="0"/>
                                          </p:stCondLst>
                                        </p:cTn>
                                        <p:tgtEl>
                                          <p:spTgt spid="347"/>
                                        </p:tgtEl>
                                        <p:attrNameLst>
                                          <p:attrName>style.visibility</p:attrName>
                                        </p:attrNameLst>
                                      </p:cBhvr>
                                      <p:to>
                                        <p:strVal val="visible"/>
                                      </p:to>
                                    </p:set>
                                    <p:anim calcmode="lin" valueType="num">
                                      <p:cBhvr additive="base">
                                        <p:cTn id="317" dur="500" fill="hold"/>
                                        <p:tgtEl>
                                          <p:spTgt spid="347"/>
                                        </p:tgtEl>
                                        <p:attrNameLst>
                                          <p:attrName>ppt_x</p:attrName>
                                        </p:attrNameLst>
                                      </p:cBhvr>
                                      <p:tavLst>
                                        <p:tav tm="0">
                                          <p:val>
                                            <p:strVal val="#ppt_x"/>
                                          </p:val>
                                        </p:tav>
                                        <p:tav tm="100000">
                                          <p:val>
                                            <p:strVal val="#ppt_x"/>
                                          </p:val>
                                        </p:tav>
                                      </p:tavLst>
                                    </p:anim>
                                    <p:anim calcmode="lin" valueType="num">
                                      <p:cBhvr additive="base">
                                        <p:cTn id="318" dur="500" fill="hold"/>
                                        <p:tgtEl>
                                          <p:spTgt spid="347"/>
                                        </p:tgtEl>
                                        <p:attrNameLst>
                                          <p:attrName>ppt_y</p:attrName>
                                        </p:attrNameLst>
                                      </p:cBhvr>
                                      <p:tavLst>
                                        <p:tav tm="0">
                                          <p:val>
                                            <p:strVal val="0-#ppt_h/2"/>
                                          </p:val>
                                        </p:tav>
                                        <p:tav tm="100000">
                                          <p:val>
                                            <p:strVal val="#ppt_y"/>
                                          </p:val>
                                        </p:tav>
                                      </p:tavLst>
                                    </p:anim>
                                  </p:childTnLst>
                                </p:cTn>
                              </p:par>
                              <p:par>
                                <p:cTn id="319" presetID="2" presetClass="entr" presetSubtype="1" fill="hold" nodeType="withEffect">
                                  <p:stCondLst>
                                    <p:cond delay="0"/>
                                  </p:stCondLst>
                                  <p:childTnLst>
                                    <p:set>
                                      <p:cBhvr>
                                        <p:cTn id="320" dur="1" fill="hold">
                                          <p:stCondLst>
                                            <p:cond delay="0"/>
                                          </p:stCondLst>
                                        </p:cTn>
                                        <p:tgtEl>
                                          <p:spTgt spid="348"/>
                                        </p:tgtEl>
                                        <p:attrNameLst>
                                          <p:attrName>style.visibility</p:attrName>
                                        </p:attrNameLst>
                                      </p:cBhvr>
                                      <p:to>
                                        <p:strVal val="visible"/>
                                      </p:to>
                                    </p:set>
                                    <p:anim calcmode="lin" valueType="num">
                                      <p:cBhvr additive="base">
                                        <p:cTn id="321" dur="500" fill="hold"/>
                                        <p:tgtEl>
                                          <p:spTgt spid="348"/>
                                        </p:tgtEl>
                                        <p:attrNameLst>
                                          <p:attrName>ppt_x</p:attrName>
                                        </p:attrNameLst>
                                      </p:cBhvr>
                                      <p:tavLst>
                                        <p:tav tm="0">
                                          <p:val>
                                            <p:strVal val="#ppt_x"/>
                                          </p:val>
                                        </p:tav>
                                        <p:tav tm="100000">
                                          <p:val>
                                            <p:strVal val="#ppt_x"/>
                                          </p:val>
                                        </p:tav>
                                      </p:tavLst>
                                    </p:anim>
                                    <p:anim calcmode="lin" valueType="num">
                                      <p:cBhvr additive="base">
                                        <p:cTn id="322" dur="500" fill="hold"/>
                                        <p:tgtEl>
                                          <p:spTgt spid="348"/>
                                        </p:tgtEl>
                                        <p:attrNameLst>
                                          <p:attrName>ppt_y</p:attrName>
                                        </p:attrNameLst>
                                      </p:cBhvr>
                                      <p:tavLst>
                                        <p:tav tm="0">
                                          <p:val>
                                            <p:strVal val="0-#ppt_h/2"/>
                                          </p:val>
                                        </p:tav>
                                        <p:tav tm="100000">
                                          <p:val>
                                            <p:strVal val="#ppt_y"/>
                                          </p:val>
                                        </p:tav>
                                      </p:tavLst>
                                    </p:anim>
                                  </p:childTnLst>
                                </p:cTn>
                              </p:par>
                              <p:par>
                                <p:cTn id="323" presetID="2" presetClass="entr" presetSubtype="1" fill="hold" nodeType="withEffect">
                                  <p:stCondLst>
                                    <p:cond delay="0"/>
                                  </p:stCondLst>
                                  <p:childTnLst>
                                    <p:set>
                                      <p:cBhvr>
                                        <p:cTn id="324" dur="1" fill="hold">
                                          <p:stCondLst>
                                            <p:cond delay="0"/>
                                          </p:stCondLst>
                                        </p:cTn>
                                        <p:tgtEl>
                                          <p:spTgt spid="349"/>
                                        </p:tgtEl>
                                        <p:attrNameLst>
                                          <p:attrName>style.visibility</p:attrName>
                                        </p:attrNameLst>
                                      </p:cBhvr>
                                      <p:to>
                                        <p:strVal val="visible"/>
                                      </p:to>
                                    </p:set>
                                    <p:anim calcmode="lin" valueType="num">
                                      <p:cBhvr additive="base">
                                        <p:cTn id="325" dur="500" fill="hold"/>
                                        <p:tgtEl>
                                          <p:spTgt spid="349"/>
                                        </p:tgtEl>
                                        <p:attrNameLst>
                                          <p:attrName>ppt_x</p:attrName>
                                        </p:attrNameLst>
                                      </p:cBhvr>
                                      <p:tavLst>
                                        <p:tav tm="0">
                                          <p:val>
                                            <p:strVal val="#ppt_x"/>
                                          </p:val>
                                        </p:tav>
                                        <p:tav tm="100000">
                                          <p:val>
                                            <p:strVal val="#ppt_x"/>
                                          </p:val>
                                        </p:tav>
                                      </p:tavLst>
                                    </p:anim>
                                    <p:anim calcmode="lin" valueType="num">
                                      <p:cBhvr additive="base">
                                        <p:cTn id="326" dur="500" fill="hold"/>
                                        <p:tgtEl>
                                          <p:spTgt spid="349"/>
                                        </p:tgtEl>
                                        <p:attrNameLst>
                                          <p:attrName>ppt_y</p:attrName>
                                        </p:attrNameLst>
                                      </p:cBhvr>
                                      <p:tavLst>
                                        <p:tav tm="0">
                                          <p:val>
                                            <p:strVal val="0-#ppt_h/2"/>
                                          </p:val>
                                        </p:tav>
                                        <p:tav tm="100000">
                                          <p:val>
                                            <p:strVal val="#ppt_y"/>
                                          </p:val>
                                        </p:tav>
                                      </p:tavLst>
                                    </p:anim>
                                  </p:childTnLst>
                                </p:cTn>
                              </p:par>
                              <p:par>
                                <p:cTn id="327" presetID="2" presetClass="entr" presetSubtype="1" fill="hold" nodeType="withEffect">
                                  <p:stCondLst>
                                    <p:cond delay="0"/>
                                  </p:stCondLst>
                                  <p:childTnLst>
                                    <p:set>
                                      <p:cBhvr>
                                        <p:cTn id="328" dur="1" fill="hold">
                                          <p:stCondLst>
                                            <p:cond delay="0"/>
                                          </p:stCondLst>
                                        </p:cTn>
                                        <p:tgtEl>
                                          <p:spTgt spid="350"/>
                                        </p:tgtEl>
                                        <p:attrNameLst>
                                          <p:attrName>style.visibility</p:attrName>
                                        </p:attrNameLst>
                                      </p:cBhvr>
                                      <p:to>
                                        <p:strVal val="visible"/>
                                      </p:to>
                                    </p:set>
                                    <p:anim calcmode="lin" valueType="num">
                                      <p:cBhvr additive="base">
                                        <p:cTn id="329" dur="500" fill="hold"/>
                                        <p:tgtEl>
                                          <p:spTgt spid="350"/>
                                        </p:tgtEl>
                                        <p:attrNameLst>
                                          <p:attrName>ppt_x</p:attrName>
                                        </p:attrNameLst>
                                      </p:cBhvr>
                                      <p:tavLst>
                                        <p:tav tm="0">
                                          <p:val>
                                            <p:strVal val="#ppt_x"/>
                                          </p:val>
                                        </p:tav>
                                        <p:tav tm="100000">
                                          <p:val>
                                            <p:strVal val="#ppt_x"/>
                                          </p:val>
                                        </p:tav>
                                      </p:tavLst>
                                    </p:anim>
                                    <p:anim calcmode="lin" valueType="num">
                                      <p:cBhvr additive="base">
                                        <p:cTn id="330" dur="500" fill="hold"/>
                                        <p:tgtEl>
                                          <p:spTgt spid="350"/>
                                        </p:tgtEl>
                                        <p:attrNameLst>
                                          <p:attrName>ppt_y</p:attrName>
                                        </p:attrNameLst>
                                      </p:cBhvr>
                                      <p:tavLst>
                                        <p:tav tm="0">
                                          <p:val>
                                            <p:strVal val="0-#ppt_h/2"/>
                                          </p:val>
                                        </p:tav>
                                        <p:tav tm="100000">
                                          <p:val>
                                            <p:strVal val="#ppt_y"/>
                                          </p:val>
                                        </p:tav>
                                      </p:tavLst>
                                    </p:anim>
                                  </p:childTnLst>
                                </p:cTn>
                              </p:par>
                              <p:par>
                                <p:cTn id="331" presetID="2" presetClass="entr" presetSubtype="1" fill="hold" nodeType="withEffect">
                                  <p:stCondLst>
                                    <p:cond delay="0"/>
                                  </p:stCondLst>
                                  <p:childTnLst>
                                    <p:set>
                                      <p:cBhvr>
                                        <p:cTn id="332" dur="1" fill="hold">
                                          <p:stCondLst>
                                            <p:cond delay="0"/>
                                          </p:stCondLst>
                                        </p:cTn>
                                        <p:tgtEl>
                                          <p:spTgt spid="355"/>
                                        </p:tgtEl>
                                        <p:attrNameLst>
                                          <p:attrName>style.visibility</p:attrName>
                                        </p:attrNameLst>
                                      </p:cBhvr>
                                      <p:to>
                                        <p:strVal val="visible"/>
                                      </p:to>
                                    </p:set>
                                    <p:anim calcmode="lin" valueType="num">
                                      <p:cBhvr additive="base">
                                        <p:cTn id="333" dur="500" fill="hold"/>
                                        <p:tgtEl>
                                          <p:spTgt spid="355"/>
                                        </p:tgtEl>
                                        <p:attrNameLst>
                                          <p:attrName>ppt_x</p:attrName>
                                        </p:attrNameLst>
                                      </p:cBhvr>
                                      <p:tavLst>
                                        <p:tav tm="0">
                                          <p:val>
                                            <p:strVal val="#ppt_x"/>
                                          </p:val>
                                        </p:tav>
                                        <p:tav tm="100000">
                                          <p:val>
                                            <p:strVal val="#ppt_x"/>
                                          </p:val>
                                        </p:tav>
                                      </p:tavLst>
                                    </p:anim>
                                    <p:anim calcmode="lin" valueType="num">
                                      <p:cBhvr additive="base">
                                        <p:cTn id="334" dur="500" fill="hold"/>
                                        <p:tgtEl>
                                          <p:spTgt spid="355"/>
                                        </p:tgtEl>
                                        <p:attrNameLst>
                                          <p:attrName>ppt_y</p:attrName>
                                        </p:attrNameLst>
                                      </p:cBhvr>
                                      <p:tavLst>
                                        <p:tav tm="0">
                                          <p:val>
                                            <p:strVal val="0-#ppt_h/2"/>
                                          </p:val>
                                        </p:tav>
                                        <p:tav tm="100000">
                                          <p:val>
                                            <p:strVal val="#ppt_y"/>
                                          </p:val>
                                        </p:tav>
                                      </p:tavLst>
                                    </p:anim>
                                  </p:childTnLst>
                                </p:cTn>
                              </p:par>
                              <p:par>
                                <p:cTn id="335" presetID="2" presetClass="entr" presetSubtype="1" fill="hold" nodeType="withEffect">
                                  <p:stCondLst>
                                    <p:cond delay="0"/>
                                  </p:stCondLst>
                                  <p:childTnLst>
                                    <p:set>
                                      <p:cBhvr>
                                        <p:cTn id="336" dur="1" fill="hold">
                                          <p:stCondLst>
                                            <p:cond delay="0"/>
                                          </p:stCondLst>
                                        </p:cTn>
                                        <p:tgtEl>
                                          <p:spTgt spid="356"/>
                                        </p:tgtEl>
                                        <p:attrNameLst>
                                          <p:attrName>style.visibility</p:attrName>
                                        </p:attrNameLst>
                                      </p:cBhvr>
                                      <p:to>
                                        <p:strVal val="visible"/>
                                      </p:to>
                                    </p:set>
                                    <p:anim calcmode="lin" valueType="num">
                                      <p:cBhvr additive="base">
                                        <p:cTn id="337" dur="500" fill="hold"/>
                                        <p:tgtEl>
                                          <p:spTgt spid="356"/>
                                        </p:tgtEl>
                                        <p:attrNameLst>
                                          <p:attrName>ppt_x</p:attrName>
                                        </p:attrNameLst>
                                      </p:cBhvr>
                                      <p:tavLst>
                                        <p:tav tm="0">
                                          <p:val>
                                            <p:strVal val="#ppt_x"/>
                                          </p:val>
                                        </p:tav>
                                        <p:tav tm="100000">
                                          <p:val>
                                            <p:strVal val="#ppt_x"/>
                                          </p:val>
                                        </p:tav>
                                      </p:tavLst>
                                    </p:anim>
                                    <p:anim calcmode="lin" valueType="num">
                                      <p:cBhvr additive="base">
                                        <p:cTn id="338" dur="500" fill="hold"/>
                                        <p:tgtEl>
                                          <p:spTgt spid="356"/>
                                        </p:tgtEl>
                                        <p:attrNameLst>
                                          <p:attrName>ppt_y</p:attrName>
                                        </p:attrNameLst>
                                      </p:cBhvr>
                                      <p:tavLst>
                                        <p:tav tm="0">
                                          <p:val>
                                            <p:strVal val="0-#ppt_h/2"/>
                                          </p:val>
                                        </p:tav>
                                        <p:tav tm="100000">
                                          <p:val>
                                            <p:strVal val="#ppt_y"/>
                                          </p:val>
                                        </p:tav>
                                      </p:tavLst>
                                    </p:anim>
                                  </p:childTnLst>
                                </p:cTn>
                              </p:par>
                              <p:par>
                                <p:cTn id="339" presetID="2" presetClass="entr" presetSubtype="1" fill="hold" nodeType="withEffect">
                                  <p:stCondLst>
                                    <p:cond delay="0"/>
                                  </p:stCondLst>
                                  <p:childTnLst>
                                    <p:set>
                                      <p:cBhvr>
                                        <p:cTn id="340" dur="1" fill="hold">
                                          <p:stCondLst>
                                            <p:cond delay="0"/>
                                          </p:stCondLst>
                                        </p:cTn>
                                        <p:tgtEl>
                                          <p:spTgt spid="360"/>
                                        </p:tgtEl>
                                        <p:attrNameLst>
                                          <p:attrName>style.visibility</p:attrName>
                                        </p:attrNameLst>
                                      </p:cBhvr>
                                      <p:to>
                                        <p:strVal val="visible"/>
                                      </p:to>
                                    </p:set>
                                    <p:anim calcmode="lin" valueType="num">
                                      <p:cBhvr additive="base">
                                        <p:cTn id="341" dur="500" fill="hold"/>
                                        <p:tgtEl>
                                          <p:spTgt spid="360"/>
                                        </p:tgtEl>
                                        <p:attrNameLst>
                                          <p:attrName>ppt_x</p:attrName>
                                        </p:attrNameLst>
                                      </p:cBhvr>
                                      <p:tavLst>
                                        <p:tav tm="0">
                                          <p:val>
                                            <p:strVal val="#ppt_x"/>
                                          </p:val>
                                        </p:tav>
                                        <p:tav tm="100000">
                                          <p:val>
                                            <p:strVal val="#ppt_x"/>
                                          </p:val>
                                        </p:tav>
                                      </p:tavLst>
                                    </p:anim>
                                    <p:anim calcmode="lin" valueType="num">
                                      <p:cBhvr additive="base">
                                        <p:cTn id="342" dur="500" fill="hold"/>
                                        <p:tgtEl>
                                          <p:spTgt spid="360"/>
                                        </p:tgtEl>
                                        <p:attrNameLst>
                                          <p:attrName>ppt_y</p:attrName>
                                        </p:attrNameLst>
                                      </p:cBhvr>
                                      <p:tavLst>
                                        <p:tav tm="0">
                                          <p:val>
                                            <p:strVal val="0-#ppt_h/2"/>
                                          </p:val>
                                        </p:tav>
                                        <p:tav tm="100000">
                                          <p:val>
                                            <p:strVal val="#ppt_y"/>
                                          </p:val>
                                        </p:tav>
                                      </p:tavLst>
                                    </p:anim>
                                  </p:childTnLst>
                                </p:cTn>
                              </p:par>
                              <p:par>
                                <p:cTn id="343" presetID="2" presetClass="entr" presetSubtype="1" fill="hold" nodeType="withEffect">
                                  <p:stCondLst>
                                    <p:cond delay="0"/>
                                  </p:stCondLst>
                                  <p:childTnLst>
                                    <p:set>
                                      <p:cBhvr>
                                        <p:cTn id="344" dur="1" fill="hold">
                                          <p:stCondLst>
                                            <p:cond delay="0"/>
                                          </p:stCondLst>
                                        </p:cTn>
                                        <p:tgtEl>
                                          <p:spTgt spid="364"/>
                                        </p:tgtEl>
                                        <p:attrNameLst>
                                          <p:attrName>style.visibility</p:attrName>
                                        </p:attrNameLst>
                                      </p:cBhvr>
                                      <p:to>
                                        <p:strVal val="visible"/>
                                      </p:to>
                                    </p:set>
                                    <p:anim calcmode="lin" valueType="num">
                                      <p:cBhvr additive="base">
                                        <p:cTn id="345" dur="500" fill="hold"/>
                                        <p:tgtEl>
                                          <p:spTgt spid="364"/>
                                        </p:tgtEl>
                                        <p:attrNameLst>
                                          <p:attrName>ppt_x</p:attrName>
                                        </p:attrNameLst>
                                      </p:cBhvr>
                                      <p:tavLst>
                                        <p:tav tm="0">
                                          <p:val>
                                            <p:strVal val="#ppt_x"/>
                                          </p:val>
                                        </p:tav>
                                        <p:tav tm="100000">
                                          <p:val>
                                            <p:strVal val="#ppt_x"/>
                                          </p:val>
                                        </p:tav>
                                      </p:tavLst>
                                    </p:anim>
                                    <p:anim calcmode="lin" valueType="num">
                                      <p:cBhvr additive="base">
                                        <p:cTn id="346" dur="500" fill="hold"/>
                                        <p:tgtEl>
                                          <p:spTgt spid="364"/>
                                        </p:tgtEl>
                                        <p:attrNameLst>
                                          <p:attrName>ppt_y</p:attrName>
                                        </p:attrNameLst>
                                      </p:cBhvr>
                                      <p:tavLst>
                                        <p:tav tm="0">
                                          <p:val>
                                            <p:strVal val="0-#ppt_h/2"/>
                                          </p:val>
                                        </p:tav>
                                        <p:tav tm="100000">
                                          <p:val>
                                            <p:strVal val="#ppt_y"/>
                                          </p:val>
                                        </p:tav>
                                      </p:tavLst>
                                    </p:anim>
                                  </p:childTnLst>
                                </p:cTn>
                              </p:par>
                              <p:par>
                                <p:cTn id="347" presetID="2" presetClass="entr" presetSubtype="1" fill="hold" grpId="0" nodeType="withEffect">
                                  <p:stCondLst>
                                    <p:cond delay="0"/>
                                  </p:stCondLst>
                                  <p:childTnLst>
                                    <p:set>
                                      <p:cBhvr>
                                        <p:cTn id="348" dur="1" fill="hold">
                                          <p:stCondLst>
                                            <p:cond delay="0"/>
                                          </p:stCondLst>
                                        </p:cTn>
                                        <p:tgtEl>
                                          <p:spTgt spid="370"/>
                                        </p:tgtEl>
                                        <p:attrNameLst>
                                          <p:attrName>style.visibility</p:attrName>
                                        </p:attrNameLst>
                                      </p:cBhvr>
                                      <p:to>
                                        <p:strVal val="visible"/>
                                      </p:to>
                                    </p:set>
                                    <p:anim calcmode="lin" valueType="num">
                                      <p:cBhvr additive="base">
                                        <p:cTn id="349" dur="500" fill="hold"/>
                                        <p:tgtEl>
                                          <p:spTgt spid="370"/>
                                        </p:tgtEl>
                                        <p:attrNameLst>
                                          <p:attrName>ppt_x</p:attrName>
                                        </p:attrNameLst>
                                      </p:cBhvr>
                                      <p:tavLst>
                                        <p:tav tm="0">
                                          <p:val>
                                            <p:strVal val="#ppt_x"/>
                                          </p:val>
                                        </p:tav>
                                        <p:tav tm="100000">
                                          <p:val>
                                            <p:strVal val="#ppt_x"/>
                                          </p:val>
                                        </p:tav>
                                      </p:tavLst>
                                    </p:anim>
                                    <p:anim calcmode="lin" valueType="num">
                                      <p:cBhvr additive="base">
                                        <p:cTn id="350" dur="500" fill="hold"/>
                                        <p:tgtEl>
                                          <p:spTgt spid="370"/>
                                        </p:tgtEl>
                                        <p:attrNameLst>
                                          <p:attrName>ppt_y</p:attrName>
                                        </p:attrNameLst>
                                      </p:cBhvr>
                                      <p:tavLst>
                                        <p:tav tm="0">
                                          <p:val>
                                            <p:strVal val="0-#ppt_h/2"/>
                                          </p:val>
                                        </p:tav>
                                        <p:tav tm="100000">
                                          <p:val>
                                            <p:strVal val="#ppt_y"/>
                                          </p:val>
                                        </p:tav>
                                      </p:tavLst>
                                    </p:anim>
                                  </p:childTnLst>
                                </p:cTn>
                              </p:par>
                              <p:par>
                                <p:cTn id="351" presetID="2" presetClass="entr" presetSubtype="1" fill="hold" nodeType="withEffect">
                                  <p:stCondLst>
                                    <p:cond delay="0"/>
                                  </p:stCondLst>
                                  <p:childTnLst>
                                    <p:set>
                                      <p:cBhvr>
                                        <p:cTn id="352" dur="1" fill="hold">
                                          <p:stCondLst>
                                            <p:cond delay="0"/>
                                          </p:stCondLst>
                                        </p:cTn>
                                        <p:tgtEl>
                                          <p:spTgt spid="374"/>
                                        </p:tgtEl>
                                        <p:attrNameLst>
                                          <p:attrName>style.visibility</p:attrName>
                                        </p:attrNameLst>
                                      </p:cBhvr>
                                      <p:to>
                                        <p:strVal val="visible"/>
                                      </p:to>
                                    </p:set>
                                    <p:anim calcmode="lin" valueType="num">
                                      <p:cBhvr additive="base">
                                        <p:cTn id="353" dur="500" fill="hold"/>
                                        <p:tgtEl>
                                          <p:spTgt spid="374"/>
                                        </p:tgtEl>
                                        <p:attrNameLst>
                                          <p:attrName>ppt_x</p:attrName>
                                        </p:attrNameLst>
                                      </p:cBhvr>
                                      <p:tavLst>
                                        <p:tav tm="0">
                                          <p:val>
                                            <p:strVal val="#ppt_x"/>
                                          </p:val>
                                        </p:tav>
                                        <p:tav tm="100000">
                                          <p:val>
                                            <p:strVal val="#ppt_x"/>
                                          </p:val>
                                        </p:tav>
                                      </p:tavLst>
                                    </p:anim>
                                    <p:anim calcmode="lin" valueType="num">
                                      <p:cBhvr additive="base">
                                        <p:cTn id="354" dur="500" fill="hold"/>
                                        <p:tgtEl>
                                          <p:spTgt spid="374"/>
                                        </p:tgtEl>
                                        <p:attrNameLst>
                                          <p:attrName>ppt_y</p:attrName>
                                        </p:attrNameLst>
                                      </p:cBhvr>
                                      <p:tavLst>
                                        <p:tav tm="0">
                                          <p:val>
                                            <p:strVal val="0-#ppt_h/2"/>
                                          </p:val>
                                        </p:tav>
                                        <p:tav tm="100000">
                                          <p:val>
                                            <p:strVal val="#ppt_y"/>
                                          </p:val>
                                        </p:tav>
                                      </p:tavLst>
                                    </p:anim>
                                  </p:childTnLst>
                                </p:cTn>
                              </p:par>
                              <p:par>
                                <p:cTn id="355" presetID="2" presetClass="entr" presetSubtype="1" fill="hold" nodeType="withEffect">
                                  <p:stCondLst>
                                    <p:cond delay="0"/>
                                  </p:stCondLst>
                                  <p:childTnLst>
                                    <p:set>
                                      <p:cBhvr>
                                        <p:cTn id="356" dur="1" fill="hold">
                                          <p:stCondLst>
                                            <p:cond delay="0"/>
                                          </p:stCondLst>
                                        </p:cTn>
                                        <p:tgtEl>
                                          <p:spTgt spid="376"/>
                                        </p:tgtEl>
                                        <p:attrNameLst>
                                          <p:attrName>style.visibility</p:attrName>
                                        </p:attrNameLst>
                                      </p:cBhvr>
                                      <p:to>
                                        <p:strVal val="visible"/>
                                      </p:to>
                                    </p:set>
                                    <p:anim calcmode="lin" valueType="num">
                                      <p:cBhvr additive="base">
                                        <p:cTn id="357" dur="500" fill="hold"/>
                                        <p:tgtEl>
                                          <p:spTgt spid="376"/>
                                        </p:tgtEl>
                                        <p:attrNameLst>
                                          <p:attrName>ppt_x</p:attrName>
                                        </p:attrNameLst>
                                      </p:cBhvr>
                                      <p:tavLst>
                                        <p:tav tm="0">
                                          <p:val>
                                            <p:strVal val="#ppt_x"/>
                                          </p:val>
                                        </p:tav>
                                        <p:tav tm="100000">
                                          <p:val>
                                            <p:strVal val="#ppt_x"/>
                                          </p:val>
                                        </p:tav>
                                      </p:tavLst>
                                    </p:anim>
                                    <p:anim calcmode="lin" valueType="num">
                                      <p:cBhvr additive="base">
                                        <p:cTn id="358" dur="500" fill="hold"/>
                                        <p:tgtEl>
                                          <p:spTgt spid="376"/>
                                        </p:tgtEl>
                                        <p:attrNameLst>
                                          <p:attrName>ppt_y</p:attrName>
                                        </p:attrNameLst>
                                      </p:cBhvr>
                                      <p:tavLst>
                                        <p:tav tm="0">
                                          <p:val>
                                            <p:strVal val="0-#ppt_h/2"/>
                                          </p:val>
                                        </p:tav>
                                        <p:tav tm="100000">
                                          <p:val>
                                            <p:strVal val="#ppt_y"/>
                                          </p:val>
                                        </p:tav>
                                      </p:tavLst>
                                    </p:anim>
                                  </p:childTnLst>
                                </p:cTn>
                              </p:par>
                              <p:par>
                                <p:cTn id="359" presetID="2" presetClass="entr" presetSubtype="1" fill="hold" nodeType="withEffect">
                                  <p:stCondLst>
                                    <p:cond delay="0"/>
                                  </p:stCondLst>
                                  <p:childTnLst>
                                    <p:set>
                                      <p:cBhvr>
                                        <p:cTn id="360" dur="1" fill="hold">
                                          <p:stCondLst>
                                            <p:cond delay="0"/>
                                          </p:stCondLst>
                                        </p:cTn>
                                        <p:tgtEl>
                                          <p:spTgt spid="380"/>
                                        </p:tgtEl>
                                        <p:attrNameLst>
                                          <p:attrName>style.visibility</p:attrName>
                                        </p:attrNameLst>
                                      </p:cBhvr>
                                      <p:to>
                                        <p:strVal val="visible"/>
                                      </p:to>
                                    </p:set>
                                    <p:anim calcmode="lin" valueType="num">
                                      <p:cBhvr additive="base">
                                        <p:cTn id="361" dur="500" fill="hold"/>
                                        <p:tgtEl>
                                          <p:spTgt spid="380"/>
                                        </p:tgtEl>
                                        <p:attrNameLst>
                                          <p:attrName>ppt_x</p:attrName>
                                        </p:attrNameLst>
                                      </p:cBhvr>
                                      <p:tavLst>
                                        <p:tav tm="0">
                                          <p:val>
                                            <p:strVal val="#ppt_x"/>
                                          </p:val>
                                        </p:tav>
                                        <p:tav tm="100000">
                                          <p:val>
                                            <p:strVal val="#ppt_x"/>
                                          </p:val>
                                        </p:tav>
                                      </p:tavLst>
                                    </p:anim>
                                    <p:anim calcmode="lin" valueType="num">
                                      <p:cBhvr additive="base">
                                        <p:cTn id="362" dur="500" fill="hold"/>
                                        <p:tgtEl>
                                          <p:spTgt spid="380"/>
                                        </p:tgtEl>
                                        <p:attrNameLst>
                                          <p:attrName>ppt_y</p:attrName>
                                        </p:attrNameLst>
                                      </p:cBhvr>
                                      <p:tavLst>
                                        <p:tav tm="0">
                                          <p:val>
                                            <p:strVal val="0-#ppt_h/2"/>
                                          </p:val>
                                        </p:tav>
                                        <p:tav tm="100000">
                                          <p:val>
                                            <p:strVal val="#ppt_y"/>
                                          </p:val>
                                        </p:tav>
                                      </p:tavLst>
                                    </p:anim>
                                  </p:childTnLst>
                                </p:cTn>
                              </p:par>
                              <p:par>
                                <p:cTn id="363" presetID="2" presetClass="entr" presetSubtype="1" fill="hold" nodeType="withEffect">
                                  <p:stCondLst>
                                    <p:cond delay="0"/>
                                  </p:stCondLst>
                                  <p:childTnLst>
                                    <p:set>
                                      <p:cBhvr>
                                        <p:cTn id="364" dur="1" fill="hold">
                                          <p:stCondLst>
                                            <p:cond delay="0"/>
                                          </p:stCondLst>
                                        </p:cTn>
                                        <p:tgtEl>
                                          <p:spTgt spid="384"/>
                                        </p:tgtEl>
                                        <p:attrNameLst>
                                          <p:attrName>style.visibility</p:attrName>
                                        </p:attrNameLst>
                                      </p:cBhvr>
                                      <p:to>
                                        <p:strVal val="visible"/>
                                      </p:to>
                                    </p:set>
                                    <p:anim calcmode="lin" valueType="num">
                                      <p:cBhvr additive="base">
                                        <p:cTn id="365" dur="500" fill="hold"/>
                                        <p:tgtEl>
                                          <p:spTgt spid="384"/>
                                        </p:tgtEl>
                                        <p:attrNameLst>
                                          <p:attrName>ppt_x</p:attrName>
                                        </p:attrNameLst>
                                      </p:cBhvr>
                                      <p:tavLst>
                                        <p:tav tm="0">
                                          <p:val>
                                            <p:strVal val="#ppt_x"/>
                                          </p:val>
                                        </p:tav>
                                        <p:tav tm="100000">
                                          <p:val>
                                            <p:strVal val="#ppt_x"/>
                                          </p:val>
                                        </p:tav>
                                      </p:tavLst>
                                    </p:anim>
                                    <p:anim calcmode="lin" valueType="num">
                                      <p:cBhvr additive="base">
                                        <p:cTn id="366" dur="500" fill="hold"/>
                                        <p:tgtEl>
                                          <p:spTgt spid="384"/>
                                        </p:tgtEl>
                                        <p:attrNameLst>
                                          <p:attrName>ppt_y</p:attrName>
                                        </p:attrNameLst>
                                      </p:cBhvr>
                                      <p:tavLst>
                                        <p:tav tm="0">
                                          <p:val>
                                            <p:strVal val="0-#ppt_h/2"/>
                                          </p:val>
                                        </p:tav>
                                        <p:tav tm="100000">
                                          <p:val>
                                            <p:strVal val="#ppt_y"/>
                                          </p:val>
                                        </p:tav>
                                      </p:tavLst>
                                    </p:anim>
                                  </p:childTnLst>
                                </p:cTn>
                              </p:par>
                              <p:par>
                                <p:cTn id="367" presetID="2" presetClass="entr" presetSubtype="1" fill="hold" grpId="0" nodeType="withEffect">
                                  <p:stCondLst>
                                    <p:cond delay="0"/>
                                  </p:stCondLst>
                                  <p:childTnLst>
                                    <p:set>
                                      <p:cBhvr>
                                        <p:cTn id="368" dur="1" fill="hold">
                                          <p:stCondLst>
                                            <p:cond delay="0"/>
                                          </p:stCondLst>
                                        </p:cTn>
                                        <p:tgtEl>
                                          <p:spTgt spid="390"/>
                                        </p:tgtEl>
                                        <p:attrNameLst>
                                          <p:attrName>style.visibility</p:attrName>
                                        </p:attrNameLst>
                                      </p:cBhvr>
                                      <p:to>
                                        <p:strVal val="visible"/>
                                      </p:to>
                                    </p:set>
                                    <p:anim calcmode="lin" valueType="num">
                                      <p:cBhvr additive="base">
                                        <p:cTn id="369" dur="500" fill="hold"/>
                                        <p:tgtEl>
                                          <p:spTgt spid="390"/>
                                        </p:tgtEl>
                                        <p:attrNameLst>
                                          <p:attrName>ppt_x</p:attrName>
                                        </p:attrNameLst>
                                      </p:cBhvr>
                                      <p:tavLst>
                                        <p:tav tm="0">
                                          <p:val>
                                            <p:strVal val="#ppt_x"/>
                                          </p:val>
                                        </p:tav>
                                        <p:tav tm="100000">
                                          <p:val>
                                            <p:strVal val="#ppt_x"/>
                                          </p:val>
                                        </p:tav>
                                      </p:tavLst>
                                    </p:anim>
                                    <p:anim calcmode="lin" valueType="num">
                                      <p:cBhvr additive="base">
                                        <p:cTn id="370" dur="500" fill="hold"/>
                                        <p:tgtEl>
                                          <p:spTgt spid="390"/>
                                        </p:tgtEl>
                                        <p:attrNameLst>
                                          <p:attrName>ppt_y</p:attrName>
                                        </p:attrNameLst>
                                      </p:cBhvr>
                                      <p:tavLst>
                                        <p:tav tm="0">
                                          <p:val>
                                            <p:strVal val="0-#ppt_h/2"/>
                                          </p:val>
                                        </p:tav>
                                        <p:tav tm="100000">
                                          <p:val>
                                            <p:strVal val="#ppt_y"/>
                                          </p:val>
                                        </p:tav>
                                      </p:tavLst>
                                    </p:anim>
                                  </p:childTnLst>
                                </p:cTn>
                              </p:par>
                              <p:par>
                                <p:cTn id="371" presetID="2" presetClass="entr" presetSubtype="1" fill="hold" grpId="0" nodeType="withEffect">
                                  <p:stCondLst>
                                    <p:cond delay="0"/>
                                  </p:stCondLst>
                                  <p:childTnLst>
                                    <p:set>
                                      <p:cBhvr>
                                        <p:cTn id="372" dur="1" fill="hold">
                                          <p:stCondLst>
                                            <p:cond delay="0"/>
                                          </p:stCondLst>
                                        </p:cTn>
                                        <p:tgtEl>
                                          <p:spTgt spid="391"/>
                                        </p:tgtEl>
                                        <p:attrNameLst>
                                          <p:attrName>style.visibility</p:attrName>
                                        </p:attrNameLst>
                                      </p:cBhvr>
                                      <p:to>
                                        <p:strVal val="visible"/>
                                      </p:to>
                                    </p:set>
                                    <p:anim calcmode="lin" valueType="num">
                                      <p:cBhvr additive="base">
                                        <p:cTn id="373" dur="500" fill="hold"/>
                                        <p:tgtEl>
                                          <p:spTgt spid="391"/>
                                        </p:tgtEl>
                                        <p:attrNameLst>
                                          <p:attrName>ppt_x</p:attrName>
                                        </p:attrNameLst>
                                      </p:cBhvr>
                                      <p:tavLst>
                                        <p:tav tm="0">
                                          <p:val>
                                            <p:strVal val="#ppt_x"/>
                                          </p:val>
                                        </p:tav>
                                        <p:tav tm="100000">
                                          <p:val>
                                            <p:strVal val="#ppt_x"/>
                                          </p:val>
                                        </p:tav>
                                      </p:tavLst>
                                    </p:anim>
                                    <p:anim calcmode="lin" valueType="num">
                                      <p:cBhvr additive="base">
                                        <p:cTn id="374" dur="500" fill="hold"/>
                                        <p:tgtEl>
                                          <p:spTgt spid="391"/>
                                        </p:tgtEl>
                                        <p:attrNameLst>
                                          <p:attrName>ppt_y</p:attrName>
                                        </p:attrNameLst>
                                      </p:cBhvr>
                                      <p:tavLst>
                                        <p:tav tm="0">
                                          <p:val>
                                            <p:strVal val="0-#ppt_h/2"/>
                                          </p:val>
                                        </p:tav>
                                        <p:tav tm="100000">
                                          <p:val>
                                            <p:strVal val="#ppt_y"/>
                                          </p:val>
                                        </p:tav>
                                      </p:tavLst>
                                    </p:anim>
                                  </p:childTnLst>
                                </p:cTn>
                              </p:par>
                              <p:par>
                                <p:cTn id="375" presetID="2" presetClass="entr" presetSubtype="1" fill="hold" nodeType="withEffect">
                                  <p:stCondLst>
                                    <p:cond delay="0"/>
                                  </p:stCondLst>
                                  <p:childTnLst>
                                    <p:set>
                                      <p:cBhvr>
                                        <p:cTn id="376" dur="1" fill="hold">
                                          <p:stCondLst>
                                            <p:cond delay="0"/>
                                          </p:stCondLst>
                                        </p:cTn>
                                        <p:tgtEl>
                                          <p:spTgt spid="395"/>
                                        </p:tgtEl>
                                        <p:attrNameLst>
                                          <p:attrName>style.visibility</p:attrName>
                                        </p:attrNameLst>
                                      </p:cBhvr>
                                      <p:to>
                                        <p:strVal val="visible"/>
                                      </p:to>
                                    </p:set>
                                    <p:anim calcmode="lin" valueType="num">
                                      <p:cBhvr additive="base">
                                        <p:cTn id="377" dur="500" fill="hold"/>
                                        <p:tgtEl>
                                          <p:spTgt spid="395"/>
                                        </p:tgtEl>
                                        <p:attrNameLst>
                                          <p:attrName>ppt_x</p:attrName>
                                        </p:attrNameLst>
                                      </p:cBhvr>
                                      <p:tavLst>
                                        <p:tav tm="0">
                                          <p:val>
                                            <p:strVal val="#ppt_x"/>
                                          </p:val>
                                        </p:tav>
                                        <p:tav tm="100000">
                                          <p:val>
                                            <p:strVal val="#ppt_x"/>
                                          </p:val>
                                        </p:tav>
                                      </p:tavLst>
                                    </p:anim>
                                    <p:anim calcmode="lin" valueType="num">
                                      <p:cBhvr additive="base">
                                        <p:cTn id="378" dur="500" fill="hold"/>
                                        <p:tgtEl>
                                          <p:spTgt spid="395"/>
                                        </p:tgtEl>
                                        <p:attrNameLst>
                                          <p:attrName>ppt_y</p:attrName>
                                        </p:attrNameLst>
                                      </p:cBhvr>
                                      <p:tavLst>
                                        <p:tav tm="0">
                                          <p:val>
                                            <p:strVal val="0-#ppt_h/2"/>
                                          </p:val>
                                        </p:tav>
                                        <p:tav tm="100000">
                                          <p:val>
                                            <p:strVal val="#ppt_y"/>
                                          </p:val>
                                        </p:tav>
                                      </p:tavLst>
                                    </p:anim>
                                  </p:childTnLst>
                                </p:cTn>
                              </p:par>
                              <p:par>
                                <p:cTn id="379" presetID="2" presetClass="entr" presetSubtype="1" fill="hold" grpId="0" nodeType="withEffect">
                                  <p:stCondLst>
                                    <p:cond delay="0"/>
                                  </p:stCondLst>
                                  <p:childTnLst>
                                    <p:set>
                                      <p:cBhvr>
                                        <p:cTn id="380" dur="1" fill="hold">
                                          <p:stCondLst>
                                            <p:cond delay="0"/>
                                          </p:stCondLst>
                                        </p:cTn>
                                        <p:tgtEl>
                                          <p:spTgt spid="407"/>
                                        </p:tgtEl>
                                        <p:attrNameLst>
                                          <p:attrName>style.visibility</p:attrName>
                                        </p:attrNameLst>
                                      </p:cBhvr>
                                      <p:to>
                                        <p:strVal val="visible"/>
                                      </p:to>
                                    </p:set>
                                    <p:anim calcmode="lin" valueType="num">
                                      <p:cBhvr additive="base">
                                        <p:cTn id="381" dur="500" fill="hold"/>
                                        <p:tgtEl>
                                          <p:spTgt spid="407"/>
                                        </p:tgtEl>
                                        <p:attrNameLst>
                                          <p:attrName>ppt_x</p:attrName>
                                        </p:attrNameLst>
                                      </p:cBhvr>
                                      <p:tavLst>
                                        <p:tav tm="0">
                                          <p:val>
                                            <p:strVal val="#ppt_x"/>
                                          </p:val>
                                        </p:tav>
                                        <p:tav tm="100000">
                                          <p:val>
                                            <p:strVal val="#ppt_x"/>
                                          </p:val>
                                        </p:tav>
                                      </p:tavLst>
                                    </p:anim>
                                    <p:anim calcmode="lin" valueType="num">
                                      <p:cBhvr additive="base">
                                        <p:cTn id="382" dur="500" fill="hold"/>
                                        <p:tgtEl>
                                          <p:spTgt spid="407"/>
                                        </p:tgtEl>
                                        <p:attrNameLst>
                                          <p:attrName>ppt_y</p:attrName>
                                        </p:attrNameLst>
                                      </p:cBhvr>
                                      <p:tavLst>
                                        <p:tav tm="0">
                                          <p:val>
                                            <p:strVal val="0-#ppt_h/2"/>
                                          </p:val>
                                        </p:tav>
                                        <p:tav tm="100000">
                                          <p:val>
                                            <p:strVal val="#ppt_y"/>
                                          </p:val>
                                        </p:tav>
                                      </p:tavLst>
                                    </p:anim>
                                  </p:childTnLst>
                                </p:cTn>
                              </p:par>
                              <p:par>
                                <p:cTn id="383" presetID="2" presetClass="entr" presetSubtype="1" fill="hold" nodeType="withEffect">
                                  <p:stCondLst>
                                    <p:cond delay="0"/>
                                  </p:stCondLst>
                                  <p:childTnLst>
                                    <p:set>
                                      <p:cBhvr>
                                        <p:cTn id="384" dur="1" fill="hold">
                                          <p:stCondLst>
                                            <p:cond delay="0"/>
                                          </p:stCondLst>
                                        </p:cTn>
                                        <p:tgtEl>
                                          <p:spTgt spid="409"/>
                                        </p:tgtEl>
                                        <p:attrNameLst>
                                          <p:attrName>style.visibility</p:attrName>
                                        </p:attrNameLst>
                                      </p:cBhvr>
                                      <p:to>
                                        <p:strVal val="visible"/>
                                      </p:to>
                                    </p:set>
                                    <p:anim calcmode="lin" valueType="num">
                                      <p:cBhvr additive="base">
                                        <p:cTn id="385" dur="500" fill="hold"/>
                                        <p:tgtEl>
                                          <p:spTgt spid="409"/>
                                        </p:tgtEl>
                                        <p:attrNameLst>
                                          <p:attrName>ppt_x</p:attrName>
                                        </p:attrNameLst>
                                      </p:cBhvr>
                                      <p:tavLst>
                                        <p:tav tm="0">
                                          <p:val>
                                            <p:strVal val="#ppt_x"/>
                                          </p:val>
                                        </p:tav>
                                        <p:tav tm="100000">
                                          <p:val>
                                            <p:strVal val="#ppt_x"/>
                                          </p:val>
                                        </p:tav>
                                      </p:tavLst>
                                    </p:anim>
                                    <p:anim calcmode="lin" valueType="num">
                                      <p:cBhvr additive="base">
                                        <p:cTn id="386" dur="500" fill="hold"/>
                                        <p:tgtEl>
                                          <p:spTgt spid="409"/>
                                        </p:tgtEl>
                                        <p:attrNameLst>
                                          <p:attrName>ppt_y</p:attrName>
                                        </p:attrNameLst>
                                      </p:cBhvr>
                                      <p:tavLst>
                                        <p:tav tm="0">
                                          <p:val>
                                            <p:strVal val="0-#ppt_h/2"/>
                                          </p:val>
                                        </p:tav>
                                        <p:tav tm="100000">
                                          <p:val>
                                            <p:strVal val="#ppt_y"/>
                                          </p:val>
                                        </p:tav>
                                      </p:tavLst>
                                    </p:anim>
                                  </p:childTnLst>
                                </p:cTn>
                              </p:par>
                              <p:par>
                                <p:cTn id="387" presetID="2" presetClass="entr" presetSubtype="1" fill="hold" nodeType="withEffect">
                                  <p:stCondLst>
                                    <p:cond delay="0"/>
                                  </p:stCondLst>
                                  <p:childTnLst>
                                    <p:set>
                                      <p:cBhvr>
                                        <p:cTn id="388" dur="1" fill="hold">
                                          <p:stCondLst>
                                            <p:cond delay="0"/>
                                          </p:stCondLst>
                                        </p:cTn>
                                        <p:tgtEl>
                                          <p:spTgt spid="429"/>
                                        </p:tgtEl>
                                        <p:attrNameLst>
                                          <p:attrName>style.visibility</p:attrName>
                                        </p:attrNameLst>
                                      </p:cBhvr>
                                      <p:to>
                                        <p:strVal val="visible"/>
                                      </p:to>
                                    </p:set>
                                    <p:anim calcmode="lin" valueType="num">
                                      <p:cBhvr additive="base">
                                        <p:cTn id="389" dur="500" fill="hold"/>
                                        <p:tgtEl>
                                          <p:spTgt spid="429"/>
                                        </p:tgtEl>
                                        <p:attrNameLst>
                                          <p:attrName>ppt_x</p:attrName>
                                        </p:attrNameLst>
                                      </p:cBhvr>
                                      <p:tavLst>
                                        <p:tav tm="0">
                                          <p:val>
                                            <p:strVal val="#ppt_x"/>
                                          </p:val>
                                        </p:tav>
                                        <p:tav tm="100000">
                                          <p:val>
                                            <p:strVal val="#ppt_x"/>
                                          </p:val>
                                        </p:tav>
                                      </p:tavLst>
                                    </p:anim>
                                    <p:anim calcmode="lin" valueType="num">
                                      <p:cBhvr additive="base">
                                        <p:cTn id="390" dur="500" fill="hold"/>
                                        <p:tgtEl>
                                          <p:spTgt spid="429"/>
                                        </p:tgtEl>
                                        <p:attrNameLst>
                                          <p:attrName>ppt_y</p:attrName>
                                        </p:attrNameLst>
                                      </p:cBhvr>
                                      <p:tavLst>
                                        <p:tav tm="0">
                                          <p:val>
                                            <p:strVal val="0-#ppt_h/2"/>
                                          </p:val>
                                        </p:tav>
                                        <p:tav tm="100000">
                                          <p:val>
                                            <p:strVal val="#ppt_y"/>
                                          </p:val>
                                        </p:tav>
                                      </p:tavLst>
                                    </p:anim>
                                  </p:childTnLst>
                                </p:cTn>
                              </p:par>
                              <p:par>
                                <p:cTn id="391" presetID="2" presetClass="entr" presetSubtype="1" fill="hold" nodeType="withEffect">
                                  <p:stCondLst>
                                    <p:cond delay="0"/>
                                  </p:stCondLst>
                                  <p:childTnLst>
                                    <p:set>
                                      <p:cBhvr>
                                        <p:cTn id="392" dur="1" fill="hold">
                                          <p:stCondLst>
                                            <p:cond delay="0"/>
                                          </p:stCondLst>
                                        </p:cTn>
                                        <p:tgtEl>
                                          <p:spTgt spid="430"/>
                                        </p:tgtEl>
                                        <p:attrNameLst>
                                          <p:attrName>style.visibility</p:attrName>
                                        </p:attrNameLst>
                                      </p:cBhvr>
                                      <p:to>
                                        <p:strVal val="visible"/>
                                      </p:to>
                                    </p:set>
                                    <p:anim calcmode="lin" valueType="num">
                                      <p:cBhvr additive="base">
                                        <p:cTn id="393" dur="500" fill="hold"/>
                                        <p:tgtEl>
                                          <p:spTgt spid="430"/>
                                        </p:tgtEl>
                                        <p:attrNameLst>
                                          <p:attrName>ppt_x</p:attrName>
                                        </p:attrNameLst>
                                      </p:cBhvr>
                                      <p:tavLst>
                                        <p:tav tm="0">
                                          <p:val>
                                            <p:strVal val="#ppt_x"/>
                                          </p:val>
                                        </p:tav>
                                        <p:tav tm="100000">
                                          <p:val>
                                            <p:strVal val="#ppt_x"/>
                                          </p:val>
                                        </p:tav>
                                      </p:tavLst>
                                    </p:anim>
                                    <p:anim calcmode="lin" valueType="num">
                                      <p:cBhvr additive="base">
                                        <p:cTn id="394" dur="500" fill="hold"/>
                                        <p:tgtEl>
                                          <p:spTgt spid="430"/>
                                        </p:tgtEl>
                                        <p:attrNameLst>
                                          <p:attrName>ppt_y</p:attrName>
                                        </p:attrNameLst>
                                      </p:cBhvr>
                                      <p:tavLst>
                                        <p:tav tm="0">
                                          <p:val>
                                            <p:strVal val="0-#ppt_h/2"/>
                                          </p:val>
                                        </p:tav>
                                        <p:tav tm="100000">
                                          <p:val>
                                            <p:strVal val="#ppt_y"/>
                                          </p:val>
                                        </p:tav>
                                      </p:tavLst>
                                    </p:anim>
                                  </p:childTnLst>
                                </p:cTn>
                              </p:par>
                              <p:par>
                                <p:cTn id="395" presetID="2" presetClass="entr" presetSubtype="1" fill="hold" nodeType="withEffect">
                                  <p:stCondLst>
                                    <p:cond delay="0"/>
                                  </p:stCondLst>
                                  <p:childTnLst>
                                    <p:set>
                                      <p:cBhvr>
                                        <p:cTn id="396" dur="1" fill="hold">
                                          <p:stCondLst>
                                            <p:cond delay="0"/>
                                          </p:stCondLst>
                                        </p:cTn>
                                        <p:tgtEl>
                                          <p:spTgt spid="431"/>
                                        </p:tgtEl>
                                        <p:attrNameLst>
                                          <p:attrName>style.visibility</p:attrName>
                                        </p:attrNameLst>
                                      </p:cBhvr>
                                      <p:to>
                                        <p:strVal val="visible"/>
                                      </p:to>
                                    </p:set>
                                    <p:anim calcmode="lin" valueType="num">
                                      <p:cBhvr additive="base">
                                        <p:cTn id="397" dur="500" fill="hold"/>
                                        <p:tgtEl>
                                          <p:spTgt spid="431"/>
                                        </p:tgtEl>
                                        <p:attrNameLst>
                                          <p:attrName>ppt_x</p:attrName>
                                        </p:attrNameLst>
                                      </p:cBhvr>
                                      <p:tavLst>
                                        <p:tav tm="0">
                                          <p:val>
                                            <p:strVal val="#ppt_x"/>
                                          </p:val>
                                        </p:tav>
                                        <p:tav tm="100000">
                                          <p:val>
                                            <p:strVal val="#ppt_x"/>
                                          </p:val>
                                        </p:tav>
                                      </p:tavLst>
                                    </p:anim>
                                    <p:anim calcmode="lin" valueType="num">
                                      <p:cBhvr additive="base">
                                        <p:cTn id="398" dur="500" fill="hold"/>
                                        <p:tgtEl>
                                          <p:spTgt spid="431"/>
                                        </p:tgtEl>
                                        <p:attrNameLst>
                                          <p:attrName>ppt_y</p:attrName>
                                        </p:attrNameLst>
                                      </p:cBhvr>
                                      <p:tavLst>
                                        <p:tav tm="0">
                                          <p:val>
                                            <p:strVal val="0-#ppt_h/2"/>
                                          </p:val>
                                        </p:tav>
                                        <p:tav tm="100000">
                                          <p:val>
                                            <p:strVal val="#ppt_y"/>
                                          </p:val>
                                        </p:tav>
                                      </p:tavLst>
                                    </p:anim>
                                  </p:childTnLst>
                                </p:cTn>
                              </p:par>
                              <p:par>
                                <p:cTn id="399" presetID="2" presetClass="entr" presetSubtype="1" fill="hold" nodeType="withEffect">
                                  <p:stCondLst>
                                    <p:cond delay="0"/>
                                  </p:stCondLst>
                                  <p:childTnLst>
                                    <p:set>
                                      <p:cBhvr>
                                        <p:cTn id="400" dur="1" fill="hold">
                                          <p:stCondLst>
                                            <p:cond delay="0"/>
                                          </p:stCondLst>
                                        </p:cTn>
                                        <p:tgtEl>
                                          <p:spTgt spid="432"/>
                                        </p:tgtEl>
                                        <p:attrNameLst>
                                          <p:attrName>style.visibility</p:attrName>
                                        </p:attrNameLst>
                                      </p:cBhvr>
                                      <p:to>
                                        <p:strVal val="visible"/>
                                      </p:to>
                                    </p:set>
                                    <p:anim calcmode="lin" valueType="num">
                                      <p:cBhvr additive="base">
                                        <p:cTn id="401" dur="500" fill="hold"/>
                                        <p:tgtEl>
                                          <p:spTgt spid="432"/>
                                        </p:tgtEl>
                                        <p:attrNameLst>
                                          <p:attrName>ppt_x</p:attrName>
                                        </p:attrNameLst>
                                      </p:cBhvr>
                                      <p:tavLst>
                                        <p:tav tm="0">
                                          <p:val>
                                            <p:strVal val="#ppt_x"/>
                                          </p:val>
                                        </p:tav>
                                        <p:tav tm="100000">
                                          <p:val>
                                            <p:strVal val="#ppt_x"/>
                                          </p:val>
                                        </p:tav>
                                      </p:tavLst>
                                    </p:anim>
                                    <p:anim calcmode="lin" valueType="num">
                                      <p:cBhvr additive="base">
                                        <p:cTn id="402" dur="500" fill="hold"/>
                                        <p:tgtEl>
                                          <p:spTgt spid="432"/>
                                        </p:tgtEl>
                                        <p:attrNameLst>
                                          <p:attrName>ppt_y</p:attrName>
                                        </p:attrNameLst>
                                      </p:cBhvr>
                                      <p:tavLst>
                                        <p:tav tm="0">
                                          <p:val>
                                            <p:strVal val="0-#ppt_h/2"/>
                                          </p:val>
                                        </p:tav>
                                        <p:tav tm="100000">
                                          <p:val>
                                            <p:strVal val="#ppt_y"/>
                                          </p:val>
                                        </p:tav>
                                      </p:tavLst>
                                    </p:anim>
                                  </p:childTnLst>
                                </p:cTn>
                              </p:par>
                              <p:par>
                                <p:cTn id="403" presetID="2" presetClass="entr" presetSubtype="1" fill="hold" nodeType="withEffect">
                                  <p:stCondLst>
                                    <p:cond delay="0"/>
                                  </p:stCondLst>
                                  <p:childTnLst>
                                    <p:set>
                                      <p:cBhvr>
                                        <p:cTn id="404" dur="1" fill="hold">
                                          <p:stCondLst>
                                            <p:cond delay="0"/>
                                          </p:stCondLst>
                                        </p:cTn>
                                        <p:tgtEl>
                                          <p:spTgt spid="433"/>
                                        </p:tgtEl>
                                        <p:attrNameLst>
                                          <p:attrName>style.visibility</p:attrName>
                                        </p:attrNameLst>
                                      </p:cBhvr>
                                      <p:to>
                                        <p:strVal val="visible"/>
                                      </p:to>
                                    </p:set>
                                    <p:anim calcmode="lin" valueType="num">
                                      <p:cBhvr additive="base">
                                        <p:cTn id="405" dur="500" fill="hold"/>
                                        <p:tgtEl>
                                          <p:spTgt spid="433"/>
                                        </p:tgtEl>
                                        <p:attrNameLst>
                                          <p:attrName>ppt_x</p:attrName>
                                        </p:attrNameLst>
                                      </p:cBhvr>
                                      <p:tavLst>
                                        <p:tav tm="0">
                                          <p:val>
                                            <p:strVal val="#ppt_x"/>
                                          </p:val>
                                        </p:tav>
                                        <p:tav tm="100000">
                                          <p:val>
                                            <p:strVal val="#ppt_x"/>
                                          </p:val>
                                        </p:tav>
                                      </p:tavLst>
                                    </p:anim>
                                    <p:anim calcmode="lin" valueType="num">
                                      <p:cBhvr additive="base">
                                        <p:cTn id="406" dur="500" fill="hold"/>
                                        <p:tgtEl>
                                          <p:spTgt spid="433"/>
                                        </p:tgtEl>
                                        <p:attrNameLst>
                                          <p:attrName>ppt_y</p:attrName>
                                        </p:attrNameLst>
                                      </p:cBhvr>
                                      <p:tavLst>
                                        <p:tav tm="0">
                                          <p:val>
                                            <p:strVal val="0-#ppt_h/2"/>
                                          </p:val>
                                        </p:tav>
                                        <p:tav tm="100000">
                                          <p:val>
                                            <p:strVal val="#ppt_y"/>
                                          </p:val>
                                        </p:tav>
                                      </p:tavLst>
                                    </p:anim>
                                  </p:childTnLst>
                                </p:cTn>
                              </p:par>
                              <p:par>
                                <p:cTn id="407" presetID="2" presetClass="entr" presetSubtype="1" fill="hold" nodeType="withEffect">
                                  <p:stCondLst>
                                    <p:cond delay="0"/>
                                  </p:stCondLst>
                                  <p:childTnLst>
                                    <p:set>
                                      <p:cBhvr>
                                        <p:cTn id="408" dur="1" fill="hold">
                                          <p:stCondLst>
                                            <p:cond delay="0"/>
                                          </p:stCondLst>
                                        </p:cTn>
                                        <p:tgtEl>
                                          <p:spTgt spid="434"/>
                                        </p:tgtEl>
                                        <p:attrNameLst>
                                          <p:attrName>style.visibility</p:attrName>
                                        </p:attrNameLst>
                                      </p:cBhvr>
                                      <p:to>
                                        <p:strVal val="visible"/>
                                      </p:to>
                                    </p:set>
                                    <p:anim calcmode="lin" valueType="num">
                                      <p:cBhvr additive="base">
                                        <p:cTn id="409" dur="500" fill="hold"/>
                                        <p:tgtEl>
                                          <p:spTgt spid="434"/>
                                        </p:tgtEl>
                                        <p:attrNameLst>
                                          <p:attrName>ppt_x</p:attrName>
                                        </p:attrNameLst>
                                      </p:cBhvr>
                                      <p:tavLst>
                                        <p:tav tm="0">
                                          <p:val>
                                            <p:strVal val="#ppt_x"/>
                                          </p:val>
                                        </p:tav>
                                        <p:tav tm="100000">
                                          <p:val>
                                            <p:strVal val="#ppt_x"/>
                                          </p:val>
                                        </p:tav>
                                      </p:tavLst>
                                    </p:anim>
                                    <p:anim calcmode="lin" valueType="num">
                                      <p:cBhvr additive="base">
                                        <p:cTn id="410" dur="500" fill="hold"/>
                                        <p:tgtEl>
                                          <p:spTgt spid="434"/>
                                        </p:tgtEl>
                                        <p:attrNameLst>
                                          <p:attrName>ppt_y</p:attrName>
                                        </p:attrNameLst>
                                      </p:cBhvr>
                                      <p:tavLst>
                                        <p:tav tm="0">
                                          <p:val>
                                            <p:strVal val="0-#ppt_h/2"/>
                                          </p:val>
                                        </p:tav>
                                        <p:tav tm="100000">
                                          <p:val>
                                            <p:strVal val="#ppt_y"/>
                                          </p:val>
                                        </p:tav>
                                      </p:tavLst>
                                    </p:anim>
                                  </p:childTnLst>
                                </p:cTn>
                              </p:par>
                              <p:par>
                                <p:cTn id="411" presetID="2" presetClass="entr" presetSubtype="1" fill="hold" nodeType="withEffect">
                                  <p:stCondLst>
                                    <p:cond delay="0"/>
                                  </p:stCondLst>
                                  <p:childTnLst>
                                    <p:set>
                                      <p:cBhvr>
                                        <p:cTn id="412" dur="1" fill="hold">
                                          <p:stCondLst>
                                            <p:cond delay="0"/>
                                          </p:stCondLst>
                                        </p:cTn>
                                        <p:tgtEl>
                                          <p:spTgt spid="435"/>
                                        </p:tgtEl>
                                        <p:attrNameLst>
                                          <p:attrName>style.visibility</p:attrName>
                                        </p:attrNameLst>
                                      </p:cBhvr>
                                      <p:to>
                                        <p:strVal val="visible"/>
                                      </p:to>
                                    </p:set>
                                    <p:anim calcmode="lin" valueType="num">
                                      <p:cBhvr additive="base">
                                        <p:cTn id="413" dur="500" fill="hold"/>
                                        <p:tgtEl>
                                          <p:spTgt spid="435"/>
                                        </p:tgtEl>
                                        <p:attrNameLst>
                                          <p:attrName>ppt_x</p:attrName>
                                        </p:attrNameLst>
                                      </p:cBhvr>
                                      <p:tavLst>
                                        <p:tav tm="0">
                                          <p:val>
                                            <p:strVal val="#ppt_x"/>
                                          </p:val>
                                        </p:tav>
                                        <p:tav tm="100000">
                                          <p:val>
                                            <p:strVal val="#ppt_x"/>
                                          </p:val>
                                        </p:tav>
                                      </p:tavLst>
                                    </p:anim>
                                    <p:anim calcmode="lin" valueType="num">
                                      <p:cBhvr additive="base">
                                        <p:cTn id="414" dur="500" fill="hold"/>
                                        <p:tgtEl>
                                          <p:spTgt spid="435"/>
                                        </p:tgtEl>
                                        <p:attrNameLst>
                                          <p:attrName>ppt_y</p:attrName>
                                        </p:attrNameLst>
                                      </p:cBhvr>
                                      <p:tavLst>
                                        <p:tav tm="0">
                                          <p:val>
                                            <p:strVal val="0-#ppt_h/2"/>
                                          </p:val>
                                        </p:tav>
                                        <p:tav tm="100000">
                                          <p:val>
                                            <p:strVal val="#ppt_y"/>
                                          </p:val>
                                        </p:tav>
                                      </p:tavLst>
                                    </p:anim>
                                  </p:childTnLst>
                                </p:cTn>
                              </p:par>
                              <p:par>
                                <p:cTn id="415" presetID="2" presetClass="entr" presetSubtype="1" fill="hold" nodeType="withEffect">
                                  <p:stCondLst>
                                    <p:cond delay="0"/>
                                  </p:stCondLst>
                                  <p:childTnLst>
                                    <p:set>
                                      <p:cBhvr>
                                        <p:cTn id="416" dur="1" fill="hold">
                                          <p:stCondLst>
                                            <p:cond delay="0"/>
                                          </p:stCondLst>
                                        </p:cTn>
                                        <p:tgtEl>
                                          <p:spTgt spid="436"/>
                                        </p:tgtEl>
                                        <p:attrNameLst>
                                          <p:attrName>style.visibility</p:attrName>
                                        </p:attrNameLst>
                                      </p:cBhvr>
                                      <p:to>
                                        <p:strVal val="visible"/>
                                      </p:to>
                                    </p:set>
                                    <p:anim calcmode="lin" valueType="num">
                                      <p:cBhvr additive="base">
                                        <p:cTn id="417" dur="500" fill="hold"/>
                                        <p:tgtEl>
                                          <p:spTgt spid="436"/>
                                        </p:tgtEl>
                                        <p:attrNameLst>
                                          <p:attrName>ppt_x</p:attrName>
                                        </p:attrNameLst>
                                      </p:cBhvr>
                                      <p:tavLst>
                                        <p:tav tm="0">
                                          <p:val>
                                            <p:strVal val="#ppt_x"/>
                                          </p:val>
                                        </p:tav>
                                        <p:tav tm="100000">
                                          <p:val>
                                            <p:strVal val="#ppt_x"/>
                                          </p:val>
                                        </p:tav>
                                      </p:tavLst>
                                    </p:anim>
                                    <p:anim calcmode="lin" valueType="num">
                                      <p:cBhvr additive="base">
                                        <p:cTn id="418" dur="500" fill="hold"/>
                                        <p:tgtEl>
                                          <p:spTgt spid="436"/>
                                        </p:tgtEl>
                                        <p:attrNameLst>
                                          <p:attrName>ppt_y</p:attrName>
                                        </p:attrNameLst>
                                      </p:cBhvr>
                                      <p:tavLst>
                                        <p:tav tm="0">
                                          <p:val>
                                            <p:strVal val="0-#ppt_h/2"/>
                                          </p:val>
                                        </p:tav>
                                        <p:tav tm="100000">
                                          <p:val>
                                            <p:strVal val="#ppt_y"/>
                                          </p:val>
                                        </p:tav>
                                      </p:tavLst>
                                    </p:anim>
                                  </p:childTnLst>
                                </p:cTn>
                              </p:par>
                              <p:par>
                                <p:cTn id="419" presetID="2" presetClass="entr" presetSubtype="1" fill="hold" nodeType="withEffect">
                                  <p:stCondLst>
                                    <p:cond delay="0"/>
                                  </p:stCondLst>
                                  <p:childTnLst>
                                    <p:set>
                                      <p:cBhvr>
                                        <p:cTn id="420" dur="1" fill="hold">
                                          <p:stCondLst>
                                            <p:cond delay="0"/>
                                          </p:stCondLst>
                                        </p:cTn>
                                        <p:tgtEl>
                                          <p:spTgt spid="437"/>
                                        </p:tgtEl>
                                        <p:attrNameLst>
                                          <p:attrName>style.visibility</p:attrName>
                                        </p:attrNameLst>
                                      </p:cBhvr>
                                      <p:to>
                                        <p:strVal val="visible"/>
                                      </p:to>
                                    </p:set>
                                    <p:anim calcmode="lin" valueType="num">
                                      <p:cBhvr additive="base">
                                        <p:cTn id="421" dur="500" fill="hold"/>
                                        <p:tgtEl>
                                          <p:spTgt spid="437"/>
                                        </p:tgtEl>
                                        <p:attrNameLst>
                                          <p:attrName>ppt_x</p:attrName>
                                        </p:attrNameLst>
                                      </p:cBhvr>
                                      <p:tavLst>
                                        <p:tav tm="0">
                                          <p:val>
                                            <p:strVal val="#ppt_x"/>
                                          </p:val>
                                        </p:tav>
                                        <p:tav tm="100000">
                                          <p:val>
                                            <p:strVal val="#ppt_x"/>
                                          </p:val>
                                        </p:tav>
                                      </p:tavLst>
                                    </p:anim>
                                    <p:anim calcmode="lin" valueType="num">
                                      <p:cBhvr additive="base">
                                        <p:cTn id="422" dur="500" fill="hold"/>
                                        <p:tgtEl>
                                          <p:spTgt spid="437"/>
                                        </p:tgtEl>
                                        <p:attrNameLst>
                                          <p:attrName>ppt_y</p:attrName>
                                        </p:attrNameLst>
                                      </p:cBhvr>
                                      <p:tavLst>
                                        <p:tav tm="0">
                                          <p:val>
                                            <p:strVal val="0-#ppt_h/2"/>
                                          </p:val>
                                        </p:tav>
                                        <p:tav tm="100000">
                                          <p:val>
                                            <p:strVal val="#ppt_y"/>
                                          </p:val>
                                        </p:tav>
                                      </p:tavLst>
                                    </p:anim>
                                  </p:childTnLst>
                                </p:cTn>
                              </p:par>
                              <p:par>
                                <p:cTn id="423" presetID="2" presetClass="entr" presetSubtype="1" fill="hold" nodeType="withEffect">
                                  <p:stCondLst>
                                    <p:cond delay="0"/>
                                  </p:stCondLst>
                                  <p:childTnLst>
                                    <p:set>
                                      <p:cBhvr>
                                        <p:cTn id="424" dur="1" fill="hold">
                                          <p:stCondLst>
                                            <p:cond delay="0"/>
                                          </p:stCondLst>
                                        </p:cTn>
                                        <p:tgtEl>
                                          <p:spTgt spid="438"/>
                                        </p:tgtEl>
                                        <p:attrNameLst>
                                          <p:attrName>style.visibility</p:attrName>
                                        </p:attrNameLst>
                                      </p:cBhvr>
                                      <p:to>
                                        <p:strVal val="visible"/>
                                      </p:to>
                                    </p:set>
                                    <p:anim calcmode="lin" valueType="num">
                                      <p:cBhvr additive="base">
                                        <p:cTn id="425" dur="500" fill="hold"/>
                                        <p:tgtEl>
                                          <p:spTgt spid="438"/>
                                        </p:tgtEl>
                                        <p:attrNameLst>
                                          <p:attrName>ppt_x</p:attrName>
                                        </p:attrNameLst>
                                      </p:cBhvr>
                                      <p:tavLst>
                                        <p:tav tm="0">
                                          <p:val>
                                            <p:strVal val="#ppt_x"/>
                                          </p:val>
                                        </p:tav>
                                        <p:tav tm="100000">
                                          <p:val>
                                            <p:strVal val="#ppt_x"/>
                                          </p:val>
                                        </p:tav>
                                      </p:tavLst>
                                    </p:anim>
                                    <p:anim calcmode="lin" valueType="num">
                                      <p:cBhvr additive="base">
                                        <p:cTn id="426" dur="500" fill="hold"/>
                                        <p:tgtEl>
                                          <p:spTgt spid="438"/>
                                        </p:tgtEl>
                                        <p:attrNameLst>
                                          <p:attrName>ppt_y</p:attrName>
                                        </p:attrNameLst>
                                      </p:cBhvr>
                                      <p:tavLst>
                                        <p:tav tm="0">
                                          <p:val>
                                            <p:strVal val="0-#ppt_h/2"/>
                                          </p:val>
                                        </p:tav>
                                        <p:tav tm="100000">
                                          <p:val>
                                            <p:strVal val="#ppt_y"/>
                                          </p:val>
                                        </p:tav>
                                      </p:tavLst>
                                    </p:anim>
                                  </p:childTnLst>
                                </p:cTn>
                              </p:par>
                              <p:par>
                                <p:cTn id="427" presetID="2" presetClass="entr" presetSubtype="1" fill="hold" nodeType="withEffect">
                                  <p:stCondLst>
                                    <p:cond delay="0"/>
                                  </p:stCondLst>
                                  <p:childTnLst>
                                    <p:set>
                                      <p:cBhvr>
                                        <p:cTn id="428" dur="1" fill="hold">
                                          <p:stCondLst>
                                            <p:cond delay="0"/>
                                          </p:stCondLst>
                                        </p:cTn>
                                        <p:tgtEl>
                                          <p:spTgt spid="439"/>
                                        </p:tgtEl>
                                        <p:attrNameLst>
                                          <p:attrName>style.visibility</p:attrName>
                                        </p:attrNameLst>
                                      </p:cBhvr>
                                      <p:to>
                                        <p:strVal val="visible"/>
                                      </p:to>
                                    </p:set>
                                    <p:anim calcmode="lin" valueType="num">
                                      <p:cBhvr additive="base">
                                        <p:cTn id="429" dur="500" fill="hold"/>
                                        <p:tgtEl>
                                          <p:spTgt spid="439"/>
                                        </p:tgtEl>
                                        <p:attrNameLst>
                                          <p:attrName>ppt_x</p:attrName>
                                        </p:attrNameLst>
                                      </p:cBhvr>
                                      <p:tavLst>
                                        <p:tav tm="0">
                                          <p:val>
                                            <p:strVal val="#ppt_x"/>
                                          </p:val>
                                        </p:tav>
                                        <p:tav tm="100000">
                                          <p:val>
                                            <p:strVal val="#ppt_x"/>
                                          </p:val>
                                        </p:tav>
                                      </p:tavLst>
                                    </p:anim>
                                    <p:anim calcmode="lin" valueType="num">
                                      <p:cBhvr additive="base">
                                        <p:cTn id="430" dur="500" fill="hold"/>
                                        <p:tgtEl>
                                          <p:spTgt spid="439"/>
                                        </p:tgtEl>
                                        <p:attrNameLst>
                                          <p:attrName>ppt_y</p:attrName>
                                        </p:attrNameLst>
                                      </p:cBhvr>
                                      <p:tavLst>
                                        <p:tav tm="0">
                                          <p:val>
                                            <p:strVal val="0-#ppt_h/2"/>
                                          </p:val>
                                        </p:tav>
                                        <p:tav tm="100000">
                                          <p:val>
                                            <p:strVal val="#ppt_y"/>
                                          </p:val>
                                        </p:tav>
                                      </p:tavLst>
                                    </p:anim>
                                  </p:childTnLst>
                                </p:cTn>
                              </p:par>
                              <p:par>
                                <p:cTn id="431" presetID="2" presetClass="entr" presetSubtype="1" fill="hold" nodeType="withEffect">
                                  <p:stCondLst>
                                    <p:cond delay="0"/>
                                  </p:stCondLst>
                                  <p:childTnLst>
                                    <p:set>
                                      <p:cBhvr>
                                        <p:cTn id="432" dur="1" fill="hold">
                                          <p:stCondLst>
                                            <p:cond delay="0"/>
                                          </p:stCondLst>
                                        </p:cTn>
                                        <p:tgtEl>
                                          <p:spTgt spid="443"/>
                                        </p:tgtEl>
                                        <p:attrNameLst>
                                          <p:attrName>style.visibility</p:attrName>
                                        </p:attrNameLst>
                                      </p:cBhvr>
                                      <p:to>
                                        <p:strVal val="visible"/>
                                      </p:to>
                                    </p:set>
                                    <p:anim calcmode="lin" valueType="num">
                                      <p:cBhvr additive="base">
                                        <p:cTn id="433" dur="500" fill="hold"/>
                                        <p:tgtEl>
                                          <p:spTgt spid="443"/>
                                        </p:tgtEl>
                                        <p:attrNameLst>
                                          <p:attrName>ppt_x</p:attrName>
                                        </p:attrNameLst>
                                      </p:cBhvr>
                                      <p:tavLst>
                                        <p:tav tm="0">
                                          <p:val>
                                            <p:strVal val="#ppt_x"/>
                                          </p:val>
                                        </p:tav>
                                        <p:tav tm="100000">
                                          <p:val>
                                            <p:strVal val="#ppt_x"/>
                                          </p:val>
                                        </p:tav>
                                      </p:tavLst>
                                    </p:anim>
                                    <p:anim calcmode="lin" valueType="num">
                                      <p:cBhvr additive="base">
                                        <p:cTn id="434" dur="500" fill="hold"/>
                                        <p:tgtEl>
                                          <p:spTgt spid="443"/>
                                        </p:tgtEl>
                                        <p:attrNameLst>
                                          <p:attrName>ppt_y</p:attrName>
                                        </p:attrNameLst>
                                      </p:cBhvr>
                                      <p:tavLst>
                                        <p:tav tm="0">
                                          <p:val>
                                            <p:strVal val="0-#ppt_h/2"/>
                                          </p:val>
                                        </p:tav>
                                        <p:tav tm="100000">
                                          <p:val>
                                            <p:strVal val="#ppt_y"/>
                                          </p:val>
                                        </p:tav>
                                      </p:tavLst>
                                    </p:anim>
                                  </p:childTnLst>
                                </p:cTn>
                              </p:par>
                              <p:par>
                                <p:cTn id="435" presetID="2" presetClass="entr" presetSubtype="1" fill="hold" grpId="0" nodeType="withEffect">
                                  <p:stCondLst>
                                    <p:cond delay="0"/>
                                  </p:stCondLst>
                                  <p:childTnLst>
                                    <p:set>
                                      <p:cBhvr>
                                        <p:cTn id="436" dur="1" fill="hold">
                                          <p:stCondLst>
                                            <p:cond delay="0"/>
                                          </p:stCondLst>
                                        </p:cTn>
                                        <p:tgtEl>
                                          <p:spTgt spid="444"/>
                                        </p:tgtEl>
                                        <p:attrNameLst>
                                          <p:attrName>style.visibility</p:attrName>
                                        </p:attrNameLst>
                                      </p:cBhvr>
                                      <p:to>
                                        <p:strVal val="visible"/>
                                      </p:to>
                                    </p:set>
                                    <p:anim calcmode="lin" valueType="num">
                                      <p:cBhvr additive="base">
                                        <p:cTn id="437" dur="500" fill="hold"/>
                                        <p:tgtEl>
                                          <p:spTgt spid="444"/>
                                        </p:tgtEl>
                                        <p:attrNameLst>
                                          <p:attrName>ppt_x</p:attrName>
                                        </p:attrNameLst>
                                      </p:cBhvr>
                                      <p:tavLst>
                                        <p:tav tm="0">
                                          <p:val>
                                            <p:strVal val="#ppt_x"/>
                                          </p:val>
                                        </p:tav>
                                        <p:tav tm="100000">
                                          <p:val>
                                            <p:strVal val="#ppt_x"/>
                                          </p:val>
                                        </p:tav>
                                      </p:tavLst>
                                    </p:anim>
                                    <p:anim calcmode="lin" valueType="num">
                                      <p:cBhvr additive="base">
                                        <p:cTn id="438" dur="500" fill="hold"/>
                                        <p:tgtEl>
                                          <p:spTgt spid="444"/>
                                        </p:tgtEl>
                                        <p:attrNameLst>
                                          <p:attrName>ppt_y</p:attrName>
                                        </p:attrNameLst>
                                      </p:cBhvr>
                                      <p:tavLst>
                                        <p:tav tm="0">
                                          <p:val>
                                            <p:strVal val="0-#ppt_h/2"/>
                                          </p:val>
                                        </p:tav>
                                        <p:tav tm="100000">
                                          <p:val>
                                            <p:strVal val="#ppt_y"/>
                                          </p:val>
                                        </p:tav>
                                      </p:tavLst>
                                    </p:anim>
                                  </p:childTnLst>
                                </p:cTn>
                              </p:par>
                              <p:par>
                                <p:cTn id="439" presetID="2" presetClass="entr" presetSubtype="1" fill="hold" grpId="0" nodeType="withEffect">
                                  <p:stCondLst>
                                    <p:cond delay="0"/>
                                  </p:stCondLst>
                                  <p:childTnLst>
                                    <p:set>
                                      <p:cBhvr>
                                        <p:cTn id="440" dur="1" fill="hold">
                                          <p:stCondLst>
                                            <p:cond delay="0"/>
                                          </p:stCondLst>
                                        </p:cTn>
                                        <p:tgtEl>
                                          <p:spTgt spid="445"/>
                                        </p:tgtEl>
                                        <p:attrNameLst>
                                          <p:attrName>style.visibility</p:attrName>
                                        </p:attrNameLst>
                                      </p:cBhvr>
                                      <p:to>
                                        <p:strVal val="visible"/>
                                      </p:to>
                                    </p:set>
                                    <p:anim calcmode="lin" valueType="num">
                                      <p:cBhvr additive="base">
                                        <p:cTn id="441" dur="500" fill="hold"/>
                                        <p:tgtEl>
                                          <p:spTgt spid="445"/>
                                        </p:tgtEl>
                                        <p:attrNameLst>
                                          <p:attrName>ppt_x</p:attrName>
                                        </p:attrNameLst>
                                      </p:cBhvr>
                                      <p:tavLst>
                                        <p:tav tm="0">
                                          <p:val>
                                            <p:strVal val="#ppt_x"/>
                                          </p:val>
                                        </p:tav>
                                        <p:tav tm="100000">
                                          <p:val>
                                            <p:strVal val="#ppt_x"/>
                                          </p:val>
                                        </p:tav>
                                      </p:tavLst>
                                    </p:anim>
                                    <p:anim calcmode="lin" valueType="num">
                                      <p:cBhvr additive="base">
                                        <p:cTn id="442" dur="500" fill="hold"/>
                                        <p:tgtEl>
                                          <p:spTgt spid="445"/>
                                        </p:tgtEl>
                                        <p:attrNameLst>
                                          <p:attrName>ppt_y</p:attrName>
                                        </p:attrNameLst>
                                      </p:cBhvr>
                                      <p:tavLst>
                                        <p:tav tm="0">
                                          <p:val>
                                            <p:strVal val="0-#ppt_h/2"/>
                                          </p:val>
                                        </p:tav>
                                        <p:tav tm="100000">
                                          <p:val>
                                            <p:strVal val="#ppt_y"/>
                                          </p:val>
                                        </p:tav>
                                      </p:tavLst>
                                    </p:anim>
                                  </p:childTnLst>
                                </p:cTn>
                              </p:par>
                              <p:par>
                                <p:cTn id="443" presetID="2" presetClass="entr" presetSubtype="1" fill="hold" nodeType="withEffect">
                                  <p:stCondLst>
                                    <p:cond delay="0"/>
                                  </p:stCondLst>
                                  <p:childTnLst>
                                    <p:set>
                                      <p:cBhvr>
                                        <p:cTn id="444" dur="1" fill="hold">
                                          <p:stCondLst>
                                            <p:cond delay="0"/>
                                          </p:stCondLst>
                                        </p:cTn>
                                        <p:tgtEl>
                                          <p:spTgt spid="446"/>
                                        </p:tgtEl>
                                        <p:attrNameLst>
                                          <p:attrName>style.visibility</p:attrName>
                                        </p:attrNameLst>
                                      </p:cBhvr>
                                      <p:to>
                                        <p:strVal val="visible"/>
                                      </p:to>
                                    </p:set>
                                    <p:anim calcmode="lin" valueType="num">
                                      <p:cBhvr additive="base">
                                        <p:cTn id="445" dur="500" fill="hold"/>
                                        <p:tgtEl>
                                          <p:spTgt spid="446"/>
                                        </p:tgtEl>
                                        <p:attrNameLst>
                                          <p:attrName>ppt_x</p:attrName>
                                        </p:attrNameLst>
                                      </p:cBhvr>
                                      <p:tavLst>
                                        <p:tav tm="0">
                                          <p:val>
                                            <p:strVal val="#ppt_x"/>
                                          </p:val>
                                        </p:tav>
                                        <p:tav tm="100000">
                                          <p:val>
                                            <p:strVal val="#ppt_x"/>
                                          </p:val>
                                        </p:tav>
                                      </p:tavLst>
                                    </p:anim>
                                    <p:anim calcmode="lin" valueType="num">
                                      <p:cBhvr additive="base">
                                        <p:cTn id="446" dur="500" fill="hold"/>
                                        <p:tgtEl>
                                          <p:spTgt spid="446"/>
                                        </p:tgtEl>
                                        <p:attrNameLst>
                                          <p:attrName>ppt_y</p:attrName>
                                        </p:attrNameLst>
                                      </p:cBhvr>
                                      <p:tavLst>
                                        <p:tav tm="0">
                                          <p:val>
                                            <p:strVal val="0-#ppt_h/2"/>
                                          </p:val>
                                        </p:tav>
                                        <p:tav tm="100000">
                                          <p:val>
                                            <p:strVal val="#ppt_y"/>
                                          </p:val>
                                        </p:tav>
                                      </p:tavLst>
                                    </p:anim>
                                  </p:childTnLst>
                                </p:cTn>
                              </p:par>
                              <p:par>
                                <p:cTn id="447" presetID="2" presetClass="entr" presetSubtype="1" fill="hold" nodeType="withEffect">
                                  <p:stCondLst>
                                    <p:cond delay="0"/>
                                  </p:stCondLst>
                                  <p:childTnLst>
                                    <p:set>
                                      <p:cBhvr>
                                        <p:cTn id="448" dur="1" fill="hold">
                                          <p:stCondLst>
                                            <p:cond delay="0"/>
                                          </p:stCondLst>
                                        </p:cTn>
                                        <p:tgtEl>
                                          <p:spTgt spid="447"/>
                                        </p:tgtEl>
                                        <p:attrNameLst>
                                          <p:attrName>style.visibility</p:attrName>
                                        </p:attrNameLst>
                                      </p:cBhvr>
                                      <p:to>
                                        <p:strVal val="visible"/>
                                      </p:to>
                                    </p:set>
                                    <p:anim calcmode="lin" valueType="num">
                                      <p:cBhvr additive="base">
                                        <p:cTn id="449" dur="500" fill="hold"/>
                                        <p:tgtEl>
                                          <p:spTgt spid="447"/>
                                        </p:tgtEl>
                                        <p:attrNameLst>
                                          <p:attrName>ppt_x</p:attrName>
                                        </p:attrNameLst>
                                      </p:cBhvr>
                                      <p:tavLst>
                                        <p:tav tm="0">
                                          <p:val>
                                            <p:strVal val="#ppt_x"/>
                                          </p:val>
                                        </p:tav>
                                        <p:tav tm="100000">
                                          <p:val>
                                            <p:strVal val="#ppt_x"/>
                                          </p:val>
                                        </p:tav>
                                      </p:tavLst>
                                    </p:anim>
                                    <p:anim calcmode="lin" valueType="num">
                                      <p:cBhvr additive="base">
                                        <p:cTn id="450" dur="500" fill="hold"/>
                                        <p:tgtEl>
                                          <p:spTgt spid="447"/>
                                        </p:tgtEl>
                                        <p:attrNameLst>
                                          <p:attrName>ppt_y</p:attrName>
                                        </p:attrNameLst>
                                      </p:cBhvr>
                                      <p:tavLst>
                                        <p:tav tm="0">
                                          <p:val>
                                            <p:strVal val="0-#ppt_h/2"/>
                                          </p:val>
                                        </p:tav>
                                        <p:tav tm="100000">
                                          <p:val>
                                            <p:strVal val="#ppt_y"/>
                                          </p:val>
                                        </p:tav>
                                      </p:tavLst>
                                    </p:anim>
                                  </p:childTnLst>
                                </p:cTn>
                              </p:par>
                              <p:par>
                                <p:cTn id="451" presetID="2" presetClass="entr" presetSubtype="1" fill="hold" nodeType="withEffect">
                                  <p:stCondLst>
                                    <p:cond delay="0"/>
                                  </p:stCondLst>
                                  <p:childTnLst>
                                    <p:set>
                                      <p:cBhvr>
                                        <p:cTn id="452" dur="1" fill="hold">
                                          <p:stCondLst>
                                            <p:cond delay="0"/>
                                          </p:stCondLst>
                                        </p:cTn>
                                        <p:tgtEl>
                                          <p:spTgt spid="448"/>
                                        </p:tgtEl>
                                        <p:attrNameLst>
                                          <p:attrName>style.visibility</p:attrName>
                                        </p:attrNameLst>
                                      </p:cBhvr>
                                      <p:to>
                                        <p:strVal val="visible"/>
                                      </p:to>
                                    </p:set>
                                    <p:anim calcmode="lin" valueType="num">
                                      <p:cBhvr additive="base">
                                        <p:cTn id="453" dur="500" fill="hold"/>
                                        <p:tgtEl>
                                          <p:spTgt spid="448"/>
                                        </p:tgtEl>
                                        <p:attrNameLst>
                                          <p:attrName>ppt_x</p:attrName>
                                        </p:attrNameLst>
                                      </p:cBhvr>
                                      <p:tavLst>
                                        <p:tav tm="0">
                                          <p:val>
                                            <p:strVal val="#ppt_x"/>
                                          </p:val>
                                        </p:tav>
                                        <p:tav tm="100000">
                                          <p:val>
                                            <p:strVal val="#ppt_x"/>
                                          </p:val>
                                        </p:tav>
                                      </p:tavLst>
                                    </p:anim>
                                    <p:anim calcmode="lin" valueType="num">
                                      <p:cBhvr additive="base">
                                        <p:cTn id="454" dur="500" fill="hold"/>
                                        <p:tgtEl>
                                          <p:spTgt spid="448"/>
                                        </p:tgtEl>
                                        <p:attrNameLst>
                                          <p:attrName>ppt_y</p:attrName>
                                        </p:attrNameLst>
                                      </p:cBhvr>
                                      <p:tavLst>
                                        <p:tav tm="0">
                                          <p:val>
                                            <p:strVal val="0-#ppt_h/2"/>
                                          </p:val>
                                        </p:tav>
                                        <p:tav tm="100000">
                                          <p:val>
                                            <p:strVal val="#ppt_y"/>
                                          </p:val>
                                        </p:tav>
                                      </p:tavLst>
                                    </p:anim>
                                  </p:childTnLst>
                                </p:cTn>
                              </p:par>
                              <p:par>
                                <p:cTn id="455" presetID="2" presetClass="entr" presetSubtype="1" fill="hold" nodeType="withEffect">
                                  <p:stCondLst>
                                    <p:cond delay="0"/>
                                  </p:stCondLst>
                                  <p:childTnLst>
                                    <p:set>
                                      <p:cBhvr>
                                        <p:cTn id="456" dur="1" fill="hold">
                                          <p:stCondLst>
                                            <p:cond delay="0"/>
                                          </p:stCondLst>
                                        </p:cTn>
                                        <p:tgtEl>
                                          <p:spTgt spid="449"/>
                                        </p:tgtEl>
                                        <p:attrNameLst>
                                          <p:attrName>style.visibility</p:attrName>
                                        </p:attrNameLst>
                                      </p:cBhvr>
                                      <p:to>
                                        <p:strVal val="visible"/>
                                      </p:to>
                                    </p:set>
                                    <p:anim calcmode="lin" valueType="num">
                                      <p:cBhvr additive="base">
                                        <p:cTn id="457" dur="500" fill="hold"/>
                                        <p:tgtEl>
                                          <p:spTgt spid="449"/>
                                        </p:tgtEl>
                                        <p:attrNameLst>
                                          <p:attrName>ppt_x</p:attrName>
                                        </p:attrNameLst>
                                      </p:cBhvr>
                                      <p:tavLst>
                                        <p:tav tm="0">
                                          <p:val>
                                            <p:strVal val="#ppt_x"/>
                                          </p:val>
                                        </p:tav>
                                        <p:tav tm="100000">
                                          <p:val>
                                            <p:strVal val="#ppt_x"/>
                                          </p:val>
                                        </p:tav>
                                      </p:tavLst>
                                    </p:anim>
                                    <p:anim calcmode="lin" valueType="num">
                                      <p:cBhvr additive="base">
                                        <p:cTn id="458" dur="500" fill="hold"/>
                                        <p:tgtEl>
                                          <p:spTgt spid="449"/>
                                        </p:tgtEl>
                                        <p:attrNameLst>
                                          <p:attrName>ppt_y</p:attrName>
                                        </p:attrNameLst>
                                      </p:cBhvr>
                                      <p:tavLst>
                                        <p:tav tm="0">
                                          <p:val>
                                            <p:strVal val="0-#ppt_h/2"/>
                                          </p:val>
                                        </p:tav>
                                        <p:tav tm="100000">
                                          <p:val>
                                            <p:strVal val="#ppt_y"/>
                                          </p:val>
                                        </p:tav>
                                      </p:tavLst>
                                    </p:anim>
                                  </p:childTnLst>
                                </p:cTn>
                              </p:par>
                              <p:par>
                                <p:cTn id="459" presetID="2" presetClass="entr" presetSubtype="1" fill="hold" nodeType="withEffect">
                                  <p:stCondLst>
                                    <p:cond delay="0"/>
                                  </p:stCondLst>
                                  <p:childTnLst>
                                    <p:set>
                                      <p:cBhvr>
                                        <p:cTn id="460" dur="1" fill="hold">
                                          <p:stCondLst>
                                            <p:cond delay="0"/>
                                          </p:stCondLst>
                                        </p:cTn>
                                        <p:tgtEl>
                                          <p:spTgt spid="450"/>
                                        </p:tgtEl>
                                        <p:attrNameLst>
                                          <p:attrName>style.visibility</p:attrName>
                                        </p:attrNameLst>
                                      </p:cBhvr>
                                      <p:to>
                                        <p:strVal val="visible"/>
                                      </p:to>
                                    </p:set>
                                    <p:anim calcmode="lin" valueType="num">
                                      <p:cBhvr additive="base">
                                        <p:cTn id="461" dur="500" fill="hold"/>
                                        <p:tgtEl>
                                          <p:spTgt spid="450"/>
                                        </p:tgtEl>
                                        <p:attrNameLst>
                                          <p:attrName>ppt_x</p:attrName>
                                        </p:attrNameLst>
                                      </p:cBhvr>
                                      <p:tavLst>
                                        <p:tav tm="0">
                                          <p:val>
                                            <p:strVal val="#ppt_x"/>
                                          </p:val>
                                        </p:tav>
                                        <p:tav tm="100000">
                                          <p:val>
                                            <p:strVal val="#ppt_x"/>
                                          </p:val>
                                        </p:tav>
                                      </p:tavLst>
                                    </p:anim>
                                    <p:anim calcmode="lin" valueType="num">
                                      <p:cBhvr additive="base">
                                        <p:cTn id="462" dur="500" fill="hold"/>
                                        <p:tgtEl>
                                          <p:spTgt spid="450"/>
                                        </p:tgtEl>
                                        <p:attrNameLst>
                                          <p:attrName>ppt_y</p:attrName>
                                        </p:attrNameLst>
                                      </p:cBhvr>
                                      <p:tavLst>
                                        <p:tav tm="0">
                                          <p:val>
                                            <p:strVal val="0-#ppt_h/2"/>
                                          </p:val>
                                        </p:tav>
                                        <p:tav tm="100000">
                                          <p:val>
                                            <p:strVal val="#ppt_y"/>
                                          </p:val>
                                        </p:tav>
                                      </p:tavLst>
                                    </p:anim>
                                  </p:childTnLst>
                                </p:cTn>
                              </p:par>
                              <p:par>
                                <p:cTn id="463" presetID="2" presetClass="entr" presetSubtype="1" fill="hold" nodeType="withEffect">
                                  <p:stCondLst>
                                    <p:cond delay="0"/>
                                  </p:stCondLst>
                                  <p:childTnLst>
                                    <p:set>
                                      <p:cBhvr>
                                        <p:cTn id="464" dur="1" fill="hold">
                                          <p:stCondLst>
                                            <p:cond delay="0"/>
                                          </p:stCondLst>
                                        </p:cTn>
                                        <p:tgtEl>
                                          <p:spTgt spid="451"/>
                                        </p:tgtEl>
                                        <p:attrNameLst>
                                          <p:attrName>style.visibility</p:attrName>
                                        </p:attrNameLst>
                                      </p:cBhvr>
                                      <p:to>
                                        <p:strVal val="visible"/>
                                      </p:to>
                                    </p:set>
                                    <p:anim calcmode="lin" valueType="num">
                                      <p:cBhvr additive="base">
                                        <p:cTn id="465" dur="500" fill="hold"/>
                                        <p:tgtEl>
                                          <p:spTgt spid="451"/>
                                        </p:tgtEl>
                                        <p:attrNameLst>
                                          <p:attrName>ppt_x</p:attrName>
                                        </p:attrNameLst>
                                      </p:cBhvr>
                                      <p:tavLst>
                                        <p:tav tm="0">
                                          <p:val>
                                            <p:strVal val="#ppt_x"/>
                                          </p:val>
                                        </p:tav>
                                        <p:tav tm="100000">
                                          <p:val>
                                            <p:strVal val="#ppt_x"/>
                                          </p:val>
                                        </p:tav>
                                      </p:tavLst>
                                    </p:anim>
                                    <p:anim calcmode="lin" valueType="num">
                                      <p:cBhvr additive="base">
                                        <p:cTn id="466" dur="500" fill="hold"/>
                                        <p:tgtEl>
                                          <p:spTgt spid="451"/>
                                        </p:tgtEl>
                                        <p:attrNameLst>
                                          <p:attrName>ppt_y</p:attrName>
                                        </p:attrNameLst>
                                      </p:cBhvr>
                                      <p:tavLst>
                                        <p:tav tm="0">
                                          <p:val>
                                            <p:strVal val="0-#ppt_h/2"/>
                                          </p:val>
                                        </p:tav>
                                        <p:tav tm="100000">
                                          <p:val>
                                            <p:strVal val="#ppt_y"/>
                                          </p:val>
                                        </p:tav>
                                      </p:tavLst>
                                    </p:anim>
                                  </p:childTnLst>
                                </p:cTn>
                              </p:par>
                              <p:par>
                                <p:cTn id="467" presetID="2" presetClass="entr" presetSubtype="1" fill="hold" nodeType="withEffect">
                                  <p:stCondLst>
                                    <p:cond delay="0"/>
                                  </p:stCondLst>
                                  <p:childTnLst>
                                    <p:set>
                                      <p:cBhvr>
                                        <p:cTn id="468" dur="1" fill="hold">
                                          <p:stCondLst>
                                            <p:cond delay="0"/>
                                          </p:stCondLst>
                                        </p:cTn>
                                        <p:tgtEl>
                                          <p:spTgt spid="452"/>
                                        </p:tgtEl>
                                        <p:attrNameLst>
                                          <p:attrName>style.visibility</p:attrName>
                                        </p:attrNameLst>
                                      </p:cBhvr>
                                      <p:to>
                                        <p:strVal val="visible"/>
                                      </p:to>
                                    </p:set>
                                    <p:anim calcmode="lin" valueType="num">
                                      <p:cBhvr additive="base">
                                        <p:cTn id="469" dur="500" fill="hold"/>
                                        <p:tgtEl>
                                          <p:spTgt spid="452"/>
                                        </p:tgtEl>
                                        <p:attrNameLst>
                                          <p:attrName>ppt_x</p:attrName>
                                        </p:attrNameLst>
                                      </p:cBhvr>
                                      <p:tavLst>
                                        <p:tav tm="0">
                                          <p:val>
                                            <p:strVal val="#ppt_x"/>
                                          </p:val>
                                        </p:tav>
                                        <p:tav tm="100000">
                                          <p:val>
                                            <p:strVal val="#ppt_x"/>
                                          </p:val>
                                        </p:tav>
                                      </p:tavLst>
                                    </p:anim>
                                    <p:anim calcmode="lin" valueType="num">
                                      <p:cBhvr additive="base">
                                        <p:cTn id="470" dur="500" fill="hold"/>
                                        <p:tgtEl>
                                          <p:spTgt spid="452"/>
                                        </p:tgtEl>
                                        <p:attrNameLst>
                                          <p:attrName>ppt_y</p:attrName>
                                        </p:attrNameLst>
                                      </p:cBhvr>
                                      <p:tavLst>
                                        <p:tav tm="0">
                                          <p:val>
                                            <p:strVal val="0-#ppt_h/2"/>
                                          </p:val>
                                        </p:tav>
                                        <p:tav tm="100000">
                                          <p:val>
                                            <p:strVal val="#ppt_y"/>
                                          </p:val>
                                        </p:tav>
                                      </p:tavLst>
                                    </p:anim>
                                  </p:childTnLst>
                                </p:cTn>
                              </p:par>
                              <p:par>
                                <p:cTn id="471" presetID="2" presetClass="entr" presetSubtype="1" fill="hold" nodeType="withEffect">
                                  <p:stCondLst>
                                    <p:cond delay="0"/>
                                  </p:stCondLst>
                                  <p:childTnLst>
                                    <p:set>
                                      <p:cBhvr>
                                        <p:cTn id="472" dur="1" fill="hold">
                                          <p:stCondLst>
                                            <p:cond delay="0"/>
                                          </p:stCondLst>
                                        </p:cTn>
                                        <p:tgtEl>
                                          <p:spTgt spid="453"/>
                                        </p:tgtEl>
                                        <p:attrNameLst>
                                          <p:attrName>style.visibility</p:attrName>
                                        </p:attrNameLst>
                                      </p:cBhvr>
                                      <p:to>
                                        <p:strVal val="visible"/>
                                      </p:to>
                                    </p:set>
                                    <p:anim calcmode="lin" valueType="num">
                                      <p:cBhvr additive="base">
                                        <p:cTn id="473" dur="500" fill="hold"/>
                                        <p:tgtEl>
                                          <p:spTgt spid="453"/>
                                        </p:tgtEl>
                                        <p:attrNameLst>
                                          <p:attrName>ppt_x</p:attrName>
                                        </p:attrNameLst>
                                      </p:cBhvr>
                                      <p:tavLst>
                                        <p:tav tm="0">
                                          <p:val>
                                            <p:strVal val="#ppt_x"/>
                                          </p:val>
                                        </p:tav>
                                        <p:tav tm="100000">
                                          <p:val>
                                            <p:strVal val="#ppt_x"/>
                                          </p:val>
                                        </p:tav>
                                      </p:tavLst>
                                    </p:anim>
                                    <p:anim calcmode="lin" valueType="num">
                                      <p:cBhvr additive="base">
                                        <p:cTn id="474" dur="500" fill="hold"/>
                                        <p:tgtEl>
                                          <p:spTgt spid="453"/>
                                        </p:tgtEl>
                                        <p:attrNameLst>
                                          <p:attrName>ppt_y</p:attrName>
                                        </p:attrNameLst>
                                      </p:cBhvr>
                                      <p:tavLst>
                                        <p:tav tm="0">
                                          <p:val>
                                            <p:strVal val="0-#ppt_h/2"/>
                                          </p:val>
                                        </p:tav>
                                        <p:tav tm="100000">
                                          <p:val>
                                            <p:strVal val="#ppt_y"/>
                                          </p:val>
                                        </p:tav>
                                      </p:tavLst>
                                    </p:anim>
                                  </p:childTnLst>
                                </p:cTn>
                              </p:par>
                              <p:par>
                                <p:cTn id="475" presetID="2" presetClass="entr" presetSubtype="1" fill="hold" nodeType="withEffect">
                                  <p:stCondLst>
                                    <p:cond delay="0"/>
                                  </p:stCondLst>
                                  <p:childTnLst>
                                    <p:set>
                                      <p:cBhvr>
                                        <p:cTn id="476" dur="1" fill="hold">
                                          <p:stCondLst>
                                            <p:cond delay="0"/>
                                          </p:stCondLst>
                                        </p:cTn>
                                        <p:tgtEl>
                                          <p:spTgt spid="454"/>
                                        </p:tgtEl>
                                        <p:attrNameLst>
                                          <p:attrName>style.visibility</p:attrName>
                                        </p:attrNameLst>
                                      </p:cBhvr>
                                      <p:to>
                                        <p:strVal val="visible"/>
                                      </p:to>
                                    </p:set>
                                    <p:anim calcmode="lin" valueType="num">
                                      <p:cBhvr additive="base">
                                        <p:cTn id="477" dur="500" fill="hold"/>
                                        <p:tgtEl>
                                          <p:spTgt spid="454"/>
                                        </p:tgtEl>
                                        <p:attrNameLst>
                                          <p:attrName>ppt_x</p:attrName>
                                        </p:attrNameLst>
                                      </p:cBhvr>
                                      <p:tavLst>
                                        <p:tav tm="0">
                                          <p:val>
                                            <p:strVal val="#ppt_x"/>
                                          </p:val>
                                        </p:tav>
                                        <p:tav tm="100000">
                                          <p:val>
                                            <p:strVal val="#ppt_x"/>
                                          </p:val>
                                        </p:tav>
                                      </p:tavLst>
                                    </p:anim>
                                    <p:anim calcmode="lin" valueType="num">
                                      <p:cBhvr additive="base">
                                        <p:cTn id="478" dur="500" fill="hold"/>
                                        <p:tgtEl>
                                          <p:spTgt spid="454"/>
                                        </p:tgtEl>
                                        <p:attrNameLst>
                                          <p:attrName>ppt_y</p:attrName>
                                        </p:attrNameLst>
                                      </p:cBhvr>
                                      <p:tavLst>
                                        <p:tav tm="0">
                                          <p:val>
                                            <p:strVal val="0-#ppt_h/2"/>
                                          </p:val>
                                        </p:tav>
                                        <p:tav tm="100000">
                                          <p:val>
                                            <p:strVal val="#ppt_y"/>
                                          </p:val>
                                        </p:tav>
                                      </p:tavLst>
                                    </p:anim>
                                  </p:childTnLst>
                                </p:cTn>
                              </p:par>
                              <p:par>
                                <p:cTn id="479" presetID="2" presetClass="entr" presetSubtype="1" fill="hold" nodeType="withEffect">
                                  <p:stCondLst>
                                    <p:cond delay="0"/>
                                  </p:stCondLst>
                                  <p:childTnLst>
                                    <p:set>
                                      <p:cBhvr>
                                        <p:cTn id="480" dur="1" fill="hold">
                                          <p:stCondLst>
                                            <p:cond delay="0"/>
                                          </p:stCondLst>
                                        </p:cTn>
                                        <p:tgtEl>
                                          <p:spTgt spid="455"/>
                                        </p:tgtEl>
                                        <p:attrNameLst>
                                          <p:attrName>style.visibility</p:attrName>
                                        </p:attrNameLst>
                                      </p:cBhvr>
                                      <p:to>
                                        <p:strVal val="visible"/>
                                      </p:to>
                                    </p:set>
                                    <p:anim calcmode="lin" valueType="num">
                                      <p:cBhvr additive="base">
                                        <p:cTn id="481" dur="500" fill="hold"/>
                                        <p:tgtEl>
                                          <p:spTgt spid="455"/>
                                        </p:tgtEl>
                                        <p:attrNameLst>
                                          <p:attrName>ppt_x</p:attrName>
                                        </p:attrNameLst>
                                      </p:cBhvr>
                                      <p:tavLst>
                                        <p:tav tm="0">
                                          <p:val>
                                            <p:strVal val="#ppt_x"/>
                                          </p:val>
                                        </p:tav>
                                        <p:tav tm="100000">
                                          <p:val>
                                            <p:strVal val="#ppt_x"/>
                                          </p:val>
                                        </p:tav>
                                      </p:tavLst>
                                    </p:anim>
                                    <p:anim calcmode="lin" valueType="num">
                                      <p:cBhvr additive="base">
                                        <p:cTn id="482" dur="500" fill="hold"/>
                                        <p:tgtEl>
                                          <p:spTgt spid="455"/>
                                        </p:tgtEl>
                                        <p:attrNameLst>
                                          <p:attrName>ppt_y</p:attrName>
                                        </p:attrNameLst>
                                      </p:cBhvr>
                                      <p:tavLst>
                                        <p:tav tm="0">
                                          <p:val>
                                            <p:strVal val="0-#ppt_h/2"/>
                                          </p:val>
                                        </p:tav>
                                        <p:tav tm="100000">
                                          <p:val>
                                            <p:strVal val="#ppt_y"/>
                                          </p:val>
                                        </p:tav>
                                      </p:tavLst>
                                    </p:anim>
                                  </p:childTnLst>
                                </p:cTn>
                              </p:par>
                              <p:par>
                                <p:cTn id="483" presetID="2" presetClass="entr" presetSubtype="1" fill="hold" nodeType="withEffect">
                                  <p:stCondLst>
                                    <p:cond delay="0"/>
                                  </p:stCondLst>
                                  <p:childTnLst>
                                    <p:set>
                                      <p:cBhvr>
                                        <p:cTn id="484" dur="1" fill="hold">
                                          <p:stCondLst>
                                            <p:cond delay="0"/>
                                          </p:stCondLst>
                                        </p:cTn>
                                        <p:tgtEl>
                                          <p:spTgt spid="456"/>
                                        </p:tgtEl>
                                        <p:attrNameLst>
                                          <p:attrName>style.visibility</p:attrName>
                                        </p:attrNameLst>
                                      </p:cBhvr>
                                      <p:to>
                                        <p:strVal val="visible"/>
                                      </p:to>
                                    </p:set>
                                    <p:anim calcmode="lin" valueType="num">
                                      <p:cBhvr additive="base">
                                        <p:cTn id="485" dur="500" fill="hold"/>
                                        <p:tgtEl>
                                          <p:spTgt spid="456"/>
                                        </p:tgtEl>
                                        <p:attrNameLst>
                                          <p:attrName>ppt_x</p:attrName>
                                        </p:attrNameLst>
                                      </p:cBhvr>
                                      <p:tavLst>
                                        <p:tav tm="0">
                                          <p:val>
                                            <p:strVal val="#ppt_x"/>
                                          </p:val>
                                        </p:tav>
                                        <p:tav tm="100000">
                                          <p:val>
                                            <p:strVal val="#ppt_x"/>
                                          </p:val>
                                        </p:tav>
                                      </p:tavLst>
                                    </p:anim>
                                    <p:anim calcmode="lin" valueType="num">
                                      <p:cBhvr additive="base">
                                        <p:cTn id="486" dur="500" fill="hold"/>
                                        <p:tgtEl>
                                          <p:spTgt spid="456"/>
                                        </p:tgtEl>
                                        <p:attrNameLst>
                                          <p:attrName>ppt_y</p:attrName>
                                        </p:attrNameLst>
                                      </p:cBhvr>
                                      <p:tavLst>
                                        <p:tav tm="0">
                                          <p:val>
                                            <p:strVal val="0-#ppt_h/2"/>
                                          </p:val>
                                        </p:tav>
                                        <p:tav tm="100000">
                                          <p:val>
                                            <p:strVal val="#ppt_y"/>
                                          </p:val>
                                        </p:tav>
                                      </p:tavLst>
                                    </p:anim>
                                  </p:childTnLst>
                                </p:cTn>
                              </p:par>
                              <p:par>
                                <p:cTn id="487" presetID="2" presetClass="entr" presetSubtype="1" fill="hold" nodeType="withEffect">
                                  <p:stCondLst>
                                    <p:cond delay="0"/>
                                  </p:stCondLst>
                                  <p:childTnLst>
                                    <p:set>
                                      <p:cBhvr>
                                        <p:cTn id="488" dur="1" fill="hold">
                                          <p:stCondLst>
                                            <p:cond delay="0"/>
                                          </p:stCondLst>
                                        </p:cTn>
                                        <p:tgtEl>
                                          <p:spTgt spid="457"/>
                                        </p:tgtEl>
                                        <p:attrNameLst>
                                          <p:attrName>style.visibility</p:attrName>
                                        </p:attrNameLst>
                                      </p:cBhvr>
                                      <p:to>
                                        <p:strVal val="visible"/>
                                      </p:to>
                                    </p:set>
                                    <p:anim calcmode="lin" valueType="num">
                                      <p:cBhvr additive="base">
                                        <p:cTn id="489" dur="500" fill="hold"/>
                                        <p:tgtEl>
                                          <p:spTgt spid="457"/>
                                        </p:tgtEl>
                                        <p:attrNameLst>
                                          <p:attrName>ppt_x</p:attrName>
                                        </p:attrNameLst>
                                      </p:cBhvr>
                                      <p:tavLst>
                                        <p:tav tm="0">
                                          <p:val>
                                            <p:strVal val="#ppt_x"/>
                                          </p:val>
                                        </p:tav>
                                        <p:tav tm="100000">
                                          <p:val>
                                            <p:strVal val="#ppt_x"/>
                                          </p:val>
                                        </p:tav>
                                      </p:tavLst>
                                    </p:anim>
                                    <p:anim calcmode="lin" valueType="num">
                                      <p:cBhvr additive="base">
                                        <p:cTn id="490" dur="500" fill="hold"/>
                                        <p:tgtEl>
                                          <p:spTgt spid="457"/>
                                        </p:tgtEl>
                                        <p:attrNameLst>
                                          <p:attrName>ppt_y</p:attrName>
                                        </p:attrNameLst>
                                      </p:cBhvr>
                                      <p:tavLst>
                                        <p:tav tm="0">
                                          <p:val>
                                            <p:strVal val="0-#ppt_h/2"/>
                                          </p:val>
                                        </p:tav>
                                        <p:tav tm="100000">
                                          <p:val>
                                            <p:strVal val="#ppt_y"/>
                                          </p:val>
                                        </p:tav>
                                      </p:tavLst>
                                    </p:anim>
                                  </p:childTnLst>
                                </p:cTn>
                              </p:par>
                              <p:par>
                                <p:cTn id="491" presetID="2" presetClass="entr" presetSubtype="1" fill="hold" nodeType="withEffect">
                                  <p:stCondLst>
                                    <p:cond delay="0"/>
                                  </p:stCondLst>
                                  <p:childTnLst>
                                    <p:set>
                                      <p:cBhvr>
                                        <p:cTn id="492" dur="1" fill="hold">
                                          <p:stCondLst>
                                            <p:cond delay="0"/>
                                          </p:stCondLst>
                                        </p:cTn>
                                        <p:tgtEl>
                                          <p:spTgt spid="458"/>
                                        </p:tgtEl>
                                        <p:attrNameLst>
                                          <p:attrName>style.visibility</p:attrName>
                                        </p:attrNameLst>
                                      </p:cBhvr>
                                      <p:to>
                                        <p:strVal val="visible"/>
                                      </p:to>
                                    </p:set>
                                    <p:anim calcmode="lin" valueType="num">
                                      <p:cBhvr additive="base">
                                        <p:cTn id="493" dur="500" fill="hold"/>
                                        <p:tgtEl>
                                          <p:spTgt spid="458"/>
                                        </p:tgtEl>
                                        <p:attrNameLst>
                                          <p:attrName>ppt_x</p:attrName>
                                        </p:attrNameLst>
                                      </p:cBhvr>
                                      <p:tavLst>
                                        <p:tav tm="0">
                                          <p:val>
                                            <p:strVal val="#ppt_x"/>
                                          </p:val>
                                        </p:tav>
                                        <p:tav tm="100000">
                                          <p:val>
                                            <p:strVal val="#ppt_x"/>
                                          </p:val>
                                        </p:tav>
                                      </p:tavLst>
                                    </p:anim>
                                    <p:anim calcmode="lin" valueType="num">
                                      <p:cBhvr additive="base">
                                        <p:cTn id="494" dur="500" fill="hold"/>
                                        <p:tgtEl>
                                          <p:spTgt spid="458"/>
                                        </p:tgtEl>
                                        <p:attrNameLst>
                                          <p:attrName>ppt_y</p:attrName>
                                        </p:attrNameLst>
                                      </p:cBhvr>
                                      <p:tavLst>
                                        <p:tav tm="0">
                                          <p:val>
                                            <p:strVal val="0-#ppt_h/2"/>
                                          </p:val>
                                        </p:tav>
                                        <p:tav tm="100000">
                                          <p:val>
                                            <p:strVal val="#ppt_y"/>
                                          </p:val>
                                        </p:tav>
                                      </p:tavLst>
                                    </p:anim>
                                  </p:childTnLst>
                                </p:cTn>
                              </p:par>
                              <p:par>
                                <p:cTn id="495" presetID="2" presetClass="entr" presetSubtype="1" fill="hold" nodeType="withEffect">
                                  <p:stCondLst>
                                    <p:cond delay="0"/>
                                  </p:stCondLst>
                                  <p:childTnLst>
                                    <p:set>
                                      <p:cBhvr>
                                        <p:cTn id="496" dur="1" fill="hold">
                                          <p:stCondLst>
                                            <p:cond delay="0"/>
                                          </p:stCondLst>
                                        </p:cTn>
                                        <p:tgtEl>
                                          <p:spTgt spid="462"/>
                                        </p:tgtEl>
                                        <p:attrNameLst>
                                          <p:attrName>style.visibility</p:attrName>
                                        </p:attrNameLst>
                                      </p:cBhvr>
                                      <p:to>
                                        <p:strVal val="visible"/>
                                      </p:to>
                                    </p:set>
                                    <p:anim calcmode="lin" valueType="num">
                                      <p:cBhvr additive="base">
                                        <p:cTn id="497" dur="500" fill="hold"/>
                                        <p:tgtEl>
                                          <p:spTgt spid="462"/>
                                        </p:tgtEl>
                                        <p:attrNameLst>
                                          <p:attrName>ppt_x</p:attrName>
                                        </p:attrNameLst>
                                      </p:cBhvr>
                                      <p:tavLst>
                                        <p:tav tm="0">
                                          <p:val>
                                            <p:strVal val="#ppt_x"/>
                                          </p:val>
                                        </p:tav>
                                        <p:tav tm="100000">
                                          <p:val>
                                            <p:strVal val="#ppt_x"/>
                                          </p:val>
                                        </p:tav>
                                      </p:tavLst>
                                    </p:anim>
                                    <p:anim calcmode="lin" valueType="num">
                                      <p:cBhvr additive="base">
                                        <p:cTn id="498" dur="500" fill="hold"/>
                                        <p:tgtEl>
                                          <p:spTgt spid="462"/>
                                        </p:tgtEl>
                                        <p:attrNameLst>
                                          <p:attrName>ppt_y</p:attrName>
                                        </p:attrNameLst>
                                      </p:cBhvr>
                                      <p:tavLst>
                                        <p:tav tm="0">
                                          <p:val>
                                            <p:strVal val="0-#ppt_h/2"/>
                                          </p:val>
                                        </p:tav>
                                        <p:tav tm="100000">
                                          <p:val>
                                            <p:strVal val="#ppt_y"/>
                                          </p:val>
                                        </p:tav>
                                      </p:tavLst>
                                    </p:anim>
                                  </p:childTnLst>
                                </p:cTn>
                              </p:par>
                              <p:par>
                                <p:cTn id="499" presetID="2" presetClass="entr" presetSubtype="1" fill="hold" grpId="0" nodeType="withEffect">
                                  <p:stCondLst>
                                    <p:cond delay="0"/>
                                  </p:stCondLst>
                                  <p:childTnLst>
                                    <p:set>
                                      <p:cBhvr>
                                        <p:cTn id="500" dur="1" fill="hold">
                                          <p:stCondLst>
                                            <p:cond delay="0"/>
                                          </p:stCondLst>
                                        </p:cTn>
                                        <p:tgtEl>
                                          <p:spTgt spid="463"/>
                                        </p:tgtEl>
                                        <p:attrNameLst>
                                          <p:attrName>style.visibility</p:attrName>
                                        </p:attrNameLst>
                                      </p:cBhvr>
                                      <p:to>
                                        <p:strVal val="visible"/>
                                      </p:to>
                                    </p:set>
                                    <p:anim calcmode="lin" valueType="num">
                                      <p:cBhvr additive="base">
                                        <p:cTn id="501" dur="500" fill="hold"/>
                                        <p:tgtEl>
                                          <p:spTgt spid="463"/>
                                        </p:tgtEl>
                                        <p:attrNameLst>
                                          <p:attrName>ppt_x</p:attrName>
                                        </p:attrNameLst>
                                      </p:cBhvr>
                                      <p:tavLst>
                                        <p:tav tm="0">
                                          <p:val>
                                            <p:strVal val="#ppt_x"/>
                                          </p:val>
                                        </p:tav>
                                        <p:tav tm="100000">
                                          <p:val>
                                            <p:strVal val="#ppt_x"/>
                                          </p:val>
                                        </p:tav>
                                      </p:tavLst>
                                    </p:anim>
                                    <p:anim calcmode="lin" valueType="num">
                                      <p:cBhvr additive="base">
                                        <p:cTn id="502" dur="500" fill="hold"/>
                                        <p:tgtEl>
                                          <p:spTgt spid="463"/>
                                        </p:tgtEl>
                                        <p:attrNameLst>
                                          <p:attrName>ppt_y</p:attrName>
                                        </p:attrNameLst>
                                      </p:cBhvr>
                                      <p:tavLst>
                                        <p:tav tm="0">
                                          <p:val>
                                            <p:strVal val="0-#ppt_h/2"/>
                                          </p:val>
                                        </p:tav>
                                        <p:tav tm="100000">
                                          <p:val>
                                            <p:strVal val="#ppt_y"/>
                                          </p:val>
                                        </p:tav>
                                      </p:tavLst>
                                    </p:anim>
                                  </p:childTnLst>
                                </p:cTn>
                              </p:par>
                              <p:par>
                                <p:cTn id="503" presetID="2" presetClass="entr" presetSubtype="1" fill="hold" grpId="0" nodeType="withEffect">
                                  <p:stCondLst>
                                    <p:cond delay="0"/>
                                  </p:stCondLst>
                                  <p:childTnLst>
                                    <p:set>
                                      <p:cBhvr>
                                        <p:cTn id="504" dur="1" fill="hold">
                                          <p:stCondLst>
                                            <p:cond delay="0"/>
                                          </p:stCondLst>
                                        </p:cTn>
                                        <p:tgtEl>
                                          <p:spTgt spid="464"/>
                                        </p:tgtEl>
                                        <p:attrNameLst>
                                          <p:attrName>style.visibility</p:attrName>
                                        </p:attrNameLst>
                                      </p:cBhvr>
                                      <p:to>
                                        <p:strVal val="visible"/>
                                      </p:to>
                                    </p:set>
                                    <p:anim calcmode="lin" valueType="num">
                                      <p:cBhvr additive="base">
                                        <p:cTn id="505" dur="500" fill="hold"/>
                                        <p:tgtEl>
                                          <p:spTgt spid="464"/>
                                        </p:tgtEl>
                                        <p:attrNameLst>
                                          <p:attrName>ppt_x</p:attrName>
                                        </p:attrNameLst>
                                      </p:cBhvr>
                                      <p:tavLst>
                                        <p:tav tm="0">
                                          <p:val>
                                            <p:strVal val="#ppt_x"/>
                                          </p:val>
                                        </p:tav>
                                        <p:tav tm="100000">
                                          <p:val>
                                            <p:strVal val="#ppt_x"/>
                                          </p:val>
                                        </p:tav>
                                      </p:tavLst>
                                    </p:anim>
                                    <p:anim calcmode="lin" valueType="num">
                                      <p:cBhvr additive="base">
                                        <p:cTn id="506" dur="500" fill="hold"/>
                                        <p:tgtEl>
                                          <p:spTgt spid="464"/>
                                        </p:tgtEl>
                                        <p:attrNameLst>
                                          <p:attrName>ppt_y</p:attrName>
                                        </p:attrNameLst>
                                      </p:cBhvr>
                                      <p:tavLst>
                                        <p:tav tm="0">
                                          <p:val>
                                            <p:strVal val="0-#ppt_h/2"/>
                                          </p:val>
                                        </p:tav>
                                        <p:tav tm="100000">
                                          <p:val>
                                            <p:strVal val="#ppt_y"/>
                                          </p:val>
                                        </p:tav>
                                      </p:tavLst>
                                    </p:anim>
                                  </p:childTnLst>
                                </p:cTn>
                              </p:par>
                              <p:par>
                                <p:cTn id="507" presetID="2" presetClass="entr" presetSubtype="1" fill="hold" nodeType="withEffect">
                                  <p:stCondLst>
                                    <p:cond delay="0"/>
                                  </p:stCondLst>
                                  <p:childTnLst>
                                    <p:set>
                                      <p:cBhvr>
                                        <p:cTn id="508" dur="1" fill="hold">
                                          <p:stCondLst>
                                            <p:cond delay="0"/>
                                          </p:stCondLst>
                                        </p:cTn>
                                        <p:tgtEl>
                                          <p:spTgt spid="465"/>
                                        </p:tgtEl>
                                        <p:attrNameLst>
                                          <p:attrName>style.visibility</p:attrName>
                                        </p:attrNameLst>
                                      </p:cBhvr>
                                      <p:to>
                                        <p:strVal val="visible"/>
                                      </p:to>
                                    </p:set>
                                    <p:anim calcmode="lin" valueType="num">
                                      <p:cBhvr additive="base">
                                        <p:cTn id="509" dur="500" fill="hold"/>
                                        <p:tgtEl>
                                          <p:spTgt spid="465"/>
                                        </p:tgtEl>
                                        <p:attrNameLst>
                                          <p:attrName>ppt_x</p:attrName>
                                        </p:attrNameLst>
                                      </p:cBhvr>
                                      <p:tavLst>
                                        <p:tav tm="0">
                                          <p:val>
                                            <p:strVal val="#ppt_x"/>
                                          </p:val>
                                        </p:tav>
                                        <p:tav tm="100000">
                                          <p:val>
                                            <p:strVal val="#ppt_x"/>
                                          </p:val>
                                        </p:tav>
                                      </p:tavLst>
                                    </p:anim>
                                    <p:anim calcmode="lin" valueType="num">
                                      <p:cBhvr additive="base">
                                        <p:cTn id="510" dur="500" fill="hold"/>
                                        <p:tgtEl>
                                          <p:spTgt spid="465"/>
                                        </p:tgtEl>
                                        <p:attrNameLst>
                                          <p:attrName>ppt_y</p:attrName>
                                        </p:attrNameLst>
                                      </p:cBhvr>
                                      <p:tavLst>
                                        <p:tav tm="0">
                                          <p:val>
                                            <p:strVal val="0-#ppt_h/2"/>
                                          </p:val>
                                        </p:tav>
                                        <p:tav tm="100000">
                                          <p:val>
                                            <p:strVal val="#ppt_y"/>
                                          </p:val>
                                        </p:tav>
                                      </p:tavLst>
                                    </p:anim>
                                  </p:childTnLst>
                                </p:cTn>
                              </p:par>
                              <p:par>
                                <p:cTn id="511" presetID="2" presetClass="entr" presetSubtype="1" fill="hold" nodeType="withEffect">
                                  <p:stCondLst>
                                    <p:cond delay="0"/>
                                  </p:stCondLst>
                                  <p:childTnLst>
                                    <p:set>
                                      <p:cBhvr>
                                        <p:cTn id="512" dur="1" fill="hold">
                                          <p:stCondLst>
                                            <p:cond delay="0"/>
                                          </p:stCondLst>
                                        </p:cTn>
                                        <p:tgtEl>
                                          <p:spTgt spid="466"/>
                                        </p:tgtEl>
                                        <p:attrNameLst>
                                          <p:attrName>style.visibility</p:attrName>
                                        </p:attrNameLst>
                                      </p:cBhvr>
                                      <p:to>
                                        <p:strVal val="visible"/>
                                      </p:to>
                                    </p:set>
                                    <p:anim calcmode="lin" valueType="num">
                                      <p:cBhvr additive="base">
                                        <p:cTn id="513" dur="500" fill="hold"/>
                                        <p:tgtEl>
                                          <p:spTgt spid="466"/>
                                        </p:tgtEl>
                                        <p:attrNameLst>
                                          <p:attrName>ppt_x</p:attrName>
                                        </p:attrNameLst>
                                      </p:cBhvr>
                                      <p:tavLst>
                                        <p:tav tm="0">
                                          <p:val>
                                            <p:strVal val="#ppt_x"/>
                                          </p:val>
                                        </p:tav>
                                        <p:tav tm="100000">
                                          <p:val>
                                            <p:strVal val="#ppt_x"/>
                                          </p:val>
                                        </p:tav>
                                      </p:tavLst>
                                    </p:anim>
                                    <p:anim calcmode="lin" valueType="num">
                                      <p:cBhvr additive="base">
                                        <p:cTn id="514" dur="500" fill="hold"/>
                                        <p:tgtEl>
                                          <p:spTgt spid="466"/>
                                        </p:tgtEl>
                                        <p:attrNameLst>
                                          <p:attrName>ppt_y</p:attrName>
                                        </p:attrNameLst>
                                      </p:cBhvr>
                                      <p:tavLst>
                                        <p:tav tm="0">
                                          <p:val>
                                            <p:strVal val="0-#ppt_h/2"/>
                                          </p:val>
                                        </p:tav>
                                        <p:tav tm="100000">
                                          <p:val>
                                            <p:strVal val="#ppt_y"/>
                                          </p:val>
                                        </p:tav>
                                      </p:tavLst>
                                    </p:anim>
                                  </p:childTnLst>
                                </p:cTn>
                              </p:par>
                              <p:par>
                                <p:cTn id="515" presetID="2" presetClass="entr" presetSubtype="1" fill="hold" nodeType="withEffect">
                                  <p:stCondLst>
                                    <p:cond delay="0"/>
                                  </p:stCondLst>
                                  <p:childTnLst>
                                    <p:set>
                                      <p:cBhvr>
                                        <p:cTn id="516" dur="1" fill="hold">
                                          <p:stCondLst>
                                            <p:cond delay="0"/>
                                          </p:stCondLst>
                                        </p:cTn>
                                        <p:tgtEl>
                                          <p:spTgt spid="467"/>
                                        </p:tgtEl>
                                        <p:attrNameLst>
                                          <p:attrName>style.visibility</p:attrName>
                                        </p:attrNameLst>
                                      </p:cBhvr>
                                      <p:to>
                                        <p:strVal val="visible"/>
                                      </p:to>
                                    </p:set>
                                    <p:anim calcmode="lin" valueType="num">
                                      <p:cBhvr additive="base">
                                        <p:cTn id="517" dur="500" fill="hold"/>
                                        <p:tgtEl>
                                          <p:spTgt spid="467"/>
                                        </p:tgtEl>
                                        <p:attrNameLst>
                                          <p:attrName>ppt_x</p:attrName>
                                        </p:attrNameLst>
                                      </p:cBhvr>
                                      <p:tavLst>
                                        <p:tav tm="0">
                                          <p:val>
                                            <p:strVal val="#ppt_x"/>
                                          </p:val>
                                        </p:tav>
                                        <p:tav tm="100000">
                                          <p:val>
                                            <p:strVal val="#ppt_x"/>
                                          </p:val>
                                        </p:tav>
                                      </p:tavLst>
                                    </p:anim>
                                    <p:anim calcmode="lin" valueType="num">
                                      <p:cBhvr additive="base">
                                        <p:cTn id="518" dur="500" fill="hold"/>
                                        <p:tgtEl>
                                          <p:spTgt spid="467"/>
                                        </p:tgtEl>
                                        <p:attrNameLst>
                                          <p:attrName>ppt_y</p:attrName>
                                        </p:attrNameLst>
                                      </p:cBhvr>
                                      <p:tavLst>
                                        <p:tav tm="0">
                                          <p:val>
                                            <p:strVal val="0-#ppt_h/2"/>
                                          </p:val>
                                        </p:tav>
                                        <p:tav tm="100000">
                                          <p:val>
                                            <p:strVal val="#ppt_y"/>
                                          </p:val>
                                        </p:tav>
                                      </p:tavLst>
                                    </p:anim>
                                  </p:childTnLst>
                                </p:cTn>
                              </p:par>
                              <p:par>
                                <p:cTn id="519" presetID="2" presetClass="entr" presetSubtype="1" fill="hold" nodeType="withEffect">
                                  <p:stCondLst>
                                    <p:cond delay="0"/>
                                  </p:stCondLst>
                                  <p:childTnLst>
                                    <p:set>
                                      <p:cBhvr>
                                        <p:cTn id="520" dur="1" fill="hold">
                                          <p:stCondLst>
                                            <p:cond delay="0"/>
                                          </p:stCondLst>
                                        </p:cTn>
                                        <p:tgtEl>
                                          <p:spTgt spid="468"/>
                                        </p:tgtEl>
                                        <p:attrNameLst>
                                          <p:attrName>style.visibility</p:attrName>
                                        </p:attrNameLst>
                                      </p:cBhvr>
                                      <p:to>
                                        <p:strVal val="visible"/>
                                      </p:to>
                                    </p:set>
                                    <p:anim calcmode="lin" valueType="num">
                                      <p:cBhvr additive="base">
                                        <p:cTn id="521" dur="500" fill="hold"/>
                                        <p:tgtEl>
                                          <p:spTgt spid="468"/>
                                        </p:tgtEl>
                                        <p:attrNameLst>
                                          <p:attrName>ppt_x</p:attrName>
                                        </p:attrNameLst>
                                      </p:cBhvr>
                                      <p:tavLst>
                                        <p:tav tm="0">
                                          <p:val>
                                            <p:strVal val="#ppt_x"/>
                                          </p:val>
                                        </p:tav>
                                        <p:tav tm="100000">
                                          <p:val>
                                            <p:strVal val="#ppt_x"/>
                                          </p:val>
                                        </p:tav>
                                      </p:tavLst>
                                    </p:anim>
                                    <p:anim calcmode="lin" valueType="num">
                                      <p:cBhvr additive="base">
                                        <p:cTn id="522" dur="500" fill="hold"/>
                                        <p:tgtEl>
                                          <p:spTgt spid="468"/>
                                        </p:tgtEl>
                                        <p:attrNameLst>
                                          <p:attrName>ppt_y</p:attrName>
                                        </p:attrNameLst>
                                      </p:cBhvr>
                                      <p:tavLst>
                                        <p:tav tm="0">
                                          <p:val>
                                            <p:strVal val="0-#ppt_h/2"/>
                                          </p:val>
                                        </p:tav>
                                        <p:tav tm="100000">
                                          <p:val>
                                            <p:strVal val="#ppt_y"/>
                                          </p:val>
                                        </p:tav>
                                      </p:tavLst>
                                    </p:anim>
                                  </p:childTnLst>
                                </p:cTn>
                              </p:par>
                              <p:par>
                                <p:cTn id="523" presetID="2" presetClass="entr" presetSubtype="1" fill="hold" nodeType="withEffect">
                                  <p:stCondLst>
                                    <p:cond delay="0"/>
                                  </p:stCondLst>
                                  <p:childTnLst>
                                    <p:set>
                                      <p:cBhvr>
                                        <p:cTn id="524" dur="1" fill="hold">
                                          <p:stCondLst>
                                            <p:cond delay="0"/>
                                          </p:stCondLst>
                                        </p:cTn>
                                        <p:tgtEl>
                                          <p:spTgt spid="469"/>
                                        </p:tgtEl>
                                        <p:attrNameLst>
                                          <p:attrName>style.visibility</p:attrName>
                                        </p:attrNameLst>
                                      </p:cBhvr>
                                      <p:to>
                                        <p:strVal val="visible"/>
                                      </p:to>
                                    </p:set>
                                    <p:anim calcmode="lin" valueType="num">
                                      <p:cBhvr additive="base">
                                        <p:cTn id="525" dur="500" fill="hold"/>
                                        <p:tgtEl>
                                          <p:spTgt spid="469"/>
                                        </p:tgtEl>
                                        <p:attrNameLst>
                                          <p:attrName>ppt_x</p:attrName>
                                        </p:attrNameLst>
                                      </p:cBhvr>
                                      <p:tavLst>
                                        <p:tav tm="0">
                                          <p:val>
                                            <p:strVal val="#ppt_x"/>
                                          </p:val>
                                        </p:tav>
                                        <p:tav tm="100000">
                                          <p:val>
                                            <p:strVal val="#ppt_x"/>
                                          </p:val>
                                        </p:tav>
                                      </p:tavLst>
                                    </p:anim>
                                    <p:anim calcmode="lin" valueType="num">
                                      <p:cBhvr additive="base">
                                        <p:cTn id="526" dur="500" fill="hold"/>
                                        <p:tgtEl>
                                          <p:spTgt spid="469"/>
                                        </p:tgtEl>
                                        <p:attrNameLst>
                                          <p:attrName>ppt_y</p:attrName>
                                        </p:attrNameLst>
                                      </p:cBhvr>
                                      <p:tavLst>
                                        <p:tav tm="0">
                                          <p:val>
                                            <p:strVal val="0-#ppt_h/2"/>
                                          </p:val>
                                        </p:tav>
                                        <p:tav tm="100000">
                                          <p:val>
                                            <p:strVal val="#ppt_y"/>
                                          </p:val>
                                        </p:tav>
                                      </p:tavLst>
                                    </p:anim>
                                  </p:childTnLst>
                                </p:cTn>
                              </p:par>
                              <p:par>
                                <p:cTn id="527" presetID="2" presetClass="entr" presetSubtype="1" fill="hold" nodeType="withEffect">
                                  <p:stCondLst>
                                    <p:cond delay="0"/>
                                  </p:stCondLst>
                                  <p:childTnLst>
                                    <p:set>
                                      <p:cBhvr>
                                        <p:cTn id="528" dur="1" fill="hold">
                                          <p:stCondLst>
                                            <p:cond delay="0"/>
                                          </p:stCondLst>
                                        </p:cTn>
                                        <p:tgtEl>
                                          <p:spTgt spid="470"/>
                                        </p:tgtEl>
                                        <p:attrNameLst>
                                          <p:attrName>style.visibility</p:attrName>
                                        </p:attrNameLst>
                                      </p:cBhvr>
                                      <p:to>
                                        <p:strVal val="visible"/>
                                      </p:to>
                                    </p:set>
                                    <p:anim calcmode="lin" valueType="num">
                                      <p:cBhvr additive="base">
                                        <p:cTn id="529" dur="500" fill="hold"/>
                                        <p:tgtEl>
                                          <p:spTgt spid="470"/>
                                        </p:tgtEl>
                                        <p:attrNameLst>
                                          <p:attrName>ppt_x</p:attrName>
                                        </p:attrNameLst>
                                      </p:cBhvr>
                                      <p:tavLst>
                                        <p:tav tm="0">
                                          <p:val>
                                            <p:strVal val="#ppt_x"/>
                                          </p:val>
                                        </p:tav>
                                        <p:tav tm="100000">
                                          <p:val>
                                            <p:strVal val="#ppt_x"/>
                                          </p:val>
                                        </p:tav>
                                      </p:tavLst>
                                    </p:anim>
                                    <p:anim calcmode="lin" valueType="num">
                                      <p:cBhvr additive="base">
                                        <p:cTn id="530" dur="500" fill="hold"/>
                                        <p:tgtEl>
                                          <p:spTgt spid="470"/>
                                        </p:tgtEl>
                                        <p:attrNameLst>
                                          <p:attrName>ppt_y</p:attrName>
                                        </p:attrNameLst>
                                      </p:cBhvr>
                                      <p:tavLst>
                                        <p:tav tm="0">
                                          <p:val>
                                            <p:strVal val="0-#ppt_h/2"/>
                                          </p:val>
                                        </p:tav>
                                        <p:tav tm="100000">
                                          <p:val>
                                            <p:strVal val="#ppt_y"/>
                                          </p:val>
                                        </p:tav>
                                      </p:tavLst>
                                    </p:anim>
                                  </p:childTnLst>
                                </p:cTn>
                              </p:par>
                              <p:par>
                                <p:cTn id="531" presetID="2" presetClass="entr" presetSubtype="1" fill="hold" nodeType="withEffect">
                                  <p:stCondLst>
                                    <p:cond delay="0"/>
                                  </p:stCondLst>
                                  <p:childTnLst>
                                    <p:set>
                                      <p:cBhvr>
                                        <p:cTn id="532" dur="1" fill="hold">
                                          <p:stCondLst>
                                            <p:cond delay="0"/>
                                          </p:stCondLst>
                                        </p:cTn>
                                        <p:tgtEl>
                                          <p:spTgt spid="471"/>
                                        </p:tgtEl>
                                        <p:attrNameLst>
                                          <p:attrName>style.visibility</p:attrName>
                                        </p:attrNameLst>
                                      </p:cBhvr>
                                      <p:to>
                                        <p:strVal val="visible"/>
                                      </p:to>
                                    </p:set>
                                    <p:anim calcmode="lin" valueType="num">
                                      <p:cBhvr additive="base">
                                        <p:cTn id="533" dur="500" fill="hold"/>
                                        <p:tgtEl>
                                          <p:spTgt spid="471"/>
                                        </p:tgtEl>
                                        <p:attrNameLst>
                                          <p:attrName>ppt_x</p:attrName>
                                        </p:attrNameLst>
                                      </p:cBhvr>
                                      <p:tavLst>
                                        <p:tav tm="0">
                                          <p:val>
                                            <p:strVal val="#ppt_x"/>
                                          </p:val>
                                        </p:tav>
                                        <p:tav tm="100000">
                                          <p:val>
                                            <p:strVal val="#ppt_x"/>
                                          </p:val>
                                        </p:tav>
                                      </p:tavLst>
                                    </p:anim>
                                    <p:anim calcmode="lin" valueType="num">
                                      <p:cBhvr additive="base">
                                        <p:cTn id="534" dur="500" fill="hold"/>
                                        <p:tgtEl>
                                          <p:spTgt spid="471"/>
                                        </p:tgtEl>
                                        <p:attrNameLst>
                                          <p:attrName>ppt_y</p:attrName>
                                        </p:attrNameLst>
                                      </p:cBhvr>
                                      <p:tavLst>
                                        <p:tav tm="0">
                                          <p:val>
                                            <p:strVal val="0-#ppt_h/2"/>
                                          </p:val>
                                        </p:tav>
                                        <p:tav tm="100000">
                                          <p:val>
                                            <p:strVal val="#ppt_y"/>
                                          </p:val>
                                        </p:tav>
                                      </p:tavLst>
                                    </p:anim>
                                  </p:childTnLst>
                                </p:cTn>
                              </p:par>
                              <p:par>
                                <p:cTn id="535" presetID="2" presetClass="entr" presetSubtype="1" fill="hold" nodeType="withEffect">
                                  <p:stCondLst>
                                    <p:cond delay="0"/>
                                  </p:stCondLst>
                                  <p:childTnLst>
                                    <p:set>
                                      <p:cBhvr>
                                        <p:cTn id="536" dur="1" fill="hold">
                                          <p:stCondLst>
                                            <p:cond delay="0"/>
                                          </p:stCondLst>
                                        </p:cTn>
                                        <p:tgtEl>
                                          <p:spTgt spid="472"/>
                                        </p:tgtEl>
                                        <p:attrNameLst>
                                          <p:attrName>style.visibility</p:attrName>
                                        </p:attrNameLst>
                                      </p:cBhvr>
                                      <p:to>
                                        <p:strVal val="visible"/>
                                      </p:to>
                                    </p:set>
                                    <p:anim calcmode="lin" valueType="num">
                                      <p:cBhvr additive="base">
                                        <p:cTn id="537" dur="500" fill="hold"/>
                                        <p:tgtEl>
                                          <p:spTgt spid="472"/>
                                        </p:tgtEl>
                                        <p:attrNameLst>
                                          <p:attrName>ppt_x</p:attrName>
                                        </p:attrNameLst>
                                      </p:cBhvr>
                                      <p:tavLst>
                                        <p:tav tm="0">
                                          <p:val>
                                            <p:strVal val="#ppt_x"/>
                                          </p:val>
                                        </p:tav>
                                        <p:tav tm="100000">
                                          <p:val>
                                            <p:strVal val="#ppt_x"/>
                                          </p:val>
                                        </p:tav>
                                      </p:tavLst>
                                    </p:anim>
                                    <p:anim calcmode="lin" valueType="num">
                                      <p:cBhvr additive="base">
                                        <p:cTn id="538" dur="500" fill="hold"/>
                                        <p:tgtEl>
                                          <p:spTgt spid="472"/>
                                        </p:tgtEl>
                                        <p:attrNameLst>
                                          <p:attrName>ppt_y</p:attrName>
                                        </p:attrNameLst>
                                      </p:cBhvr>
                                      <p:tavLst>
                                        <p:tav tm="0">
                                          <p:val>
                                            <p:strVal val="0-#ppt_h/2"/>
                                          </p:val>
                                        </p:tav>
                                        <p:tav tm="100000">
                                          <p:val>
                                            <p:strVal val="#ppt_y"/>
                                          </p:val>
                                        </p:tav>
                                      </p:tavLst>
                                    </p:anim>
                                  </p:childTnLst>
                                </p:cTn>
                              </p:par>
                              <p:par>
                                <p:cTn id="539" presetID="2" presetClass="entr" presetSubtype="1" fill="hold" nodeType="withEffect">
                                  <p:stCondLst>
                                    <p:cond delay="0"/>
                                  </p:stCondLst>
                                  <p:childTnLst>
                                    <p:set>
                                      <p:cBhvr>
                                        <p:cTn id="540" dur="1" fill="hold">
                                          <p:stCondLst>
                                            <p:cond delay="0"/>
                                          </p:stCondLst>
                                        </p:cTn>
                                        <p:tgtEl>
                                          <p:spTgt spid="473"/>
                                        </p:tgtEl>
                                        <p:attrNameLst>
                                          <p:attrName>style.visibility</p:attrName>
                                        </p:attrNameLst>
                                      </p:cBhvr>
                                      <p:to>
                                        <p:strVal val="visible"/>
                                      </p:to>
                                    </p:set>
                                    <p:anim calcmode="lin" valueType="num">
                                      <p:cBhvr additive="base">
                                        <p:cTn id="541" dur="500" fill="hold"/>
                                        <p:tgtEl>
                                          <p:spTgt spid="473"/>
                                        </p:tgtEl>
                                        <p:attrNameLst>
                                          <p:attrName>ppt_x</p:attrName>
                                        </p:attrNameLst>
                                      </p:cBhvr>
                                      <p:tavLst>
                                        <p:tav tm="0">
                                          <p:val>
                                            <p:strVal val="#ppt_x"/>
                                          </p:val>
                                        </p:tav>
                                        <p:tav tm="100000">
                                          <p:val>
                                            <p:strVal val="#ppt_x"/>
                                          </p:val>
                                        </p:tav>
                                      </p:tavLst>
                                    </p:anim>
                                    <p:anim calcmode="lin" valueType="num">
                                      <p:cBhvr additive="base">
                                        <p:cTn id="542" dur="500" fill="hold"/>
                                        <p:tgtEl>
                                          <p:spTgt spid="473"/>
                                        </p:tgtEl>
                                        <p:attrNameLst>
                                          <p:attrName>ppt_y</p:attrName>
                                        </p:attrNameLst>
                                      </p:cBhvr>
                                      <p:tavLst>
                                        <p:tav tm="0">
                                          <p:val>
                                            <p:strVal val="0-#ppt_h/2"/>
                                          </p:val>
                                        </p:tav>
                                        <p:tav tm="100000">
                                          <p:val>
                                            <p:strVal val="#ppt_y"/>
                                          </p:val>
                                        </p:tav>
                                      </p:tavLst>
                                    </p:anim>
                                  </p:childTnLst>
                                </p:cTn>
                              </p:par>
                              <p:par>
                                <p:cTn id="543" presetID="2" presetClass="entr" presetSubtype="1" fill="hold" nodeType="withEffect">
                                  <p:stCondLst>
                                    <p:cond delay="0"/>
                                  </p:stCondLst>
                                  <p:childTnLst>
                                    <p:set>
                                      <p:cBhvr>
                                        <p:cTn id="544" dur="1" fill="hold">
                                          <p:stCondLst>
                                            <p:cond delay="0"/>
                                          </p:stCondLst>
                                        </p:cTn>
                                        <p:tgtEl>
                                          <p:spTgt spid="474"/>
                                        </p:tgtEl>
                                        <p:attrNameLst>
                                          <p:attrName>style.visibility</p:attrName>
                                        </p:attrNameLst>
                                      </p:cBhvr>
                                      <p:to>
                                        <p:strVal val="visible"/>
                                      </p:to>
                                    </p:set>
                                    <p:anim calcmode="lin" valueType="num">
                                      <p:cBhvr additive="base">
                                        <p:cTn id="545" dur="500" fill="hold"/>
                                        <p:tgtEl>
                                          <p:spTgt spid="474"/>
                                        </p:tgtEl>
                                        <p:attrNameLst>
                                          <p:attrName>ppt_x</p:attrName>
                                        </p:attrNameLst>
                                      </p:cBhvr>
                                      <p:tavLst>
                                        <p:tav tm="0">
                                          <p:val>
                                            <p:strVal val="#ppt_x"/>
                                          </p:val>
                                        </p:tav>
                                        <p:tav tm="100000">
                                          <p:val>
                                            <p:strVal val="#ppt_x"/>
                                          </p:val>
                                        </p:tav>
                                      </p:tavLst>
                                    </p:anim>
                                    <p:anim calcmode="lin" valueType="num">
                                      <p:cBhvr additive="base">
                                        <p:cTn id="546" dur="500" fill="hold"/>
                                        <p:tgtEl>
                                          <p:spTgt spid="474"/>
                                        </p:tgtEl>
                                        <p:attrNameLst>
                                          <p:attrName>ppt_y</p:attrName>
                                        </p:attrNameLst>
                                      </p:cBhvr>
                                      <p:tavLst>
                                        <p:tav tm="0">
                                          <p:val>
                                            <p:strVal val="0-#ppt_h/2"/>
                                          </p:val>
                                        </p:tav>
                                        <p:tav tm="100000">
                                          <p:val>
                                            <p:strVal val="#ppt_y"/>
                                          </p:val>
                                        </p:tav>
                                      </p:tavLst>
                                    </p:anim>
                                  </p:childTnLst>
                                </p:cTn>
                              </p:par>
                              <p:par>
                                <p:cTn id="547" presetID="2" presetClass="entr" presetSubtype="1" fill="hold" nodeType="withEffect">
                                  <p:stCondLst>
                                    <p:cond delay="0"/>
                                  </p:stCondLst>
                                  <p:childTnLst>
                                    <p:set>
                                      <p:cBhvr>
                                        <p:cTn id="548" dur="1" fill="hold">
                                          <p:stCondLst>
                                            <p:cond delay="0"/>
                                          </p:stCondLst>
                                        </p:cTn>
                                        <p:tgtEl>
                                          <p:spTgt spid="475"/>
                                        </p:tgtEl>
                                        <p:attrNameLst>
                                          <p:attrName>style.visibility</p:attrName>
                                        </p:attrNameLst>
                                      </p:cBhvr>
                                      <p:to>
                                        <p:strVal val="visible"/>
                                      </p:to>
                                    </p:set>
                                    <p:anim calcmode="lin" valueType="num">
                                      <p:cBhvr additive="base">
                                        <p:cTn id="549" dur="500" fill="hold"/>
                                        <p:tgtEl>
                                          <p:spTgt spid="475"/>
                                        </p:tgtEl>
                                        <p:attrNameLst>
                                          <p:attrName>ppt_x</p:attrName>
                                        </p:attrNameLst>
                                      </p:cBhvr>
                                      <p:tavLst>
                                        <p:tav tm="0">
                                          <p:val>
                                            <p:strVal val="#ppt_x"/>
                                          </p:val>
                                        </p:tav>
                                        <p:tav tm="100000">
                                          <p:val>
                                            <p:strVal val="#ppt_x"/>
                                          </p:val>
                                        </p:tav>
                                      </p:tavLst>
                                    </p:anim>
                                    <p:anim calcmode="lin" valueType="num">
                                      <p:cBhvr additive="base">
                                        <p:cTn id="550" dur="500" fill="hold"/>
                                        <p:tgtEl>
                                          <p:spTgt spid="475"/>
                                        </p:tgtEl>
                                        <p:attrNameLst>
                                          <p:attrName>ppt_y</p:attrName>
                                        </p:attrNameLst>
                                      </p:cBhvr>
                                      <p:tavLst>
                                        <p:tav tm="0">
                                          <p:val>
                                            <p:strVal val="0-#ppt_h/2"/>
                                          </p:val>
                                        </p:tav>
                                        <p:tav tm="100000">
                                          <p:val>
                                            <p:strVal val="#ppt_y"/>
                                          </p:val>
                                        </p:tav>
                                      </p:tavLst>
                                    </p:anim>
                                  </p:childTnLst>
                                </p:cTn>
                              </p:par>
                              <p:par>
                                <p:cTn id="551" presetID="2" presetClass="entr" presetSubtype="1" fill="hold" nodeType="withEffect">
                                  <p:stCondLst>
                                    <p:cond delay="0"/>
                                  </p:stCondLst>
                                  <p:childTnLst>
                                    <p:set>
                                      <p:cBhvr>
                                        <p:cTn id="552" dur="1" fill="hold">
                                          <p:stCondLst>
                                            <p:cond delay="0"/>
                                          </p:stCondLst>
                                        </p:cTn>
                                        <p:tgtEl>
                                          <p:spTgt spid="477"/>
                                        </p:tgtEl>
                                        <p:attrNameLst>
                                          <p:attrName>style.visibility</p:attrName>
                                        </p:attrNameLst>
                                      </p:cBhvr>
                                      <p:to>
                                        <p:strVal val="visible"/>
                                      </p:to>
                                    </p:set>
                                    <p:anim calcmode="lin" valueType="num">
                                      <p:cBhvr additive="base">
                                        <p:cTn id="553" dur="500" fill="hold"/>
                                        <p:tgtEl>
                                          <p:spTgt spid="477"/>
                                        </p:tgtEl>
                                        <p:attrNameLst>
                                          <p:attrName>ppt_x</p:attrName>
                                        </p:attrNameLst>
                                      </p:cBhvr>
                                      <p:tavLst>
                                        <p:tav tm="0">
                                          <p:val>
                                            <p:strVal val="#ppt_x"/>
                                          </p:val>
                                        </p:tav>
                                        <p:tav tm="100000">
                                          <p:val>
                                            <p:strVal val="#ppt_x"/>
                                          </p:val>
                                        </p:tav>
                                      </p:tavLst>
                                    </p:anim>
                                    <p:anim calcmode="lin" valueType="num">
                                      <p:cBhvr additive="base">
                                        <p:cTn id="554" dur="500" fill="hold"/>
                                        <p:tgtEl>
                                          <p:spTgt spid="477"/>
                                        </p:tgtEl>
                                        <p:attrNameLst>
                                          <p:attrName>ppt_y</p:attrName>
                                        </p:attrNameLst>
                                      </p:cBhvr>
                                      <p:tavLst>
                                        <p:tav tm="0">
                                          <p:val>
                                            <p:strVal val="0-#ppt_h/2"/>
                                          </p:val>
                                        </p:tav>
                                        <p:tav tm="100000">
                                          <p:val>
                                            <p:strVal val="#ppt_y"/>
                                          </p:val>
                                        </p:tav>
                                      </p:tavLst>
                                    </p:anim>
                                  </p:childTnLst>
                                </p:cTn>
                              </p:par>
                              <p:par>
                                <p:cTn id="555" presetID="2" presetClass="entr" presetSubtype="1" fill="hold" nodeType="withEffect">
                                  <p:stCondLst>
                                    <p:cond delay="0"/>
                                  </p:stCondLst>
                                  <p:childTnLst>
                                    <p:set>
                                      <p:cBhvr>
                                        <p:cTn id="556" dur="1" fill="hold">
                                          <p:stCondLst>
                                            <p:cond delay="0"/>
                                          </p:stCondLst>
                                        </p:cTn>
                                        <p:tgtEl>
                                          <p:spTgt spid="481"/>
                                        </p:tgtEl>
                                        <p:attrNameLst>
                                          <p:attrName>style.visibility</p:attrName>
                                        </p:attrNameLst>
                                      </p:cBhvr>
                                      <p:to>
                                        <p:strVal val="visible"/>
                                      </p:to>
                                    </p:set>
                                    <p:anim calcmode="lin" valueType="num">
                                      <p:cBhvr additive="base">
                                        <p:cTn id="557" dur="500" fill="hold"/>
                                        <p:tgtEl>
                                          <p:spTgt spid="481"/>
                                        </p:tgtEl>
                                        <p:attrNameLst>
                                          <p:attrName>ppt_x</p:attrName>
                                        </p:attrNameLst>
                                      </p:cBhvr>
                                      <p:tavLst>
                                        <p:tav tm="0">
                                          <p:val>
                                            <p:strVal val="#ppt_x"/>
                                          </p:val>
                                        </p:tav>
                                        <p:tav tm="100000">
                                          <p:val>
                                            <p:strVal val="#ppt_x"/>
                                          </p:val>
                                        </p:tav>
                                      </p:tavLst>
                                    </p:anim>
                                    <p:anim calcmode="lin" valueType="num">
                                      <p:cBhvr additive="base">
                                        <p:cTn id="558" dur="500" fill="hold"/>
                                        <p:tgtEl>
                                          <p:spTgt spid="481"/>
                                        </p:tgtEl>
                                        <p:attrNameLst>
                                          <p:attrName>ppt_y</p:attrName>
                                        </p:attrNameLst>
                                      </p:cBhvr>
                                      <p:tavLst>
                                        <p:tav tm="0">
                                          <p:val>
                                            <p:strVal val="0-#ppt_h/2"/>
                                          </p:val>
                                        </p:tav>
                                        <p:tav tm="100000">
                                          <p:val>
                                            <p:strVal val="#ppt_y"/>
                                          </p:val>
                                        </p:tav>
                                      </p:tavLst>
                                    </p:anim>
                                  </p:childTnLst>
                                </p:cTn>
                              </p:par>
                              <p:par>
                                <p:cTn id="559" presetID="2" presetClass="entr" presetSubtype="1" fill="hold" grpId="0" nodeType="withEffect">
                                  <p:stCondLst>
                                    <p:cond delay="0"/>
                                  </p:stCondLst>
                                  <p:childTnLst>
                                    <p:set>
                                      <p:cBhvr>
                                        <p:cTn id="560" dur="1" fill="hold">
                                          <p:stCondLst>
                                            <p:cond delay="0"/>
                                          </p:stCondLst>
                                        </p:cTn>
                                        <p:tgtEl>
                                          <p:spTgt spid="482"/>
                                        </p:tgtEl>
                                        <p:attrNameLst>
                                          <p:attrName>style.visibility</p:attrName>
                                        </p:attrNameLst>
                                      </p:cBhvr>
                                      <p:to>
                                        <p:strVal val="visible"/>
                                      </p:to>
                                    </p:set>
                                    <p:anim calcmode="lin" valueType="num">
                                      <p:cBhvr additive="base">
                                        <p:cTn id="561" dur="500" fill="hold"/>
                                        <p:tgtEl>
                                          <p:spTgt spid="482"/>
                                        </p:tgtEl>
                                        <p:attrNameLst>
                                          <p:attrName>ppt_x</p:attrName>
                                        </p:attrNameLst>
                                      </p:cBhvr>
                                      <p:tavLst>
                                        <p:tav tm="0">
                                          <p:val>
                                            <p:strVal val="#ppt_x"/>
                                          </p:val>
                                        </p:tav>
                                        <p:tav tm="100000">
                                          <p:val>
                                            <p:strVal val="#ppt_x"/>
                                          </p:val>
                                        </p:tav>
                                      </p:tavLst>
                                    </p:anim>
                                    <p:anim calcmode="lin" valueType="num">
                                      <p:cBhvr additive="base">
                                        <p:cTn id="562" dur="500" fill="hold"/>
                                        <p:tgtEl>
                                          <p:spTgt spid="482"/>
                                        </p:tgtEl>
                                        <p:attrNameLst>
                                          <p:attrName>ppt_y</p:attrName>
                                        </p:attrNameLst>
                                      </p:cBhvr>
                                      <p:tavLst>
                                        <p:tav tm="0">
                                          <p:val>
                                            <p:strVal val="0-#ppt_h/2"/>
                                          </p:val>
                                        </p:tav>
                                        <p:tav tm="100000">
                                          <p:val>
                                            <p:strVal val="#ppt_y"/>
                                          </p:val>
                                        </p:tav>
                                      </p:tavLst>
                                    </p:anim>
                                  </p:childTnLst>
                                </p:cTn>
                              </p:par>
                              <p:par>
                                <p:cTn id="563" presetID="2" presetClass="entr" presetSubtype="1" fill="hold" grpId="0" nodeType="withEffect">
                                  <p:stCondLst>
                                    <p:cond delay="0"/>
                                  </p:stCondLst>
                                  <p:childTnLst>
                                    <p:set>
                                      <p:cBhvr>
                                        <p:cTn id="564" dur="1" fill="hold">
                                          <p:stCondLst>
                                            <p:cond delay="0"/>
                                          </p:stCondLst>
                                        </p:cTn>
                                        <p:tgtEl>
                                          <p:spTgt spid="483"/>
                                        </p:tgtEl>
                                        <p:attrNameLst>
                                          <p:attrName>style.visibility</p:attrName>
                                        </p:attrNameLst>
                                      </p:cBhvr>
                                      <p:to>
                                        <p:strVal val="visible"/>
                                      </p:to>
                                    </p:set>
                                    <p:anim calcmode="lin" valueType="num">
                                      <p:cBhvr additive="base">
                                        <p:cTn id="565" dur="500" fill="hold"/>
                                        <p:tgtEl>
                                          <p:spTgt spid="483"/>
                                        </p:tgtEl>
                                        <p:attrNameLst>
                                          <p:attrName>ppt_x</p:attrName>
                                        </p:attrNameLst>
                                      </p:cBhvr>
                                      <p:tavLst>
                                        <p:tav tm="0">
                                          <p:val>
                                            <p:strVal val="#ppt_x"/>
                                          </p:val>
                                        </p:tav>
                                        <p:tav tm="100000">
                                          <p:val>
                                            <p:strVal val="#ppt_x"/>
                                          </p:val>
                                        </p:tav>
                                      </p:tavLst>
                                    </p:anim>
                                    <p:anim calcmode="lin" valueType="num">
                                      <p:cBhvr additive="base">
                                        <p:cTn id="566" dur="500" fill="hold"/>
                                        <p:tgtEl>
                                          <p:spTgt spid="483"/>
                                        </p:tgtEl>
                                        <p:attrNameLst>
                                          <p:attrName>ppt_y</p:attrName>
                                        </p:attrNameLst>
                                      </p:cBhvr>
                                      <p:tavLst>
                                        <p:tav tm="0">
                                          <p:val>
                                            <p:strVal val="0-#ppt_h/2"/>
                                          </p:val>
                                        </p:tav>
                                        <p:tav tm="100000">
                                          <p:val>
                                            <p:strVal val="#ppt_y"/>
                                          </p:val>
                                        </p:tav>
                                      </p:tavLst>
                                    </p:anim>
                                  </p:childTnLst>
                                </p:cTn>
                              </p:par>
                              <p:par>
                                <p:cTn id="567" presetID="2" presetClass="entr" presetSubtype="1" fill="hold" nodeType="withEffect">
                                  <p:stCondLst>
                                    <p:cond delay="0"/>
                                  </p:stCondLst>
                                  <p:childTnLst>
                                    <p:set>
                                      <p:cBhvr>
                                        <p:cTn id="568" dur="1" fill="hold">
                                          <p:stCondLst>
                                            <p:cond delay="0"/>
                                          </p:stCondLst>
                                        </p:cTn>
                                        <p:tgtEl>
                                          <p:spTgt spid="484"/>
                                        </p:tgtEl>
                                        <p:attrNameLst>
                                          <p:attrName>style.visibility</p:attrName>
                                        </p:attrNameLst>
                                      </p:cBhvr>
                                      <p:to>
                                        <p:strVal val="visible"/>
                                      </p:to>
                                    </p:set>
                                    <p:anim calcmode="lin" valueType="num">
                                      <p:cBhvr additive="base">
                                        <p:cTn id="569" dur="500" fill="hold"/>
                                        <p:tgtEl>
                                          <p:spTgt spid="484"/>
                                        </p:tgtEl>
                                        <p:attrNameLst>
                                          <p:attrName>ppt_x</p:attrName>
                                        </p:attrNameLst>
                                      </p:cBhvr>
                                      <p:tavLst>
                                        <p:tav tm="0">
                                          <p:val>
                                            <p:strVal val="#ppt_x"/>
                                          </p:val>
                                        </p:tav>
                                        <p:tav tm="100000">
                                          <p:val>
                                            <p:strVal val="#ppt_x"/>
                                          </p:val>
                                        </p:tav>
                                      </p:tavLst>
                                    </p:anim>
                                    <p:anim calcmode="lin" valueType="num">
                                      <p:cBhvr additive="base">
                                        <p:cTn id="570" dur="500" fill="hold"/>
                                        <p:tgtEl>
                                          <p:spTgt spid="484"/>
                                        </p:tgtEl>
                                        <p:attrNameLst>
                                          <p:attrName>ppt_y</p:attrName>
                                        </p:attrNameLst>
                                      </p:cBhvr>
                                      <p:tavLst>
                                        <p:tav tm="0">
                                          <p:val>
                                            <p:strVal val="0-#ppt_h/2"/>
                                          </p:val>
                                        </p:tav>
                                        <p:tav tm="100000">
                                          <p:val>
                                            <p:strVal val="#ppt_y"/>
                                          </p:val>
                                        </p:tav>
                                      </p:tavLst>
                                    </p:anim>
                                  </p:childTnLst>
                                </p:cTn>
                              </p:par>
                              <p:par>
                                <p:cTn id="571" presetID="2" presetClass="entr" presetSubtype="1" fill="hold" nodeType="withEffect">
                                  <p:stCondLst>
                                    <p:cond delay="0"/>
                                  </p:stCondLst>
                                  <p:childTnLst>
                                    <p:set>
                                      <p:cBhvr>
                                        <p:cTn id="572" dur="1" fill="hold">
                                          <p:stCondLst>
                                            <p:cond delay="0"/>
                                          </p:stCondLst>
                                        </p:cTn>
                                        <p:tgtEl>
                                          <p:spTgt spid="485"/>
                                        </p:tgtEl>
                                        <p:attrNameLst>
                                          <p:attrName>style.visibility</p:attrName>
                                        </p:attrNameLst>
                                      </p:cBhvr>
                                      <p:to>
                                        <p:strVal val="visible"/>
                                      </p:to>
                                    </p:set>
                                    <p:anim calcmode="lin" valueType="num">
                                      <p:cBhvr additive="base">
                                        <p:cTn id="573" dur="500" fill="hold"/>
                                        <p:tgtEl>
                                          <p:spTgt spid="485"/>
                                        </p:tgtEl>
                                        <p:attrNameLst>
                                          <p:attrName>ppt_x</p:attrName>
                                        </p:attrNameLst>
                                      </p:cBhvr>
                                      <p:tavLst>
                                        <p:tav tm="0">
                                          <p:val>
                                            <p:strVal val="#ppt_x"/>
                                          </p:val>
                                        </p:tav>
                                        <p:tav tm="100000">
                                          <p:val>
                                            <p:strVal val="#ppt_x"/>
                                          </p:val>
                                        </p:tav>
                                      </p:tavLst>
                                    </p:anim>
                                    <p:anim calcmode="lin" valueType="num">
                                      <p:cBhvr additive="base">
                                        <p:cTn id="574" dur="500" fill="hold"/>
                                        <p:tgtEl>
                                          <p:spTgt spid="485"/>
                                        </p:tgtEl>
                                        <p:attrNameLst>
                                          <p:attrName>ppt_y</p:attrName>
                                        </p:attrNameLst>
                                      </p:cBhvr>
                                      <p:tavLst>
                                        <p:tav tm="0">
                                          <p:val>
                                            <p:strVal val="0-#ppt_h/2"/>
                                          </p:val>
                                        </p:tav>
                                        <p:tav tm="100000">
                                          <p:val>
                                            <p:strVal val="#ppt_y"/>
                                          </p:val>
                                        </p:tav>
                                      </p:tavLst>
                                    </p:anim>
                                  </p:childTnLst>
                                </p:cTn>
                              </p:par>
                              <p:par>
                                <p:cTn id="575" presetID="2" presetClass="entr" presetSubtype="1" fill="hold" grpId="0" nodeType="withEffect">
                                  <p:stCondLst>
                                    <p:cond delay="0"/>
                                  </p:stCondLst>
                                  <p:childTnLst>
                                    <p:set>
                                      <p:cBhvr>
                                        <p:cTn id="576" dur="1" fill="hold">
                                          <p:stCondLst>
                                            <p:cond delay="0"/>
                                          </p:stCondLst>
                                        </p:cTn>
                                        <p:tgtEl>
                                          <p:spTgt spid="486"/>
                                        </p:tgtEl>
                                        <p:attrNameLst>
                                          <p:attrName>style.visibility</p:attrName>
                                        </p:attrNameLst>
                                      </p:cBhvr>
                                      <p:to>
                                        <p:strVal val="visible"/>
                                      </p:to>
                                    </p:set>
                                    <p:anim calcmode="lin" valueType="num">
                                      <p:cBhvr additive="base">
                                        <p:cTn id="577" dur="500" fill="hold"/>
                                        <p:tgtEl>
                                          <p:spTgt spid="486"/>
                                        </p:tgtEl>
                                        <p:attrNameLst>
                                          <p:attrName>ppt_x</p:attrName>
                                        </p:attrNameLst>
                                      </p:cBhvr>
                                      <p:tavLst>
                                        <p:tav tm="0">
                                          <p:val>
                                            <p:strVal val="#ppt_x"/>
                                          </p:val>
                                        </p:tav>
                                        <p:tav tm="100000">
                                          <p:val>
                                            <p:strVal val="#ppt_x"/>
                                          </p:val>
                                        </p:tav>
                                      </p:tavLst>
                                    </p:anim>
                                    <p:anim calcmode="lin" valueType="num">
                                      <p:cBhvr additive="base">
                                        <p:cTn id="578" dur="500" fill="hold"/>
                                        <p:tgtEl>
                                          <p:spTgt spid="486"/>
                                        </p:tgtEl>
                                        <p:attrNameLst>
                                          <p:attrName>ppt_y</p:attrName>
                                        </p:attrNameLst>
                                      </p:cBhvr>
                                      <p:tavLst>
                                        <p:tav tm="0">
                                          <p:val>
                                            <p:strVal val="0-#ppt_h/2"/>
                                          </p:val>
                                        </p:tav>
                                        <p:tav tm="100000">
                                          <p:val>
                                            <p:strVal val="#ppt_y"/>
                                          </p:val>
                                        </p:tav>
                                      </p:tavLst>
                                    </p:anim>
                                  </p:childTnLst>
                                </p:cTn>
                              </p:par>
                              <p:par>
                                <p:cTn id="579" presetID="2" presetClass="entr" presetSubtype="1" fill="hold" grpId="0" nodeType="withEffect">
                                  <p:stCondLst>
                                    <p:cond delay="0"/>
                                  </p:stCondLst>
                                  <p:childTnLst>
                                    <p:set>
                                      <p:cBhvr>
                                        <p:cTn id="580" dur="1" fill="hold">
                                          <p:stCondLst>
                                            <p:cond delay="0"/>
                                          </p:stCondLst>
                                        </p:cTn>
                                        <p:tgtEl>
                                          <p:spTgt spid="487"/>
                                        </p:tgtEl>
                                        <p:attrNameLst>
                                          <p:attrName>style.visibility</p:attrName>
                                        </p:attrNameLst>
                                      </p:cBhvr>
                                      <p:to>
                                        <p:strVal val="visible"/>
                                      </p:to>
                                    </p:set>
                                    <p:anim calcmode="lin" valueType="num">
                                      <p:cBhvr additive="base">
                                        <p:cTn id="581" dur="500" fill="hold"/>
                                        <p:tgtEl>
                                          <p:spTgt spid="487"/>
                                        </p:tgtEl>
                                        <p:attrNameLst>
                                          <p:attrName>ppt_x</p:attrName>
                                        </p:attrNameLst>
                                      </p:cBhvr>
                                      <p:tavLst>
                                        <p:tav tm="0">
                                          <p:val>
                                            <p:strVal val="#ppt_x"/>
                                          </p:val>
                                        </p:tav>
                                        <p:tav tm="100000">
                                          <p:val>
                                            <p:strVal val="#ppt_x"/>
                                          </p:val>
                                        </p:tav>
                                      </p:tavLst>
                                    </p:anim>
                                    <p:anim calcmode="lin" valueType="num">
                                      <p:cBhvr additive="base">
                                        <p:cTn id="582" dur="500" fill="hold"/>
                                        <p:tgtEl>
                                          <p:spTgt spid="487"/>
                                        </p:tgtEl>
                                        <p:attrNameLst>
                                          <p:attrName>ppt_y</p:attrName>
                                        </p:attrNameLst>
                                      </p:cBhvr>
                                      <p:tavLst>
                                        <p:tav tm="0">
                                          <p:val>
                                            <p:strVal val="0-#ppt_h/2"/>
                                          </p:val>
                                        </p:tav>
                                        <p:tav tm="100000">
                                          <p:val>
                                            <p:strVal val="#ppt_y"/>
                                          </p:val>
                                        </p:tav>
                                      </p:tavLst>
                                    </p:anim>
                                  </p:childTnLst>
                                </p:cTn>
                              </p:par>
                              <p:par>
                                <p:cTn id="583" presetID="2" presetClass="entr" presetSubtype="1" fill="hold" grpId="0" nodeType="withEffect">
                                  <p:stCondLst>
                                    <p:cond delay="0"/>
                                  </p:stCondLst>
                                  <p:childTnLst>
                                    <p:set>
                                      <p:cBhvr>
                                        <p:cTn id="584" dur="1" fill="hold">
                                          <p:stCondLst>
                                            <p:cond delay="0"/>
                                          </p:stCondLst>
                                        </p:cTn>
                                        <p:tgtEl>
                                          <p:spTgt spid="488"/>
                                        </p:tgtEl>
                                        <p:attrNameLst>
                                          <p:attrName>style.visibility</p:attrName>
                                        </p:attrNameLst>
                                      </p:cBhvr>
                                      <p:to>
                                        <p:strVal val="visible"/>
                                      </p:to>
                                    </p:set>
                                    <p:anim calcmode="lin" valueType="num">
                                      <p:cBhvr additive="base">
                                        <p:cTn id="585" dur="500" fill="hold"/>
                                        <p:tgtEl>
                                          <p:spTgt spid="488"/>
                                        </p:tgtEl>
                                        <p:attrNameLst>
                                          <p:attrName>ppt_x</p:attrName>
                                        </p:attrNameLst>
                                      </p:cBhvr>
                                      <p:tavLst>
                                        <p:tav tm="0">
                                          <p:val>
                                            <p:strVal val="#ppt_x"/>
                                          </p:val>
                                        </p:tav>
                                        <p:tav tm="100000">
                                          <p:val>
                                            <p:strVal val="#ppt_x"/>
                                          </p:val>
                                        </p:tav>
                                      </p:tavLst>
                                    </p:anim>
                                    <p:anim calcmode="lin" valueType="num">
                                      <p:cBhvr additive="base">
                                        <p:cTn id="586" dur="500" fill="hold"/>
                                        <p:tgtEl>
                                          <p:spTgt spid="488"/>
                                        </p:tgtEl>
                                        <p:attrNameLst>
                                          <p:attrName>ppt_y</p:attrName>
                                        </p:attrNameLst>
                                      </p:cBhvr>
                                      <p:tavLst>
                                        <p:tav tm="0">
                                          <p:val>
                                            <p:strVal val="0-#ppt_h/2"/>
                                          </p:val>
                                        </p:tav>
                                        <p:tav tm="100000">
                                          <p:val>
                                            <p:strVal val="#ppt_y"/>
                                          </p:val>
                                        </p:tav>
                                      </p:tavLst>
                                    </p:anim>
                                  </p:childTnLst>
                                </p:cTn>
                              </p:par>
                              <p:par>
                                <p:cTn id="587" presetID="2" presetClass="entr" presetSubtype="1" fill="hold" nodeType="withEffect">
                                  <p:stCondLst>
                                    <p:cond delay="0"/>
                                  </p:stCondLst>
                                  <p:childTnLst>
                                    <p:set>
                                      <p:cBhvr>
                                        <p:cTn id="588" dur="1" fill="hold">
                                          <p:stCondLst>
                                            <p:cond delay="0"/>
                                          </p:stCondLst>
                                        </p:cTn>
                                        <p:tgtEl>
                                          <p:spTgt spid="494"/>
                                        </p:tgtEl>
                                        <p:attrNameLst>
                                          <p:attrName>style.visibility</p:attrName>
                                        </p:attrNameLst>
                                      </p:cBhvr>
                                      <p:to>
                                        <p:strVal val="visible"/>
                                      </p:to>
                                    </p:set>
                                    <p:anim calcmode="lin" valueType="num">
                                      <p:cBhvr additive="base">
                                        <p:cTn id="589" dur="500" fill="hold"/>
                                        <p:tgtEl>
                                          <p:spTgt spid="494"/>
                                        </p:tgtEl>
                                        <p:attrNameLst>
                                          <p:attrName>ppt_x</p:attrName>
                                        </p:attrNameLst>
                                      </p:cBhvr>
                                      <p:tavLst>
                                        <p:tav tm="0">
                                          <p:val>
                                            <p:strVal val="#ppt_x"/>
                                          </p:val>
                                        </p:tav>
                                        <p:tav tm="100000">
                                          <p:val>
                                            <p:strVal val="#ppt_x"/>
                                          </p:val>
                                        </p:tav>
                                      </p:tavLst>
                                    </p:anim>
                                    <p:anim calcmode="lin" valueType="num">
                                      <p:cBhvr additive="base">
                                        <p:cTn id="590" dur="500" fill="hold"/>
                                        <p:tgtEl>
                                          <p:spTgt spid="494"/>
                                        </p:tgtEl>
                                        <p:attrNameLst>
                                          <p:attrName>ppt_y</p:attrName>
                                        </p:attrNameLst>
                                      </p:cBhvr>
                                      <p:tavLst>
                                        <p:tav tm="0">
                                          <p:val>
                                            <p:strVal val="0-#ppt_h/2"/>
                                          </p:val>
                                        </p:tav>
                                        <p:tav tm="100000">
                                          <p:val>
                                            <p:strVal val="#ppt_y"/>
                                          </p:val>
                                        </p:tav>
                                      </p:tavLst>
                                    </p:anim>
                                  </p:childTnLst>
                                </p:cTn>
                              </p:par>
                              <p:par>
                                <p:cTn id="591" presetID="2" presetClass="entr" presetSubtype="1" fill="hold" nodeType="withEffect">
                                  <p:stCondLst>
                                    <p:cond delay="0"/>
                                  </p:stCondLst>
                                  <p:childTnLst>
                                    <p:set>
                                      <p:cBhvr>
                                        <p:cTn id="592" dur="1" fill="hold">
                                          <p:stCondLst>
                                            <p:cond delay="0"/>
                                          </p:stCondLst>
                                        </p:cTn>
                                        <p:tgtEl>
                                          <p:spTgt spid="513"/>
                                        </p:tgtEl>
                                        <p:attrNameLst>
                                          <p:attrName>style.visibility</p:attrName>
                                        </p:attrNameLst>
                                      </p:cBhvr>
                                      <p:to>
                                        <p:strVal val="visible"/>
                                      </p:to>
                                    </p:set>
                                    <p:anim calcmode="lin" valueType="num">
                                      <p:cBhvr additive="base">
                                        <p:cTn id="593" dur="500" fill="hold"/>
                                        <p:tgtEl>
                                          <p:spTgt spid="513"/>
                                        </p:tgtEl>
                                        <p:attrNameLst>
                                          <p:attrName>ppt_x</p:attrName>
                                        </p:attrNameLst>
                                      </p:cBhvr>
                                      <p:tavLst>
                                        <p:tav tm="0">
                                          <p:val>
                                            <p:strVal val="#ppt_x"/>
                                          </p:val>
                                        </p:tav>
                                        <p:tav tm="100000">
                                          <p:val>
                                            <p:strVal val="#ppt_x"/>
                                          </p:val>
                                        </p:tav>
                                      </p:tavLst>
                                    </p:anim>
                                    <p:anim calcmode="lin" valueType="num">
                                      <p:cBhvr additive="base">
                                        <p:cTn id="594" dur="500" fill="hold"/>
                                        <p:tgtEl>
                                          <p:spTgt spid="513"/>
                                        </p:tgtEl>
                                        <p:attrNameLst>
                                          <p:attrName>ppt_y</p:attrName>
                                        </p:attrNameLst>
                                      </p:cBhvr>
                                      <p:tavLst>
                                        <p:tav tm="0">
                                          <p:val>
                                            <p:strVal val="0-#ppt_h/2"/>
                                          </p:val>
                                        </p:tav>
                                        <p:tav tm="100000">
                                          <p:val>
                                            <p:strVal val="#ppt_y"/>
                                          </p:val>
                                        </p:tav>
                                      </p:tavLst>
                                    </p:anim>
                                  </p:childTnLst>
                                </p:cTn>
                              </p:par>
                              <p:par>
                                <p:cTn id="595" presetID="2" presetClass="entr" presetSubtype="1" fill="hold" nodeType="withEffect">
                                  <p:stCondLst>
                                    <p:cond delay="0"/>
                                  </p:stCondLst>
                                  <p:childTnLst>
                                    <p:set>
                                      <p:cBhvr>
                                        <p:cTn id="596" dur="1" fill="hold">
                                          <p:stCondLst>
                                            <p:cond delay="0"/>
                                          </p:stCondLst>
                                        </p:cTn>
                                        <p:tgtEl>
                                          <p:spTgt spid="517"/>
                                        </p:tgtEl>
                                        <p:attrNameLst>
                                          <p:attrName>style.visibility</p:attrName>
                                        </p:attrNameLst>
                                      </p:cBhvr>
                                      <p:to>
                                        <p:strVal val="visible"/>
                                      </p:to>
                                    </p:set>
                                    <p:anim calcmode="lin" valueType="num">
                                      <p:cBhvr additive="base">
                                        <p:cTn id="597" dur="500" fill="hold"/>
                                        <p:tgtEl>
                                          <p:spTgt spid="517"/>
                                        </p:tgtEl>
                                        <p:attrNameLst>
                                          <p:attrName>ppt_x</p:attrName>
                                        </p:attrNameLst>
                                      </p:cBhvr>
                                      <p:tavLst>
                                        <p:tav tm="0">
                                          <p:val>
                                            <p:strVal val="#ppt_x"/>
                                          </p:val>
                                        </p:tav>
                                        <p:tav tm="100000">
                                          <p:val>
                                            <p:strVal val="#ppt_x"/>
                                          </p:val>
                                        </p:tav>
                                      </p:tavLst>
                                    </p:anim>
                                    <p:anim calcmode="lin" valueType="num">
                                      <p:cBhvr additive="base">
                                        <p:cTn id="598" dur="500" fill="hold"/>
                                        <p:tgtEl>
                                          <p:spTgt spid="517"/>
                                        </p:tgtEl>
                                        <p:attrNameLst>
                                          <p:attrName>ppt_y</p:attrName>
                                        </p:attrNameLst>
                                      </p:cBhvr>
                                      <p:tavLst>
                                        <p:tav tm="0">
                                          <p:val>
                                            <p:strVal val="0-#ppt_h/2"/>
                                          </p:val>
                                        </p:tav>
                                        <p:tav tm="100000">
                                          <p:val>
                                            <p:strVal val="#ppt_y"/>
                                          </p:val>
                                        </p:tav>
                                      </p:tavLst>
                                    </p:anim>
                                  </p:childTnLst>
                                </p:cTn>
                              </p:par>
                              <p:par>
                                <p:cTn id="599" presetID="2" presetClass="entr" presetSubtype="1" fill="hold" grpId="0" nodeType="withEffect">
                                  <p:stCondLst>
                                    <p:cond delay="0"/>
                                  </p:stCondLst>
                                  <p:childTnLst>
                                    <p:set>
                                      <p:cBhvr>
                                        <p:cTn id="600" dur="1" fill="hold">
                                          <p:stCondLst>
                                            <p:cond delay="0"/>
                                          </p:stCondLst>
                                        </p:cTn>
                                        <p:tgtEl>
                                          <p:spTgt spid="518"/>
                                        </p:tgtEl>
                                        <p:attrNameLst>
                                          <p:attrName>style.visibility</p:attrName>
                                        </p:attrNameLst>
                                      </p:cBhvr>
                                      <p:to>
                                        <p:strVal val="visible"/>
                                      </p:to>
                                    </p:set>
                                    <p:anim calcmode="lin" valueType="num">
                                      <p:cBhvr additive="base">
                                        <p:cTn id="601" dur="500" fill="hold"/>
                                        <p:tgtEl>
                                          <p:spTgt spid="518"/>
                                        </p:tgtEl>
                                        <p:attrNameLst>
                                          <p:attrName>ppt_x</p:attrName>
                                        </p:attrNameLst>
                                      </p:cBhvr>
                                      <p:tavLst>
                                        <p:tav tm="0">
                                          <p:val>
                                            <p:strVal val="#ppt_x"/>
                                          </p:val>
                                        </p:tav>
                                        <p:tav tm="100000">
                                          <p:val>
                                            <p:strVal val="#ppt_x"/>
                                          </p:val>
                                        </p:tav>
                                      </p:tavLst>
                                    </p:anim>
                                    <p:anim calcmode="lin" valueType="num">
                                      <p:cBhvr additive="base">
                                        <p:cTn id="602" dur="500" fill="hold"/>
                                        <p:tgtEl>
                                          <p:spTgt spid="518"/>
                                        </p:tgtEl>
                                        <p:attrNameLst>
                                          <p:attrName>ppt_y</p:attrName>
                                        </p:attrNameLst>
                                      </p:cBhvr>
                                      <p:tavLst>
                                        <p:tav tm="0">
                                          <p:val>
                                            <p:strVal val="0-#ppt_h/2"/>
                                          </p:val>
                                        </p:tav>
                                        <p:tav tm="100000">
                                          <p:val>
                                            <p:strVal val="#ppt_y"/>
                                          </p:val>
                                        </p:tav>
                                      </p:tavLst>
                                    </p:anim>
                                  </p:childTnLst>
                                </p:cTn>
                              </p:par>
                              <p:par>
                                <p:cTn id="603" presetID="2" presetClass="entr" presetSubtype="1" fill="hold" nodeType="withEffect">
                                  <p:stCondLst>
                                    <p:cond delay="0"/>
                                  </p:stCondLst>
                                  <p:childTnLst>
                                    <p:set>
                                      <p:cBhvr>
                                        <p:cTn id="604" dur="1" fill="hold">
                                          <p:stCondLst>
                                            <p:cond delay="0"/>
                                          </p:stCondLst>
                                        </p:cTn>
                                        <p:tgtEl>
                                          <p:spTgt spid="519"/>
                                        </p:tgtEl>
                                        <p:attrNameLst>
                                          <p:attrName>style.visibility</p:attrName>
                                        </p:attrNameLst>
                                      </p:cBhvr>
                                      <p:to>
                                        <p:strVal val="visible"/>
                                      </p:to>
                                    </p:set>
                                    <p:anim calcmode="lin" valueType="num">
                                      <p:cBhvr additive="base">
                                        <p:cTn id="605" dur="500" fill="hold"/>
                                        <p:tgtEl>
                                          <p:spTgt spid="519"/>
                                        </p:tgtEl>
                                        <p:attrNameLst>
                                          <p:attrName>ppt_x</p:attrName>
                                        </p:attrNameLst>
                                      </p:cBhvr>
                                      <p:tavLst>
                                        <p:tav tm="0">
                                          <p:val>
                                            <p:strVal val="#ppt_x"/>
                                          </p:val>
                                        </p:tav>
                                        <p:tav tm="100000">
                                          <p:val>
                                            <p:strVal val="#ppt_x"/>
                                          </p:val>
                                        </p:tav>
                                      </p:tavLst>
                                    </p:anim>
                                    <p:anim calcmode="lin" valueType="num">
                                      <p:cBhvr additive="base">
                                        <p:cTn id="606" dur="500" fill="hold"/>
                                        <p:tgtEl>
                                          <p:spTgt spid="519"/>
                                        </p:tgtEl>
                                        <p:attrNameLst>
                                          <p:attrName>ppt_y</p:attrName>
                                        </p:attrNameLst>
                                      </p:cBhvr>
                                      <p:tavLst>
                                        <p:tav tm="0">
                                          <p:val>
                                            <p:strVal val="0-#ppt_h/2"/>
                                          </p:val>
                                        </p:tav>
                                        <p:tav tm="100000">
                                          <p:val>
                                            <p:strVal val="#ppt_y"/>
                                          </p:val>
                                        </p:tav>
                                      </p:tavLst>
                                    </p:anim>
                                  </p:childTnLst>
                                </p:cTn>
                              </p:par>
                              <p:par>
                                <p:cTn id="607" presetID="2" presetClass="entr" presetSubtype="1" fill="hold" nodeType="withEffect">
                                  <p:stCondLst>
                                    <p:cond delay="0"/>
                                  </p:stCondLst>
                                  <p:childTnLst>
                                    <p:set>
                                      <p:cBhvr>
                                        <p:cTn id="608" dur="1" fill="hold">
                                          <p:stCondLst>
                                            <p:cond delay="0"/>
                                          </p:stCondLst>
                                        </p:cTn>
                                        <p:tgtEl>
                                          <p:spTgt spid="537"/>
                                        </p:tgtEl>
                                        <p:attrNameLst>
                                          <p:attrName>style.visibility</p:attrName>
                                        </p:attrNameLst>
                                      </p:cBhvr>
                                      <p:to>
                                        <p:strVal val="visible"/>
                                      </p:to>
                                    </p:set>
                                    <p:anim calcmode="lin" valueType="num">
                                      <p:cBhvr additive="base">
                                        <p:cTn id="609" dur="500" fill="hold"/>
                                        <p:tgtEl>
                                          <p:spTgt spid="537"/>
                                        </p:tgtEl>
                                        <p:attrNameLst>
                                          <p:attrName>ppt_x</p:attrName>
                                        </p:attrNameLst>
                                      </p:cBhvr>
                                      <p:tavLst>
                                        <p:tav tm="0">
                                          <p:val>
                                            <p:strVal val="#ppt_x"/>
                                          </p:val>
                                        </p:tav>
                                        <p:tav tm="100000">
                                          <p:val>
                                            <p:strVal val="#ppt_x"/>
                                          </p:val>
                                        </p:tav>
                                      </p:tavLst>
                                    </p:anim>
                                    <p:anim calcmode="lin" valueType="num">
                                      <p:cBhvr additive="base">
                                        <p:cTn id="610" dur="500" fill="hold"/>
                                        <p:tgtEl>
                                          <p:spTgt spid="537"/>
                                        </p:tgtEl>
                                        <p:attrNameLst>
                                          <p:attrName>ppt_y</p:attrName>
                                        </p:attrNameLst>
                                      </p:cBhvr>
                                      <p:tavLst>
                                        <p:tav tm="0">
                                          <p:val>
                                            <p:strVal val="0-#ppt_h/2"/>
                                          </p:val>
                                        </p:tav>
                                        <p:tav tm="100000">
                                          <p:val>
                                            <p:strVal val="#ppt_y"/>
                                          </p:val>
                                        </p:tav>
                                      </p:tavLst>
                                    </p:anim>
                                  </p:childTnLst>
                                </p:cTn>
                              </p:par>
                              <p:par>
                                <p:cTn id="611" presetID="2" presetClass="entr" presetSubtype="1" fill="hold" nodeType="withEffect">
                                  <p:stCondLst>
                                    <p:cond delay="0"/>
                                  </p:stCondLst>
                                  <p:childTnLst>
                                    <p:set>
                                      <p:cBhvr>
                                        <p:cTn id="612" dur="1" fill="hold">
                                          <p:stCondLst>
                                            <p:cond delay="0"/>
                                          </p:stCondLst>
                                        </p:cTn>
                                        <p:tgtEl>
                                          <p:spTgt spid="542"/>
                                        </p:tgtEl>
                                        <p:attrNameLst>
                                          <p:attrName>style.visibility</p:attrName>
                                        </p:attrNameLst>
                                      </p:cBhvr>
                                      <p:to>
                                        <p:strVal val="visible"/>
                                      </p:to>
                                    </p:set>
                                    <p:anim calcmode="lin" valueType="num">
                                      <p:cBhvr additive="base">
                                        <p:cTn id="613" dur="500" fill="hold"/>
                                        <p:tgtEl>
                                          <p:spTgt spid="542"/>
                                        </p:tgtEl>
                                        <p:attrNameLst>
                                          <p:attrName>ppt_x</p:attrName>
                                        </p:attrNameLst>
                                      </p:cBhvr>
                                      <p:tavLst>
                                        <p:tav tm="0">
                                          <p:val>
                                            <p:strVal val="#ppt_x"/>
                                          </p:val>
                                        </p:tav>
                                        <p:tav tm="100000">
                                          <p:val>
                                            <p:strVal val="#ppt_x"/>
                                          </p:val>
                                        </p:tav>
                                      </p:tavLst>
                                    </p:anim>
                                    <p:anim calcmode="lin" valueType="num">
                                      <p:cBhvr additive="base">
                                        <p:cTn id="614" dur="500" fill="hold"/>
                                        <p:tgtEl>
                                          <p:spTgt spid="542"/>
                                        </p:tgtEl>
                                        <p:attrNameLst>
                                          <p:attrName>ppt_y</p:attrName>
                                        </p:attrNameLst>
                                      </p:cBhvr>
                                      <p:tavLst>
                                        <p:tav tm="0">
                                          <p:val>
                                            <p:strVal val="0-#ppt_h/2"/>
                                          </p:val>
                                        </p:tav>
                                        <p:tav tm="100000">
                                          <p:val>
                                            <p:strVal val="#ppt_y"/>
                                          </p:val>
                                        </p:tav>
                                      </p:tavLst>
                                    </p:anim>
                                  </p:childTnLst>
                                </p:cTn>
                              </p:par>
                              <p:par>
                                <p:cTn id="615" presetID="2" presetClass="entr" presetSubtype="1" fill="hold" grpId="0" nodeType="withEffect">
                                  <p:stCondLst>
                                    <p:cond delay="0"/>
                                  </p:stCondLst>
                                  <p:childTnLst>
                                    <p:set>
                                      <p:cBhvr>
                                        <p:cTn id="616" dur="1" fill="hold">
                                          <p:stCondLst>
                                            <p:cond delay="0"/>
                                          </p:stCondLst>
                                        </p:cTn>
                                        <p:tgtEl>
                                          <p:spTgt spid="523"/>
                                        </p:tgtEl>
                                        <p:attrNameLst>
                                          <p:attrName>style.visibility</p:attrName>
                                        </p:attrNameLst>
                                      </p:cBhvr>
                                      <p:to>
                                        <p:strVal val="visible"/>
                                      </p:to>
                                    </p:set>
                                    <p:anim calcmode="lin" valueType="num">
                                      <p:cBhvr additive="base">
                                        <p:cTn id="617" dur="500" fill="hold"/>
                                        <p:tgtEl>
                                          <p:spTgt spid="523"/>
                                        </p:tgtEl>
                                        <p:attrNameLst>
                                          <p:attrName>ppt_x</p:attrName>
                                        </p:attrNameLst>
                                      </p:cBhvr>
                                      <p:tavLst>
                                        <p:tav tm="0">
                                          <p:val>
                                            <p:strVal val="#ppt_x"/>
                                          </p:val>
                                        </p:tav>
                                        <p:tav tm="100000">
                                          <p:val>
                                            <p:strVal val="#ppt_x"/>
                                          </p:val>
                                        </p:tav>
                                      </p:tavLst>
                                    </p:anim>
                                    <p:anim calcmode="lin" valueType="num">
                                      <p:cBhvr additive="base">
                                        <p:cTn id="618" dur="500" fill="hold"/>
                                        <p:tgtEl>
                                          <p:spTgt spid="523"/>
                                        </p:tgtEl>
                                        <p:attrNameLst>
                                          <p:attrName>ppt_y</p:attrName>
                                        </p:attrNameLst>
                                      </p:cBhvr>
                                      <p:tavLst>
                                        <p:tav tm="0">
                                          <p:val>
                                            <p:strVal val="0-#ppt_h/2"/>
                                          </p:val>
                                        </p:tav>
                                        <p:tav tm="100000">
                                          <p:val>
                                            <p:strVal val="#ppt_y"/>
                                          </p:val>
                                        </p:tav>
                                      </p:tavLst>
                                    </p:anim>
                                  </p:childTnLst>
                                </p:cTn>
                              </p:par>
                              <p:par>
                                <p:cTn id="619" presetID="2" presetClass="entr" presetSubtype="1" fill="hold" grpId="0" nodeType="withEffect">
                                  <p:stCondLst>
                                    <p:cond delay="0"/>
                                  </p:stCondLst>
                                  <p:childTnLst>
                                    <p:set>
                                      <p:cBhvr>
                                        <p:cTn id="620" dur="1" fill="hold">
                                          <p:stCondLst>
                                            <p:cond delay="0"/>
                                          </p:stCondLst>
                                        </p:cTn>
                                        <p:tgtEl>
                                          <p:spTgt spid="527"/>
                                        </p:tgtEl>
                                        <p:attrNameLst>
                                          <p:attrName>style.visibility</p:attrName>
                                        </p:attrNameLst>
                                      </p:cBhvr>
                                      <p:to>
                                        <p:strVal val="visible"/>
                                      </p:to>
                                    </p:set>
                                    <p:anim calcmode="lin" valueType="num">
                                      <p:cBhvr additive="base">
                                        <p:cTn id="621" dur="500" fill="hold"/>
                                        <p:tgtEl>
                                          <p:spTgt spid="527"/>
                                        </p:tgtEl>
                                        <p:attrNameLst>
                                          <p:attrName>ppt_x</p:attrName>
                                        </p:attrNameLst>
                                      </p:cBhvr>
                                      <p:tavLst>
                                        <p:tav tm="0">
                                          <p:val>
                                            <p:strVal val="#ppt_x"/>
                                          </p:val>
                                        </p:tav>
                                        <p:tav tm="100000">
                                          <p:val>
                                            <p:strVal val="#ppt_x"/>
                                          </p:val>
                                        </p:tav>
                                      </p:tavLst>
                                    </p:anim>
                                    <p:anim calcmode="lin" valueType="num">
                                      <p:cBhvr additive="base">
                                        <p:cTn id="622" dur="500" fill="hold"/>
                                        <p:tgtEl>
                                          <p:spTgt spid="527"/>
                                        </p:tgtEl>
                                        <p:attrNameLst>
                                          <p:attrName>ppt_y</p:attrName>
                                        </p:attrNameLst>
                                      </p:cBhvr>
                                      <p:tavLst>
                                        <p:tav tm="0">
                                          <p:val>
                                            <p:strVal val="0-#ppt_h/2"/>
                                          </p:val>
                                        </p:tav>
                                        <p:tav tm="100000">
                                          <p:val>
                                            <p:strVal val="#ppt_y"/>
                                          </p:val>
                                        </p:tav>
                                      </p:tavLst>
                                    </p:anim>
                                  </p:childTnLst>
                                </p:cTn>
                              </p:par>
                              <p:par>
                                <p:cTn id="623" presetID="2" presetClass="entr" presetSubtype="1" fill="hold" grpId="0" nodeType="withEffect">
                                  <p:stCondLst>
                                    <p:cond delay="0"/>
                                  </p:stCondLst>
                                  <p:childTnLst>
                                    <p:set>
                                      <p:cBhvr>
                                        <p:cTn id="624" dur="1" fill="hold">
                                          <p:stCondLst>
                                            <p:cond delay="0"/>
                                          </p:stCondLst>
                                        </p:cTn>
                                        <p:tgtEl>
                                          <p:spTgt spid="546"/>
                                        </p:tgtEl>
                                        <p:attrNameLst>
                                          <p:attrName>style.visibility</p:attrName>
                                        </p:attrNameLst>
                                      </p:cBhvr>
                                      <p:to>
                                        <p:strVal val="visible"/>
                                      </p:to>
                                    </p:set>
                                    <p:anim calcmode="lin" valueType="num">
                                      <p:cBhvr additive="base">
                                        <p:cTn id="625" dur="500" fill="hold"/>
                                        <p:tgtEl>
                                          <p:spTgt spid="546"/>
                                        </p:tgtEl>
                                        <p:attrNameLst>
                                          <p:attrName>ppt_x</p:attrName>
                                        </p:attrNameLst>
                                      </p:cBhvr>
                                      <p:tavLst>
                                        <p:tav tm="0">
                                          <p:val>
                                            <p:strVal val="#ppt_x"/>
                                          </p:val>
                                        </p:tav>
                                        <p:tav tm="100000">
                                          <p:val>
                                            <p:strVal val="#ppt_x"/>
                                          </p:val>
                                        </p:tav>
                                      </p:tavLst>
                                    </p:anim>
                                    <p:anim calcmode="lin" valueType="num">
                                      <p:cBhvr additive="base">
                                        <p:cTn id="626" dur="500" fill="hold"/>
                                        <p:tgtEl>
                                          <p:spTgt spid="546"/>
                                        </p:tgtEl>
                                        <p:attrNameLst>
                                          <p:attrName>ppt_y</p:attrName>
                                        </p:attrNameLst>
                                      </p:cBhvr>
                                      <p:tavLst>
                                        <p:tav tm="0">
                                          <p:val>
                                            <p:strVal val="0-#ppt_h/2"/>
                                          </p:val>
                                        </p:tav>
                                        <p:tav tm="100000">
                                          <p:val>
                                            <p:strVal val="#ppt_y"/>
                                          </p:val>
                                        </p:tav>
                                      </p:tavLst>
                                    </p:anim>
                                  </p:childTnLst>
                                </p:cTn>
                              </p:par>
                              <p:par>
                                <p:cTn id="627" presetID="2" presetClass="entr" presetSubtype="1" fill="hold" grpId="0" nodeType="withEffect">
                                  <p:stCondLst>
                                    <p:cond delay="0"/>
                                  </p:stCondLst>
                                  <p:childTnLst>
                                    <p:set>
                                      <p:cBhvr>
                                        <p:cTn id="628" dur="1" fill="hold">
                                          <p:stCondLst>
                                            <p:cond delay="0"/>
                                          </p:stCondLst>
                                        </p:cTn>
                                        <p:tgtEl>
                                          <p:spTgt spid="547"/>
                                        </p:tgtEl>
                                        <p:attrNameLst>
                                          <p:attrName>style.visibility</p:attrName>
                                        </p:attrNameLst>
                                      </p:cBhvr>
                                      <p:to>
                                        <p:strVal val="visible"/>
                                      </p:to>
                                    </p:set>
                                    <p:anim calcmode="lin" valueType="num">
                                      <p:cBhvr additive="base">
                                        <p:cTn id="629" dur="500" fill="hold"/>
                                        <p:tgtEl>
                                          <p:spTgt spid="547"/>
                                        </p:tgtEl>
                                        <p:attrNameLst>
                                          <p:attrName>ppt_x</p:attrName>
                                        </p:attrNameLst>
                                      </p:cBhvr>
                                      <p:tavLst>
                                        <p:tav tm="0">
                                          <p:val>
                                            <p:strVal val="#ppt_x"/>
                                          </p:val>
                                        </p:tav>
                                        <p:tav tm="100000">
                                          <p:val>
                                            <p:strVal val="#ppt_x"/>
                                          </p:val>
                                        </p:tav>
                                      </p:tavLst>
                                    </p:anim>
                                    <p:anim calcmode="lin" valueType="num">
                                      <p:cBhvr additive="base">
                                        <p:cTn id="630" dur="500" fill="hold"/>
                                        <p:tgtEl>
                                          <p:spTgt spid="547"/>
                                        </p:tgtEl>
                                        <p:attrNameLst>
                                          <p:attrName>ppt_y</p:attrName>
                                        </p:attrNameLst>
                                      </p:cBhvr>
                                      <p:tavLst>
                                        <p:tav tm="0">
                                          <p:val>
                                            <p:strVal val="0-#ppt_h/2"/>
                                          </p:val>
                                        </p:tav>
                                        <p:tav tm="100000">
                                          <p:val>
                                            <p:strVal val="#ppt_y"/>
                                          </p:val>
                                        </p:tav>
                                      </p:tavLst>
                                    </p:anim>
                                  </p:childTnLst>
                                </p:cTn>
                              </p:par>
                              <p:par>
                                <p:cTn id="631" presetID="2" presetClass="entr" presetSubtype="1" fill="hold" grpId="0" nodeType="withEffect">
                                  <p:stCondLst>
                                    <p:cond delay="0"/>
                                  </p:stCondLst>
                                  <p:childTnLst>
                                    <p:set>
                                      <p:cBhvr>
                                        <p:cTn id="632" dur="1" fill="hold">
                                          <p:stCondLst>
                                            <p:cond delay="0"/>
                                          </p:stCondLst>
                                        </p:cTn>
                                        <p:tgtEl>
                                          <p:spTgt spid="548"/>
                                        </p:tgtEl>
                                        <p:attrNameLst>
                                          <p:attrName>style.visibility</p:attrName>
                                        </p:attrNameLst>
                                      </p:cBhvr>
                                      <p:to>
                                        <p:strVal val="visible"/>
                                      </p:to>
                                    </p:set>
                                    <p:anim calcmode="lin" valueType="num">
                                      <p:cBhvr additive="base">
                                        <p:cTn id="633" dur="500" fill="hold"/>
                                        <p:tgtEl>
                                          <p:spTgt spid="548"/>
                                        </p:tgtEl>
                                        <p:attrNameLst>
                                          <p:attrName>ppt_x</p:attrName>
                                        </p:attrNameLst>
                                      </p:cBhvr>
                                      <p:tavLst>
                                        <p:tav tm="0">
                                          <p:val>
                                            <p:strVal val="#ppt_x"/>
                                          </p:val>
                                        </p:tav>
                                        <p:tav tm="100000">
                                          <p:val>
                                            <p:strVal val="#ppt_x"/>
                                          </p:val>
                                        </p:tav>
                                      </p:tavLst>
                                    </p:anim>
                                    <p:anim calcmode="lin" valueType="num">
                                      <p:cBhvr additive="base">
                                        <p:cTn id="634" dur="500" fill="hold"/>
                                        <p:tgtEl>
                                          <p:spTgt spid="548"/>
                                        </p:tgtEl>
                                        <p:attrNameLst>
                                          <p:attrName>ppt_y</p:attrName>
                                        </p:attrNameLst>
                                      </p:cBhvr>
                                      <p:tavLst>
                                        <p:tav tm="0">
                                          <p:val>
                                            <p:strVal val="0-#ppt_h/2"/>
                                          </p:val>
                                        </p:tav>
                                        <p:tav tm="100000">
                                          <p:val>
                                            <p:strVal val="#ppt_y"/>
                                          </p:val>
                                        </p:tav>
                                      </p:tavLst>
                                    </p:anim>
                                  </p:childTnLst>
                                </p:cTn>
                              </p:par>
                              <p:par>
                                <p:cTn id="635" presetID="2" presetClass="entr" presetSubtype="1" fill="hold" grpId="0" nodeType="withEffect">
                                  <p:stCondLst>
                                    <p:cond delay="0"/>
                                  </p:stCondLst>
                                  <p:childTnLst>
                                    <p:set>
                                      <p:cBhvr>
                                        <p:cTn id="636" dur="1" fill="hold">
                                          <p:stCondLst>
                                            <p:cond delay="0"/>
                                          </p:stCondLst>
                                        </p:cTn>
                                        <p:tgtEl>
                                          <p:spTgt spid="549"/>
                                        </p:tgtEl>
                                        <p:attrNameLst>
                                          <p:attrName>style.visibility</p:attrName>
                                        </p:attrNameLst>
                                      </p:cBhvr>
                                      <p:to>
                                        <p:strVal val="visible"/>
                                      </p:to>
                                    </p:set>
                                    <p:anim calcmode="lin" valueType="num">
                                      <p:cBhvr additive="base">
                                        <p:cTn id="637" dur="500" fill="hold"/>
                                        <p:tgtEl>
                                          <p:spTgt spid="549"/>
                                        </p:tgtEl>
                                        <p:attrNameLst>
                                          <p:attrName>ppt_x</p:attrName>
                                        </p:attrNameLst>
                                      </p:cBhvr>
                                      <p:tavLst>
                                        <p:tav tm="0">
                                          <p:val>
                                            <p:strVal val="#ppt_x"/>
                                          </p:val>
                                        </p:tav>
                                        <p:tav tm="100000">
                                          <p:val>
                                            <p:strVal val="#ppt_x"/>
                                          </p:val>
                                        </p:tav>
                                      </p:tavLst>
                                    </p:anim>
                                    <p:anim calcmode="lin" valueType="num">
                                      <p:cBhvr additive="base">
                                        <p:cTn id="638" dur="500" fill="hold"/>
                                        <p:tgtEl>
                                          <p:spTgt spid="5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9" grpId="0" animBg="1"/>
      <p:bldP spid="340" grpId="0" animBg="1"/>
      <p:bldP spid="341" grpId="0" animBg="1"/>
      <p:bldP spid="342" grpId="0" animBg="1"/>
      <p:bldP spid="312" grpId="0" animBg="1"/>
      <p:bldP spid="313" grpId="0" animBg="1"/>
      <p:bldP spid="314" grpId="0" animBg="1"/>
      <p:bldP spid="315" grpId="0" animBg="1"/>
      <p:bldP spid="316" grpId="0" animBg="1"/>
      <p:bldP spid="27" grpId="0" animBg="1"/>
      <p:bldP spid="28" grpId="0"/>
      <p:bldP spid="199" grpId="0" animBg="1"/>
      <p:bldP spid="200" grpId="0" animBg="1"/>
      <p:bldP spid="201" grpId="0" animBg="1"/>
      <p:bldP spid="202" grpId="0" animBg="1"/>
      <p:bldP spid="203" grpId="0" animBg="1"/>
      <p:bldP spid="239" grpId="0" animBg="1"/>
      <p:bldP spid="240" grpId="0" animBg="1"/>
      <p:bldP spid="241" grpId="0" animBg="1"/>
      <p:bldP spid="242" grpId="0" animBg="1"/>
      <p:bldP spid="243" grpId="0" animBg="1"/>
      <p:bldP spid="274" grpId="0"/>
      <p:bldP spid="301" grpId="0" animBg="1"/>
      <p:bldP spid="302" grpId="0" animBg="1"/>
      <p:bldP spid="303" grpId="0" animBg="1"/>
      <p:bldP spid="304" grpId="0" animBg="1"/>
      <p:bldP spid="305" grpId="0" animBg="1"/>
      <p:bldP spid="370" grpId="0"/>
      <p:bldP spid="390" grpId="0" animBg="1"/>
      <p:bldP spid="391" grpId="0" animBg="1"/>
      <p:bldP spid="407" grpId="0"/>
      <p:bldP spid="444" grpId="0" animBg="1"/>
      <p:bldP spid="445" grpId="0" animBg="1"/>
      <p:bldP spid="463" grpId="0" animBg="1"/>
      <p:bldP spid="464" grpId="0" animBg="1"/>
      <p:bldP spid="482" grpId="0" animBg="1"/>
      <p:bldP spid="483" grpId="0" animBg="1"/>
      <p:bldP spid="486" grpId="0"/>
      <p:bldP spid="487" grpId="0"/>
      <p:bldP spid="488" grpId="0"/>
      <p:bldP spid="518" grpId="0" animBg="1"/>
      <p:bldP spid="523" grpId="0" animBg="1"/>
      <p:bldP spid="527" grpId="0"/>
      <p:bldP spid="546" grpId="0"/>
      <p:bldP spid="547" grpId="0"/>
      <p:bldP spid="548" grpId="0"/>
      <p:bldP spid="549"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778703502"/>
              </p:ext>
            </p:extLst>
          </p:nvPr>
        </p:nvGraphicFramePr>
        <p:xfrm>
          <a:off x="1225509" y="1359616"/>
          <a:ext cx="6742583" cy="1086220"/>
        </p:xfrm>
        <a:graphic>
          <a:graphicData uri="http://schemas.openxmlformats.org/drawingml/2006/table">
            <a:tbl>
              <a:tblPr firstRow="1" firstCol="1" bandRow="1">
                <a:tableStyleId>{5940675A-B579-460E-94D1-54222C63F5DA}</a:tableStyleId>
              </a:tblPr>
              <a:tblGrid>
                <a:gridCol w="1386208">
                  <a:extLst>
                    <a:ext uri="{9D8B030D-6E8A-4147-A177-3AD203B41FA5}">
                      <a16:colId xmlns:a16="http://schemas.microsoft.com/office/drawing/2014/main" val="2380348745"/>
                    </a:ext>
                  </a:extLst>
                </a:gridCol>
                <a:gridCol w="699247">
                  <a:extLst>
                    <a:ext uri="{9D8B030D-6E8A-4147-A177-3AD203B41FA5}">
                      <a16:colId xmlns:a16="http://schemas.microsoft.com/office/drawing/2014/main" val="4145881027"/>
                    </a:ext>
                  </a:extLst>
                </a:gridCol>
                <a:gridCol w="639483">
                  <a:extLst>
                    <a:ext uri="{9D8B030D-6E8A-4147-A177-3AD203B41FA5}">
                      <a16:colId xmlns:a16="http://schemas.microsoft.com/office/drawing/2014/main" val="3350462063"/>
                    </a:ext>
                  </a:extLst>
                </a:gridCol>
                <a:gridCol w="633505">
                  <a:extLst>
                    <a:ext uri="{9D8B030D-6E8A-4147-A177-3AD203B41FA5}">
                      <a16:colId xmlns:a16="http://schemas.microsoft.com/office/drawing/2014/main" val="3925984633"/>
                    </a:ext>
                  </a:extLst>
                </a:gridCol>
                <a:gridCol w="627530">
                  <a:extLst>
                    <a:ext uri="{9D8B030D-6E8A-4147-A177-3AD203B41FA5}">
                      <a16:colId xmlns:a16="http://schemas.microsoft.com/office/drawing/2014/main" val="3223909361"/>
                    </a:ext>
                  </a:extLst>
                </a:gridCol>
                <a:gridCol w="603623">
                  <a:extLst>
                    <a:ext uri="{9D8B030D-6E8A-4147-A177-3AD203B41FA5}">
                      <a16:colId xmlns:a16="http://schemas.microsoft.com/office/drawing/2014/main" val="1766582812"/>
                    </a:ext>
                  </a:extLst>
                </a:gridCol>
                <a:gridCol w="1534611">
                  <a:extLst>
                    <a:ext uri="{9D8B030D-6E8A-4147-A177-3AD203B41FA5}">
                      <a16:colId xmlns:a16="http://schemas.microsoft.com/office/drawing/2014/main" val="592622876"/>
                    </a:ext>
                  </a:extLst>
                </a:gridCol>
                <a:gridCol w="618376">
                  <a:extLst>
                    <a:ext uri="{9D8B030D-6E8A-4147-A177-3AD203B41FA5}">
                      <a16:colId xmlns:a16="http://schemas.microsoft.com/office/drawing/2014/main" val="1685559491"/>
                    </a:ext>
                  </a:extLst>
                </a:gridCol>
              </a:tblGrid>
              <a:tr h="271555">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 </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solidFill>
                        <a:schemeClr val="tx1"/>
                      </a:solid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sz="1500" b="1" kern="100" dirty="0">
                          <a:effectLst/>
                          <a:latin typeface="Times New Roman" panose="02020603050405020304" pitchFamily="18" charset="0"/>
                          <a:cs typeface="Times New Roman" panose="02020603050405020304" pitchFamily="18" charset="0"/>
                        </a:rPr>
                        <a:t>Theta</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sz="1500" b="1" kern="100" dirty="0">
                          <a:effectLst/>
                          <a:latin typeface="Times New Roman" panose="02020603050405020304" pitchFamily="18" charset="0"/>
                          <a:cs typeface="Times New Roman" panose="02020603050405020304" pitchFamily="18" charset="0"/>
                        </a:rPr>
                        <a:t>Rho</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sz="1500" b="1" kern="100" dirty="0">
                          <a:effectLst/>
                          <a:latin typeface="Times New Roman" panose="02020603050405020304" pitchFamily="18" charset="0"/>
                          <a:cs typeface="Times New Roman" panose="02020603050405020304" pitchFamily="18" charset="0"/>
                        </a:rPr>
                        <a:t>Pi</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sz="1500" b="1" kern="100" dirty="0">
                          <a:effectLst/>
                          <a:latin typeface="Times New Roman" panose="02020603050405020304" pitchFamily="18" charset="0"/>
                          <a:cs typeface="Times New Roman" panose="02020603050405020304" pitchFamily="18" charset="0"/>
                        </a:rPr>
                        <a:t>Chi</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sz="1500" b="1" kern="100" dirty="0">
                          <a:effectLst/>
                          <a:latin typeface="Times New Roman" panose="02020603050405020304" pitchFamily="18" charset="0"/>
                          <a:cs typeface="Times New Roman" panose="02020603050405020304" pitchFamily="18" charset="0"/>
                        </a:rPr>
                        <a:t>Iota</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altLang="zh-TW" sz="1500" b="1" kern="100" dirty="0">
                          <a:effectLst/>
                          <a:latin typeface="Times New Roman" panose="02020603050405020304" pitchFamily="18" charset="0"/>
                          <a:cs typeface="Times New Roman" panose="02020603050405020304" pitchFamily="18" charset="0"/>
                        </a:rPr>
                        <a:t>Sum (one round)</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altLang="zh-TW" sz="1500" b="1" kern="100" dirty="0">
                          <a:effectLst/>
                          <a:latin typeface="Times New Roman" panose="02020603050405020304" pitchFamily="18" charset="0"/>
                          <a:cs typeface="Times New Roman" panose="02020603050405020304" pitchFamily="18" charset="0"/>
                        </a:rPr>
                        <a:t>All</a:t>
                      </a:r>
                      <a:endParaRPr lang="zh-TW" altLang="zh-TW" sz="1500" b="1" kern="100" dirty="0">
                        <a:effectLst/>
                        <a:latin typeface="Times New Roman" panose="02020603050405020304" pitchFamily="18" charset="0"/>
                        <a:ea typeface="+mn-ea"/>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accent4">
                        <a:lumMod val="20000"/>
                        <a:lumOff val="80000"/>
                      </a:schemeClr>
                    </a:solidFill>
                  </a:tcPr>
                </a:tc>
                <a:extLst>
                  <a:ext uri="{0D108BD9-81ED-4DB2-BD59-A6C34878D82A}">
                    <a16:rowId xmlns:a16="http://schemas.microsoft.com/office/drawing/2014/main" val="2022290486"/>
                  </a:ext>
                </a:extLst>
              </a:tr>
              <a:tr h="271555">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First edition</a:t>
                      </a:r>
                    </a:p>
                  </a:txBody>
                  <a:tcPr marL="83481" marR="83481" marT="0" marB="0">
                    <a:lnTlToBr w="6350" cap="flat" cmpd="sng" algn="ctr">
                      <a:noFill/>
                      <a:prstDash val="solid"/>
                      <a:round/>
                      <a:headEnd type="none" w="med" len="med"/>
                      <a:tailEnd type="none" w="med" len="med"/>
                    </a:lnTlToBr>
                    <a:solidFill>
                      <a:schemeClr val="accent4">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59</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27</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26</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36</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3</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151</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3,624</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888108725"/>
                  </a:ext>
                </a:extLst>
              </a:tr>
              <a:tr h="271555">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Second edition</a:t>
                      </a:r>
                    </a:p>
                  </a:txBody>
                  <a:tcPr marL="83481" marR="83481" marT="0" marB="0">
                    <a:lnTlToBr w="6350" cap="flat" cmpd="sng" algn="ctr">
                      <a:noFill/>
                      <a:prstDash val="solid"/>
                      <a:round/>
                      <a:headEnd type="none" w="med" len="med"/>
                      <a:tailEnd type="none" w="med" len="med"/>
                    </a:lnTlToBr>
                    <a:solidFill>
                      <a:schemeClr val="accent4">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13</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13.5</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13.5</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7</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3</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50</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1,200</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3243866687"/>
                  </a:ext>
                </a:extLst>
              </a:tr>
              <a:tr h="271555">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Third edition</a:t>
                      </a:r>
                    </a:p>
                  </a:txBody>
                  <a:tcPr marL="83481" marR="83481" marT="0" marB="0">
                    <a:lnTlToBr w="6350" cap="flat" cmpd="sng" algn="ctr">
                      <a:noFill/>
                      <a:prstDash val="solid"/>
                      <a:round/>
                      <a:headEnd type="none" w="med" len="med"/>
                      <a:tailEnd type="none" w="med" len="med"/>
                    </a:lnTlToBr>
                    <a:solidFill>
                      <a:schemeClr val="accent4">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0.2</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0.2</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0.2</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0.2</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0.2</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24</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2833395268"/>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35283255"/>
              </p:ext>
            </p:extLst>
          </p:nvPr>
        </p:nvGraphicFramePr>
        <p:xfrm>
          <a:off x="2081412" y="2764334"/>
          <a:ext cx="5027047" cy="670242"/>
        </p:xfrm>
        <a:graphic>
          <a:graphicData uri="http://schemas.openxmlformats.org/drawingml/2006/table">
            <a:tbl>
              <a:tblPr firstRow="1" firstCol="1" bandRow="1">
                <a:tableStyleId>{5940675A-B579-460E-94D1-54222C63F5DA}</a:tableStyleId>
              </a:tblPr>
              <a:tblGrid>
                <a:gridCol w="1090212">
                  <a:extLst>
                    <a:ext uri="{9D8B030D-6E8A-4147-A177-3AD203B41FA5}">
                      <a16:colId xmlns:a16="http://schemas.microsoft.com/office/drawing/2014/main" val="2903853583"/>
                    </a:ext>
                  </a:extLst>
                </a:gridCol>
                <a:gridCol w="1201424">
                  <a:extLst>
                    <a:ext uri="{9D8B030D-6E8A-4147-A177-3AD203B41FA5}">
                      <a16:colId xmlns:a16="http://schemas.microsoft.com/office/drawing/2014/main" val="1403920603"/>
                    </a:ext>
                  </a:extLst>
                </a:gridCol>
                <a:gridCol w="1392153">
                  <a:extLst>
                    <a:ext uri="{9D8B030D-6E8A-4147-A177-3AD203B41FA5}">
                      <a16:colId xmlns:a16="http://schemas.microsoft.com/office/drawing/2014/main" val="3193984686"/>
                    </a:ext>
                  </a:extLst>
                </a:gridCol>
                <a:gridCol w="1343258">
                  <a:extLst>
                    <a:ext uri="{9D8B030D-6E8A-4147-A177-3AD203B41FA5}">
                      <a16:colId xmlns:a16="http://schemas.microsoft.com/office/drawing/2014/main" val="876509956"/>
                    </a:ext>
                  </a:extLst>
                </a:gridCol>
              </a:tblGrid>
              <a:tr h="335121">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 </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lnTlToBr w="6350" cap="flat" cmpd="sng" algn="ctr">
                      <a:solidFill>
                        <a:schemeClr val="tx1"/>
                      </a:solidFill>
                      <a:prstDash val="solid"/>
                      <a:round/>
                      <a:headEnd type="none" w="med" len="med"/>
                      <a:tailEnd type="none" w="med" len="med"/>
                    </a:lnTlToBr>
                    <a:solidFill>
                      <a:schemeClr val="accent2">
                        <a:lumMod val="20000"/>
                        <a:lumOff val="80000"/>
                      </a:schemeClr>
                    </a:solidFill>
                  </a:tcPr>
                </a:tc>
                <a:tc>
                  <a:txBody>
                    <a:bodyPr/>
                    <a:lstStyle/>
                    <a:p>
                      <a:pPr>
                        <a:buClr>
                          <a:schemeClr val="tx1">
                            <a:lumMod val="75000"/>
                            <a:lumOff val="25000"/>
                          </a:schemeClr>
                        </a:buClr>
                        <a:buSzPct val="75000"/>
                      </a:pPr>
                      <a:r>
                        <a:rPr lang="en-US" altLang="zh-TW" sz="1500" b="1" dirty="0">
                          <a:latin typeface="Times New Roman" panose="02020603050405020304" pitchFamily="18" charset="0"/>
                          <a:cs typeface="Times New Roman" panose="02020603050405020304" pitchFamily="18" charset="0"/>
                        </a:rPr>
                        <a:t>First edition</a:t>
                      </a:r>
                      <a:endPar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83481" marR="83481" marT="0" marB="0">
                    <a:solidFill>
                      <a:schemeClr val="accent2">
                        <a:lumMod val="20000"/>
                        <a:lumOff val="80000"/>
                      </a:schemeClr>
                    </a:solidFill>
                  </a:tcPr>
                </a:tc>
                <a:tc>
                  <a:txBody>
                    <a:bodyPr/>
                    <a:lstStyle/>
                    <a:p>
                      <a:pPr>
                        <a:buClr>
                          <a:schemeClr val="tx1">
                            <a:lumMod val="75000"/>
                            <a:lumOff val="25000"/>
                          </a:schemeClr>
                        </a:buClr>
                        <a:buSzPct val="75000"/>
                      </a:pPr>
                      <a:r>
                        <a:rPr lang="en-US" altLang="zh-TW" sz="1500" b="1" dirty="0">
                          <a:latin typeface="Times New Roman" panose="02020603050405020304" pitchFamily="18" charset="0"/>
                          <a:cs typeface="Times New Roman" panose="02020603050405020304" pitchFamily="18" charset="0"/>
                        </a:rPr>
                        <a:t>Second edition</a:t>
                      </a:r>
                      <a:endPar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83481" marR="83481" marT="0" marB="0">
                    <a:solidFill>
                      <a:schemeClr val="accent2">
                        <a:lumMod val="20000"/>
                        <a:lumOff val="80000"/>
                      </a:schemeClr>
                    </a:solidFill>
                  </a:tcPr>
                </a:tc>
                <a:tc>
                  <a:txBody>
                    <a:bodyPr/>
                    <a:lstStyle/>
                    <a:p>
                      <a:pPr>
                        <a:buClr>
                          <a:schemeClr val="tx1">
                            <a:lumMod val="75000"/>
                            <a:lumOff val="25000"/>
                          </a:schemeClr>
                        </a:buClr>
                        <a:buSzPct val="75000"/>
                      </a:pPr>
                      <a:r>
                        <a:rPr lang="en-US" altLang="zh-TW" sz="1500" b="1" dirty="0">
                          <a:latin typeface="Times New Roman" panose="02020603050405020304" pitchFamily="18" charset="0"/>
                          <a:cs typeface="Times New Roman" panose="02020603050405020304" pitchFamily="18" charset="0"/>
                        </a:rPr>
                        <a:t>Third edition</a:t>
                      </a:r>
                      <a:endPar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83481" marR="83481" marT="0" marB="0">
                    <a:solidFill>
                      <a:schemeClr val="accent2">
                        <a:lumMod val="20000"/>
                        <a:lumOff val="80000"/>
                      </a:schemeClr>
                    </a:solidFill>
                  </a:tcPr>
                </a:tc>
                <a:extLst>
                  <a:ext uri="{0D108BD9-81ED-4DB2-BD59-A6C34878D82A}">
                    <a16:rowId xmlns:a16="http://schemas.microsoft.com/office/drawing/2014/main" val="1762909413"/>
                  </a:ext>
                </a:extLst>
              </a:tr>
              <a:tr h="335121">
                <a:tc>
                  <a:txBody>
                    <a:bodyPr/>
                    <a:lstStyle/>
                    <a:p>
                      <a:pPr algn="ctr">
                        <a:spcAft>
                          <a:spcPts val="0"/>
                        </a:spcAft>
                      </a:pPr>
                      <a:r>
                        <a:rPr lang="en-US" altLang="zh-TW" sz="1500" b="1" kern="100" dirty="0">
                          <a:effectLst/>
                          <a:latin typeface="Times New Roman" panose="02020603050405020304" pitchFamily="18" charset="0"/>
                          <a:cs typeface="Times New Roman" panose="02020603050405020304" pitchFamily="18" charset="0"/>
                        </a:rPr>
                        <a:t>Reduction</a:t>
                      </a:r>
                      <a:endParaRPr lang="zh-TW" sz="1500" b="1" kern="100" dirty="0">
                        <a:solidFill>
                          <a:schemeClr val="tx1">
                            <a:lumMod val="95000"/>
                            <a:lumOff val="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solidFill>
                      <a:schemeClr val="accent2">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302 %</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5,000 %</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3481" marR="83481" marT="0" marB="0">
                    <a:solidFill>
                      <a:schemeClr val="bg1"/>
                    </a:solidFill>
                  </a:tcPr>
                </a:tc>
                <a:extLst>
                  <a:ext uri="{0D108BD9-81ED-4DB2-BD59-A6C34878D82A}">
                    <a16:rowId xmlns:a16="http://schemas.microsoft.com/office/drawing/2014/main" val="477966597"/>
                  </a:ext>
                </a:extLst>
              </a:tr>
            </a:tbl>
          </a:graphicData>
        </a:graphic>
      </p:graphicFrame>
      <p:sp>
        <p:nvSpPr>
          <p:cNvPr id="8" name="矩形 7"/>
          <p:cNvSpPr/>
          <p:nvPr/>
        </p:nvSpPr>
        <p:spPr>
          <a:xfrm>
            <a:off x="3241745" y="240588"/>
            <a:ext cx="2850652" cy="400110"/>
          </a:xfrm>
          <a:prstGeom prst="rect">
            <a:avLst/>
          </a:prstGeom>
        </p:spPr>
        <p:txBody>
          <a:bodyPr wrap="none">
            <a:spAutoFit/>
          </a:bodyPr>
          <a:lstStyle/>
          <a:p>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Number of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lock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a:t>
            </a:r>
            <a:r>
              <a:rPr lang="zh-TW" altLang="en-US" sz="2000" b="1" dirty="0">
                <a:solidFill>
                  <a:schemeClr val="bg2">
                    <a:lumMod val="25000"/>
                  </a:schemeClr>
                </a:solidFill>
                <a:latin typeface="Times New Roman" panose="02020603050405020304" pitchFamily="18" charset="0"/>
                <a:cs typeface="Times New Roman" panose="02020603050405020304" pitchFamily="18" charset="0"/>
              </a:rPr>
              <a:t>ycles</a:t>
            </a:r>
          </a:p>
        </p:txBody>
      </p:sp>
      <p:grpSp>
        <p:nvGrpSpPr>
          <p:cNvPr id="9" name="群組 8"/>
          <p:cNvGrpSpPr/>
          <p:nvPr/>
        </p:nvGrpSpPr>
        <p:grpSpPr>
          <a:xfrm>
            <a:off x="0" y="176463"/>
            <a:ext cx="1730869" cy="508835"/>
            <a:chOff x="0" y="176463"/>
            <a:chExt cx="1730869" cy="508835"/>
          </a:xfrm>
        </p:grpSpPr>
        <p:grpSp>
          <p:nvGrpSpPr>
            <p:cNvPr id="70" name="群組 69"/>
            <p:cNvGrpSpPr/>
            <p:nvPr/>
          </p:nvGrpSpPr>
          <p:grpSpPr>
            <a:xfrm>
              <a:off x="0" y="176463"/>
              <a:ext cx="1730869" cy="464235"/>
              <a:chOff x="0" y="176463"/>
              <a:chExt cx="1730869" cy="464235"/>
            </a:xfrm>
          </p:grpSpPr>
          <p:sp>
            <p:nvSpPr>
              <p:cNvPr id="73" name="五邊形 7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4" name="群組 73"/>
              <p:cNvGrpSpPr/>
              <p:nvPr/>
            </p:nvGrpSpPr>
            <p:grpSpPr>
              <a:xfrm>
                <a:off x="3581" y="176463"/>
                <a:ext cx="1503118" cy="393862"/>
                <a:chOff x="4124" y="133642"/>
                <a:chExt cx="1503118" cy="393862"/>
              </a:xfrm>
            </p:grpSpPr>
            <p:sp>
              <p:nvSpPr>
                <p:cNvPr id="75"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76" name="组合 2"/>
                <p:cNvGrpSpPr/>
                <p:nvPr/>
              </p:nvGrpSpPr>
              <p:grpSpPr>
                <a:xfrm>
                  <a:off x="4124" y="218992"/>
                  <a:ext cx="428395" cy="308512"/>
                  <a:chOff x="1489166" y="2322031"/>
                  <a:chExt cx="566993" cy="408324"/>
                </a:xfrm>
              </p:grpSpPr>
              <p:sp>
                <p:nvSpPr>
                  <p:cNvPr id="7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77" name="直線接點 76"/>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80" name="TextBox 6"/>
            <p:cNvSpPr txBox="1">
              <a:spLocks noChangeArrowheads="1"/>
            </p:cNvSpPr>
            <p:nvPr/>
          </p:nvSpPr>
          <p:spPr bwMode="auto">
            <a:xfrm>
              <a:off x="478176" y="423688"/>
              <a:ext cx="8654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Comparison</a:t>
              </a:r>
            </a:p>
          </p:txBody>
        </p:sp>
      </p:grpSp>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15760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矩形 7"/>
          <p:cNvSpPr/>
          <p:nvPr/>
        </p:nvSpPr>
        <p:spPr>
          <a:xfrm>
            <a:off x="3504710" y="240588"/>
            <a:ext cx="2213106" cy="400110"/>
          </a:xfrm>
          <a:prstGeom prst="rect">
            <a:avLst/>
          </a:prstGeom>
        </p:spPr>
        <p:txBody>
          <a:bodyPr wrap="none">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Frequency &amp; Area</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697607378"/>
              </p:ext>
            </p:extLst>
          </p:nvPr>
        </p:nvGraphicFramePr>
        <p:xfrm>
          <a:off x="1310055" y="1541715"/>
          <a:ext cx="6305200" cy="914400"/>
        </p:xfrm>
        <a:graphic>
          <a:graphicData uri="http://schemas.openxmlformats.org/drawingml/2006/table">
            <a:tbl>
              <a:tblPr firstRow="1" firstCol="1" bandRow="1">
                <a:tableStyleId>{5940675A-B579-460E-94D1-54222C63F5DA}</a:tableStyleId>
              </a:tblPr>
              <a:tblGrid>
                <a:gridCol w="1576300">
                  <a:extLst>
                    <a:ext uri="{9D8B030D-6E8A-4147-A177-3AD203B41FA5}">
                      <a16:colId xmlns:a16="http://schemas.microsoft.com/office/drawing/2014/main" val="3394136567"/>
                    </a:ext>
                  </a:extLst>
                </a:gridCol>
                <a:gridCol w="1576300">
                  <a:extLst>
                    <a:ext uri="{9D8B030D-6E8A-4147-A177-3AD203B41FA5}">
                      <a16:colId xmlns:a16="http://schemas.microsoft.com/office/drawing/2014/main" val="1543028292"/>
                    </a:ext>
                  </a:extLst>
                </a:gridCol>
                <a:gridCol w="1576300">
                  <a:extLst>
                    <a:ext uri="{9D8B030D-6E8A-4147-A177-3AD203B41FA5}">
                      <a16:colId xmlns:a16="http://schemas.microsoft.com/office/drawing/2014/main" val="1818921973"/>
                    </a:ext>
                  </a:extLst>
                </a:gridCol>
                <a:gridCol w="1576300">
                  <a:extLst>
                    <a:ext uri="{9D8B030D-6E8A-4147-A177-3AD203B41FA5}">
                      <a16:colId xmlns:a16="http://schemas.microsoft.com/office/drawing/2014/main" val="2898366326"/>
                    </a:ext>
                  </a:extLst>
                </a:gridCol>
              </a:tblGrid>
              <a:tr h="221183">
                <a:tc>
                  <a:txBody>
                    <a:bodyPr/>
                    <a:lstStyle/>
                    <a:p>
                      <a:pPr algn="l">
                        <a:spcAft>
                          <a:spcPts val="0"/>
                        </a:spcAft>
                      </a:pPr>
                      <a:r>
                        <a:rPr lang="en-US" sz="1500" kern="100" dirty="0">
                          <a:effectLst/>
                          <a:latin typeface="Times New Roman" panose="02020603050405020304" pitchFamily="18" charset="0"/>
                          <a:cs typeface="Times New Roman" panose="02020603050405020304" pitchFamily="18" charset="0"/>
                        </a:rPr>
                        <a:t> </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lnTlToBr w="6350" cap="flat" cmpd="sng" algn="ctr">
                      <a:solidFill>
                        <a:schemeClr val="tx1"/>
                      </a:solidFill>
                      <a:prstDash val="solid"/>
                      <a:round/>
                      <a:headEnd type="none" w="med" len="med"/>
                      <a:tailEnd type="none" w="med" len="med"/>
                    </a:lnTlToBr>
                    <a:solidFill>
                      <a:schemeClr val="accent4">
                        <a:lumMod val="20000"/>
                        <a:lumOff val="80000"/>
                      </a:schemeClr>
                    </a:solidFill>
                  </a:tcPr>
                </a:tc>
                <a:tc>
                  <a:txBody>
                    <a:bodyPr/>
                    <a:lstStyle/>
                    <a:p>
                      <a:pPr algn="ctr">
                        <a:spcAft>
                          <a:spcPts val="0"/>
                        </a:spcAft>
                      </a:pPr>
                      <a:r>
                        <a:rPr lang="en-US" sz="1500" b="1" kern="100" dirty="0" err="1">
                          <a:effectLst/>
                          <a:latin typeface="Times New Roman" panose="02020603050405020304" pitchFamily="18" charset="0"/>
                          <a:cs typeface="Times New Roman" panose="02020603050405020304" pitchFamily="18" charset="0"/>
                        </a:rPr>
                        <a:t>Virtex</a:t>
                      </a:r>
                      <a:r>
                        <a:rPr lang="en-US" sz="1500" b="1" kern="100" dirty="0">
                          <a:effectLst/>
                          <a:latin typeface="Times New Roman" panose="02020603050405020304" pitchFamily="18" charset="0"/>
                          <a:cs typeface="Times New Roman" panose="02020603050405020304" pitchFamily="18" charset="0"/>
                        </a:rPr>
                        <a:t> 5</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accent4">
                        <a:lumMod val="20000"/>
                        <a:lumOff val="80000"/>
                      </a:schemeClr>
                    </a:solidFill>
                  </a:tcPr>
                </a:tc>
                <a:tc>
                  <a:txBody>
                    <a:bodyPr/>
                    <a:lstStyle/>
                    <a:p>
                      <a:pPr algn="ctr">
                        <a:spcAft>
                          <a:spcPts val="0"/>
                        </a:spcAft>
                      </a:pPr>
                      <a:r>
                        <a:rPr lang="en-US" sz="1500" b="1" kern="100" dirty="0" err="1">
                          <a:effectLst/>
                          <a:latin typeface="Times New Roman" panose="02020603050405020304" pitchFamily="18" charset="0"/>
                          <a:cs typeface="Times New Roman" panose="02020603050405020304" pitchFamily="18" charset="0"/>
                        </a:rPr>
                        <a:t>Virtex</a:t>
                      </a:r>
                      <a:r>
                        <a:rPr lang="en-US" sz="1500" b="1" kern="100" dirty="0">
                          <a:effectLst/>
                          <a:latin typeface="Times New Roman" panose="02020603050405020304" pitchFamily="18" charset="0"/>
                          <a:cs typeface="Times New Roman" panose="02020603050405020304" pitchFamily="18" charset="0"/>
                        </a:rPr>
                        <a:t> 6</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accent4">
                        <a:lumMod val="20000"/>
                        <a:lumOff val="80000"/>
                      </a:schemeClr>
                    </a:solidFill>
                  </a:tcPr>
                </a:tc>
                <a:tc>
                  <a:txBody>
                    <a:bodyPr/>
                    <a:lstStyle/>
                    <a:p>
                      <a:pPr algn="ctr">
                        <a:spcAft>
                          <a:spcPts val="0"/>
                        </a:spcAft>
                      </a:pPr>
                      <a:r>
                        <a:rPr lang="en-US" sz="1500" b="1" kern="100" dirty="0">
                          <a:effectLst/>
                          <a:latin typeface="Times New Roman" panose="02020603050405020304" pitchFamily="18" charset="0"/>
                          <a:cs typeface="Times New Roman" panose="02020603050405020304" pitchFamily="18" charset="0"/>
                        </a:rPr>
                        <a:t>Virtex7</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accent4">
                        <a:lumMod val="20000"/>
                        <a:lumOff val="80000"/>
                      </a:schemeClr>
                    </a:solidFill>
                  </a:tcPr>
                </a:tc>
                <a:extLst>
                  <a:ext uri="{0D108BD9-81ED-4DB2-BD59-A6C34878D82A}">
                    <a16:rowId xmlns:a16="http://schemas.microsoft.com/office/drawing/2014/main" val="2219680883"/>
                  </a:ext>
                </a:extLst>
              </a:tr>
              <a:tr h="221183">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First edition</a:t>
                      </a:r>
                    </a:p>
                  </a:txBody>
                  <a:tcPr marL="83481" marR="83481" marT="0" marB="0">
                    <a:solidFill>
                      <a:schemeClr val="accent4">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N/A</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128.2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196.1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extLst>
                  <a:ext uri="{0D108BD9-81ED-4DB2-BD59-A6C34878D82A}">
                    <a16:rowId xmlns:a16="http://schemas.microsoft.com/office/drawing/2014/main" val="592803569"/>
                  </a:ext>
                </a:extLst>
              </a:tr>
              <a:tr h="221183">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Second edition</a:t>
                      </a:r>
                    </a:p>
                  </a:txBody>
                  <a:tcPr marL="83481" marR="83481" marT="0" marB="0">
                    <a:solidFill>
                      <a:schemeClr val="accent4">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N/A</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135.1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181.8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extLst>
                  <a:ext uri="{0D108BD9-81ED-4DB2-BD59-A6C34878D82A}">
                    <a16:rowId xmlns:a16="http://schemas.microsoft.com/office/drawing/2014/main" val="2701020051"/>
                  </a:ext>
                </a:extLst>
              </a:tr>
              <a:tr h="221183">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Third edition</a:t>
                      </a:r>
                    </a:p>
                  </a:txBody>
                  <a:tcPr marL="83481" marR="83481" marT="0" marB="0">
                    <a:solidFill>
                      <a:schemeClr val="accent4">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208.3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222.2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285.7 MHz</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extLst>
                  <a:ext uri="{0D108BD9-81ED-4DB2-BD59-A6C34878D82A}">
                    <a16:rowId xmlns:a16="http://schemas.microsoft.com/office/drawing/2014/main" val="146788592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3954270"/>
              </p:ext>
            </p:extLst>
          </p:nvPr>
        </p:nvGraphicFramePr>
        <p:xfrm>
          <a:off x="1336725" y="2909958"/>
          <a:ext cx="6273278" cy="1114961"/>
        </p:xfrm>
        <a:graphic>
          <a:graphicData uri="http://schemas.openxmlformats.org/drawingml/2006/table">
            <a:tbl>
              <a:tblPr firstRow="1" firstCol="1" bandRow="1">
                <a:tableStyleId>{5940675A-B579-460E-94D1-54222C63F5DA}</a:tableStyleId>
              </a:tblPr>
              <a:tblGrid>
                <a:gridCol w="1510937">
                  <a:extLst>
                    <a:ext uri="{9D8B030D-6E8A-4147-A177-3AD203B41FA5}">
                      <a16:colId xmlns:a16="http://schemas.microsoft.com/office/drawing/2014/main" val="445125620"/>
                    </a:ext>
                  </a:extLst>
                </a:gridCol>
                <a:gridCol w="1609741">
                  <a:extLst>
                    <a:ext uri="{9D8B030D-6E8A-4147-A177-3AD203B41FA5}">
                      <a16:colId xmlns:a16="http://schemas.microsoft.com/office/drawing/2014/main" val="412193838"/>
                    </a:ext>
                  </a:extLst>
                </a:gridCol>
                <a:gridCol w="1576300">
                  <a:extLst>
                    <a:ext uri="{9D8B030D-6E8A-4147-A177-3AD203B41FA5}">
                      <a16:colId xmlns:a16="http://schemas.microsoft.com/office/drawing/2014/main" val="2692525438"/>
                    </a:ext>
                  </a:extLst>
                </a:gridCol>
                <a:gridCol w="1576300">
                  <a:extLst>
                    <a:ext uri="{9D8B030D-6E8A-4147-A177-3AD203B41FA5}">
                      <a16:colId xmlns:a16="http://schemas.microsoft.com/office/drawing/2014/main" val="701790849"/>
                    </a:ext>
                  </a:extLst>
                </a:gridCol>
              </a:tblGrid>
              <a:tr h="281970">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 </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lnTlToBr w="6350" cap="flat" cmpd="sng" algn="ctr">
                      <a:solidFill>
                        <a:schemeClr val="tx1"/>
                      </a:solidFill>
                      <a:prstDash val="solid"/>
                      <a:round/>
                      <a:headEnd type="none" w="med" len="med"/>
                      <a:tailEnd type="none" w="med" len="med"/>
                    </a:lnTlToBr>
                    <a:solidFill>
                      <a:schemeClr val="accent2">
                        <a:lumMod val="20000"/>
                        <a:lumOff val="80000"/>
                      </a:schemeClr>
                    </a:solidFill>
                  </a:tcPr>
                </a:tc>
                <a:tc>
                  <a:txBody>
                    <a:bodyPr/>
                    <a:lstStyle/>
                    <a:p>
                      <a:pPr algn="ctr">
                        <a:spcAft>
                          <a:spcPts val="0"/>
                        </a:spcAft>
                      </a:pPr>
                      <a:r>
                        <a:rPr lang="en-US" sz="1500" b="1" kern="100" dirty="0" err="1">
                          <a:effectLst/>
                          <a:latin typeface="Times New Roman" panose="02020603050405020304" pitchFamily="18" charset="0"/>
                          <a:cs typeface="Times New Roman" panose="02020603050405020304" pitchFamily="18" charset="0"/>
                        </a:rPr>
                        <a:t>Virtex</a:t>
                      </a:r>
                      <a:r>
                        <a:rPr lang="en-US" sz="1500" b="1" kern="100" dirty="0">
                          <a:effectLst/>
                          <a:latin typeface="Times New Roman" panose="02020603050405020304" pitchFamily="18" charset="0"/>
                          <a:cs typeface="Times New Roman" panose="02020603050405020304" pitchFamily="18" charset="0"/>
                        </a:rPr>
                        <a:t> 5</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accent2">
                        <a:lumMod val="20000"/>
                        <a:lumOff val="80000"/>
                      </a:schemeClr>
                    </a:solidFill>
                  </a:tcPr>
                </a:tc>
                <a:tc>
                  <a:txBody>
                    <a:bodyPr/>
                    <a:lstStyle/>
                    <a:p>
                      <a:pPr algn="ctr">
                        <a:spcAft>
                          <a:spcPts val="0"/>
                        </a:spcAft>
                      </a:pPr>
                      <a:r>
                        <a:rPr lang="en-US" sz="1500" b="1" kern="100" dirty="0" err="1">
                          <a:effectLst/>
                          <a:latin typeface="Times New Roman" panose="02020603050405020304" pitchFamily="18" charset="0"/>
                          <a:cs typeface="Times New Roman" panose="02020603050405020304" pitchFamily="18" charset="0"/>
                        </a:rPr>
                        <a:t>Virtex</a:t>
                      </a:r>
                      <a:r>
                        <a:rPr lang="en-US" sz="1500" b="1" kern="100" dirty="0">
                          <a:effectLst/>
                          <a:latin typeface="Times New Roman" panose="02020603050405020304" pitchFamily="18" charset="0"/>
                          <a:cs typeface="Times New Roman" panose="02020603050405020304" pitchFamily="18" charset="0"/>
                        </a:rPr>
                        <a:t> 6</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accent2">
                        <a:lumMod val="20000"/>
                        <a:lumOff val="80000"/>
                      </a:schemeClr>
                    </a:solidFill>
                  </a:tcPr>
                </a:tc>
                <a:tc>
                  <a:txBody>
                    <a:bodyPr/>
                    <a:lstStyle/>
                    <a:p>
                      <a:pPr algn="ctr">
                        <a:spcAft>
                          <a:spcPts val="0"/>
                        </a:spcAft>
                      </a:pPr>
                      <a:r>
                        <a:rPr lang="en-US" sz="1500" b="1" kern="100" dirty="0" err="1">
                          <a:effectLst/>
                          <a:latin typeface="Times New Roman" panose="02020603050405020304" pitchFamily="18" charset="0"/>
                          <a:cs typeface="Times New Roman" panose="02020603050405020304" pitchFamily="18" charset="0"/>
                        </a:rPr>
                        <a:t>Virtex</a:t>
                      </a:r>
                      <a:r>
                        <a:rPr lang="en-US" sz="1500" b="1" kern="100" dirty="0">
                          <a:effectLst/>
                          <a:latin typeface="Times New Roman" panose="02020603050405020304" pitchFamily="18" charset="0"/>
                          <a:cs typeface="Times New Roman" panose="02020603050405020304" pitchFamily="18" charset="0"/>
                        </a:rPr>
                        <a:t> 7</a:t>
                      </a:r>
                      <a:endParaRPr lang="zh-TW" sz="15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accent2">
                        <a:lumMod val="20000"/>
                        <a:lumOff val="80000"/>
                      </a:schemeClr>
                    </a:solidFill>
                  </a:tcPr>
                </a:tc>
                <a:extLst>
                  <a:ext uri="{0D108BD9-81ED-4DB2-BD59-A6C34878D82A}">
                    <a16:rowId xmlns:a16="http://schemas.microsoft.com/office/drawing/2014/main" val="4253499559"/>
                  </a:ext>
                </a:extLst>
              </a:tr>
              <a:tr h="281970">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First edition</a:t>
                      </a:r>
                    </a:p>
                  </a:txBody>
                  <a:tcPr marL="83481" marR="83481" marT="0" marB="0">
                    <a:solidFill>
                      <a:schemeClr val="accent2">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N/A</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1,024 slices</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1,579 slices</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extLst>
                  <a:ext uri="{0D108BD9-81ED-4DB2-BD59-A6C34878D82A}">
                    <a16:rowId xmlns:a16="http://schemas.microsoft.com/office/drawing/2014/main" val="3665193182"/>
                  </a:ext>
                </a:extLst>
              </a:tr>
              <a:tr h="281970">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Second edition</a:t>
                      </a:r>
                    </a:p>
                  </a:txBody>
                  <a:tcPr marL="83481" marR="83481" marT="0" marB="0">
                    <a:solidFill>
                      <a:schemeClr val="accent2">
                        <a:lumMod val="40000"/>
                        <a:lumOff val="60000"/>
                      </a:schemeClr>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N/A</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1,015 slices</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1,124 slices</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extLst>
                  <a:ext uri="{0D108BD9-81ED-4DB2-BD59-A6C34878D82A}">
                    <a16:rowId xmlns:a16="http://schemas.microsoft.com/office/drawing/2014/main" val="3972216971"/>
                  </a:ext>
                </a:extLst>
              </a:tr>
              <a:tr h="269051">
                <a:tc>
                  <a:txBody>
                    <a:bodyPr/>
                    <a:lstStyle/>
                    <a:p>
                      <a:pPr>
                        <a:buClr>
                          <a:schemeClr val="tx1">
                            <a:lumMod val="75000"/>
                            <a:lumOff val="25000"/>
                          </a:schemeClr>
                        </a:buClr>
                        <a:buSzPct val="75000"/>
                      </a:pPr>
                      <a:r>
                        <a:rPr lang="en-US" altLang="zh-TW" sz="1500" b="1" dirty="0">
                          <a:solidFill>
                            <a:schemeClr val="tx1">
                              <a:lumMod val="95000"/>
                              <a:lumOff val="5000"/>
                            </a:schemeClr>
                          </a:solidFill>
                          <a:latin typeface="Times New Roman" panose="02020603050405020304" pitchFamily="18" charset="0"/>
                          <a:cs typeface="Times New Roman" panose="02020603050405020304" pitchFamily="18" charset="0"/>
                        </a:rPr>
                        <a:t>Third edition</a:t>
                      </a:r>
                    </a:p>
                  </a:txBody>
                  <a:tcPr marL="83481" marR="83481" marT="0" marB="0">
                    <a:solidFill>
                      <a:schemeClr val="accent2">
                        <a:lumMod val="40000"/>
                        <a:lumOff val="60000"/>
                      </a:schemeClr>
                    </a:solidFill>
                  </a:tcPr>
                </a:tc>
                <a:tc>
                  <a:txBody>
                    <a:bodyPr/>
                    <a:lstStyle/>
                    <a:p>
                      <a:pPr algn="ctr">
                        <a:spcAft>
                          <a:spcPts val="0"/>
                        </a:spcAft>
                      </a:pPr>
                      <a:r>
                        <a:rPr lang="en-US" sz="1500" kern="100">
                          <a:effectLst/>
                          <a:latin typeface="Times New Roman" panose="02020603050405020304" pitchFamily="18" charset="0"/>
                          <a:cs typeface="Times New Roman" panose="02020603050405020304" pitchFamily="18" charset="0"/>
                        </a:rPr>
                        <a:t>1,317 slices</a:t>
                      </a:r>
                      <a:endParaRPr lang="zh-TW" sz="15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1,125 slices</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tc>
                  <a:txBody>
                    <a:bodyPr/>
                    <a:lstStyle/>
                    <a:p>
                      <a:pPr algn="ctr">
                        <a:spcAft>
                          <a:spcPts val="0"/>
                        </a:spcAft>
                      </a:pPr>
                      <a:r>
                        <a:rPr lang="en-US" sz="1500" kern="100" dirty="0">
                          <a:effectLst/>
                          <a:latin typeface="Times New Roman" panose="02020603050405020304" pitchFamily="18" charset="0"/>
                          <a:cs typeface="Times New Roman" panose="02020603050405020304" pitchFamily="18" charset="0"/>
                        </a:rPr>
                        <a:t>1,010 slices</a:t>
                      </a:r>
                      <a:endParaRPr lang="zh-TW" sz="15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2083" marR="82083" marT="0" marB="0">
                    <a:solidFill>
                      <a:schemeClr val="bg1"/>
                    </a:solidFill>
                  </a:tcPr>
                </a:tc>
                <a:extLst>
                  <a:ext uri="{0D108BD9-81ED-4DB2-BD59-A6C34878D82A}">
                    <a16:rowId xmlns:a16="http://schemas.microsoft.com/office/drawing/2014/main" val="2248997905"/>
                  </a:ext>
                </a:extLst>
              </a:tr>
            </a:tbl>
          </a:graphicData>
        </a:graphic>
      </p:graphicFrame>
      <p:grpSp>
        <p:nvGrpSpPr>
          <p:cNvPr id="15" name="群組 14"/>
          <p:cNvGrpSpPr/>
          <p:nvPr/>
        </p:nvGrpSpPr>
        <p:grpSpPr>
          <a:xfrm>
            <a:off x="0" y="176463"/>
            <a:ext cx="1730869" cy="508835"/>
            <a:chOff x="0" y="176463"/>
            <a:chExt cx="1730869" cy="508835"/>
          </a:xfrm>
        </p:grpSpPr>
        <p:grpSp>
          <p:nvGrpSpPr>
            <p:cNvPr id="16" name="群組 15"/>
            <p:cNvGrpSpPr/>
            <p:nvPr/>
          </p:nvGrpSpPr>
          <p:grpSpPr>
            <a:xfrm>
              <a:off x="0" y="176463"/>
              <a:ext cx="1730869" cy="464235"/>
              <a:chOff x="0" y="176463"/>
              <a:chExt cx="1730869" cy="464235"/>
            </a:xfrm>
          </p:grpSpPr>
          <p:sp>
            <p:nvSpPr>
              <p:cNvPr id="28" name="五邊形 27"/>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3581" y="176463"/>
                <a:ext cx="1503118" cy="393862"/>
                <a:chOff x="4124" y="133642"/>
                <a:chExt cx="1503118" cy="393862"/>
              </a:xfrm>
            </p:grpSpPr>
            <p:sp>
              <p:nvSpPr>
                <p:cNvPr id="30"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31" name="组合 2"/>
                <p:cNvGrpSpPr/>
                <p:nvPr/>
              </p:nvGrpSpPr>
              <p:grpSpPr>
                <a:xfrm>
                  <a:off x="4124" y="218992"/>
                  <a:ext cx="428395" cy="308512"/>
                  <a:chOff x="1489166" y="2322031"/>
                  <a:chExt cx="566993" cy="408324"/>
                </a:xfrm>
              </p:grpSpPr>
              <p:sp>
                <p:nvSpPr>
                  <p:cNvPr id="3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2" name="直線接點 31"/>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27" name="TextBox 6"/>
            <p:cNvSpPr txBox="1">
              <a:spLocks noChangeArrowheads="1"/>
            </p:cNvSpPr>
            <p:nvPr/>
          </p:nvSpPr>
          <p:spPr bwMode="auto">
            <a:xfrm>
              <a:off x="478176" y="423688"/>
              <a:ext cx="8654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Comparison</a:t>
              </a:r>
            </a:p>
          </p:txBody>
        </p:sp>
      </p:grpSp>
      <p:sp>
        <p:nvSpPr>
          <p:cNvPr id="1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49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9904153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414133" y="1431881"/>
            <a:ext cx="1120923" cy="1049272"/>
            <a:chOff x="3962042" y="1531574"/>
            <a:chExt cx="879404" cy="823191"/>
          </a:xfrm>
        </p:grpSpPr>
        <p:sp>
          <p:nvSpPr>
            <p:cNvPr id="11" name="任意多边形 10"/>
            <p:cNvSpPr/>
            <p:nvPr/>
          </p:nvSpPr>
          <p:spPr>
            <a:xfrm rot="1864238">
              <a:off x="3962042" y="1531574"/>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4" name="TextBox 6"/>
            <p:cNvSpPr txBox="1">
              <a:spLocks noChangeArrowheads="1"/>
            </p:cNvSpPr>
            <p:nvPr/>
          </p:nvSpPr>
          <p:spPr bwMode="auto">
            <a:xfrm>
              <a:off x="3989027" y="1646879"/>
              <a:ext cx="8085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prstClr val="white"/>
                  </a:solidFill>
                  <a:latin typeface="Impact" pitchFamily="34" charset="0"/>
                  <a:ea typeface="微软雅黑"/>
                  <a:cs typeface="+mn-ea"/>
                </a:rPr>
                <a:t>1</a:t>
              </a:r>
              <a:endParaRPr kumimoji="0" lang="zh-CN" altLang="en-US" sz="4000" b="0" i="0" u="none" strike="noStrike" kern="1200" cap="none" spc="0" normalizeH="0" baseline="0" noProof="0" dirty="0">
                <a:ln>
                  <a:noFill/>
                </a:ln>
                <a:solidFill>
                  <a:prstClr val="white"/>
                </a:solidFill>
                <a:effectLst/>
                <a:uLnTx/>
                <a:uFillTx/>
                <a:latin typeface="Impact" pitchFamily="34" charset="0"/>
                <a:ea typeface="微软雅黑"/>
                <a:cs typeface="+mn-ea"/>
              </a:endParaRPr>
            </a:p>
          </p:txBody>
        </p:sp>
      </p:grpSp>
      <p:grpSp>
        <p:nvGrpSpPr>
          <p:cNvPr id="3" name="组合 2"/>
          <p:cNvGrpSpPr/>
          <p:nvPr/>
        </p:nvGrpSpPr>
        <p:grpSpPr>
          <a:xfrm>
            <a:off x="418471" y="3504473"/>
            <a:ext cx="1120923" cy="1076602"/>
            <a:chOff x="4371616" y="2253398"/>
            <a:chExt cx="879404" cy="844632"/>
          </a:xfrm>
        </p:grpSpPr>
        <p:sp>
          <p:nvSpPr>
            <p:cNvPr id="21" name="任意多边形 20"/>
            <p:cNvSpPr/>
            <p:nvPr/>
          </p:nvSpPr>
          <p:spPr>
            <a:xfrm rot="1864238">
              <a:off x="4371616" y="2253398"/>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5" name="TextBox 6"/>
            <p:cNvSpPr txBox="1">
              <a:spLocks noChangeArrowheads="1"/>
            </p:cNvSpPr>
            <p:nvPr/>
          </p:nvSpPr>
          <p:spPr bwMode="auto">
            <a:xfrm>
              <a:off x="4407062" y="2390144"/>
              <a:ext cx="8085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prstClr val="white"/>
                  </a:solidFill>
                  <a:latin typeface="Impact" pitchFamily="34" charset="0"/>
                  <a:ea typeface="微软雅黑"/>
                  <a:cs typeface="+mn-ea"/>
                </a:rPr>
                <a:t>2</a:t>
              </a:r>
              <a:endParaRPr kumimoji="0" lang="zh-CN" altLang="en-US" sz="4000" b="0" i="0" u="none" strike="noStrike" kern="1200" cap="none" spc="0" normalizeH="0" baseline="0" noProof="0" dirty="0">
                <a:ln>
                  <a:noFill/>
                </a:ln>
                <a:solidFill>
                  <a:prstClr val="white"/>
                </a:solidFill>
                <a:effectLst/>
                <a:uLnTx/>
                <a:uFillTx/>
                <a:latin typeface="Impact" pitchFamily="34" charset="0"/>
                <a:ea typeface="微软雅黑"/>
                <a:cs typeface="+mn-ea"/>
              </a:endParaRPr>
            </a:p>
          </p:txBody>
        </p:sp>
      </p:grpSp>
      <p:sp>
        <p:nvSpPr>
          <p:cNvPr id="37" name="TextBox 6"/>
          <p:cNvSpPr txBox="1">
            <a:spLocks noChangeArrowheads="1"/>
          </p:cNvSpPr>
          <p:nvPr/>
        </p:nvSpPr>
        <p:spPr bwMode="auto">
          <a:xfrm>
            <a:off x="3254707" y="241824"/>
            <a:ext cx="2861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Message Authentication</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cxnSp>
        <p:nvCxnSpPr>
          <p:cNvPr id="145" name="直線單箭頭接點 144"/>
          <p:cNvCxnSpPr/>
          <p:nvPr/>
        </p:nvCxnSpPr>
        <p:spPr>
          <a:xfrm flipV="1">
            <a:off x="2626803" y="3724152"/>
            <a:ext cx="1870823" cy="4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矩形 145"/>
          <p:cNvSpPr/>
          <p:nvPr/>
        </p:nvSpPr>
        <p:spPr>
          <a:xfrm>
            <a:off x="1951326" y="1492501"/>
            <a:ext cx="370615" cy="485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M</a:t>
            </a:r>
            <a:endParaRPr lang="zh-TW" altLang="en-US" sz="1050" dirty="0">
              <a:latin typeface="Times New Roman" panose="02020603050405020304" pitchFamily="18" charset="0"/>
              <a:cs typeface="Times New Roman" panose="02020603050405020304" pitchFamily="18" charset="0"/>
            </a:endParaRPr>
          </a:p>
        </p:txBody>
      </p:sp>
      <p:sp>
        <p:nvSpPr>
          <p:cNvPr id="147" name="圓角矩形 146"/>
          <p:cNvSpPr/>
          <p:nvPr/>
        </p:nvSpPr>
        <p:spPr>
          <a:xfrm>
            <a:off x="1948705" y="2152074"/>
            <a:ext cx="370615" cy="293935"/>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grpSp>
        <p:nvGrpSpPr>
          <p:cNvPr id="149" name="群組 148"/>
          <p:cNvGrpSpPr/>
          <p:nvPr/>
        </p:nvGrpSpPr>
        <p:grpSpPr>
          <a:xfrm>
            <a:off x="2839981" y="1618446"/>
            <a:ext cx="370615" cy="747619"/>
            <a:chOff x="4655126" y="1928552"/>
            <a:chExt cx="482140" cy="972591"/>
          </a:xfrm>
        </p:grpSpPr>
        <p:sp>
          <p:nvSpPr>
            <p:cNvPr id="150" name="矩形 149"/>
            <p:cNvSpPr/>
            <p:nvPr/>
          </p:nvSpPr>
          <p:spPr>
            <a:xfrm>
              <a:off x="4655126" y="2560320"/>
              <a:ext cx="482139" cy="340823"/>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sp>
          <p:nvSpPr>
            <p:cNvPr id="151" name="矩形 150"/>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M</a:t>
              </a:r>
              <a:endParaRPr lang="zh-TW" altLang="en-US" sz="1050" dirty="0">
                <a:latin typeface="Times New Roman" panose="02020603050405020304" pitchFamily="18" charset="0"/>
                <a:cs typeface="Times New Roman" panose="02020603050405020304" pitchFamily="18" charset="0"/>
              </a:endParaRPr>
            </a:p>
          </p:txBody>
        </p:sp>
      </p:grpSp>
      <p:sp>
        <p:nvSpPr>
          <p:cNvPr id="152" name="圓角化對角線角落矩形 151"/>
          <p:cNvSpPr/>
          <p:nvPr/>
        </p:nvSpPr>
        <p:spPr>
          <a:xfrm>
            <a:off x="3671470" y="1837508"/>
            <a:ext cx="372948" cy="343929"/>
          </a:xfrm>
          <a:prstGeom prst="round2DiagRect">
            <a:avLst/>
          </a:prstGeom>
          <a:solidFill>
            <a:srgbClr val="BFC9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latin typeface="Times New Roman" panose="02020603050405020304" pitchFamily="18" charset="0"/>
                <a:cs typeface="Times New Roman" panose="02020603050405020304" pitchFamily="18" charset="0"/>
              </a:rPr>
              <a:t>E</a:t>
            </a:r>
            <a:endParaRPr lang="zh-TW" altLang="en-US" sz="1050" dirty="0">
              <a:solidFill>
                <a:schemeClr val="tx1"/>
              </a:solidFill>
              <a:latin typeface="Times New Roman" panose="02020603050405020304" pitchFamily="18" charset="0"/>
              <a:cs typeface="Times New Roman" panose="02020603050405020304" pitchFamily="18" charset="0"/>
            </a:endParaRPr>
          </a:p>
        </p:txBody>
      </p:sp>
      <p:sp>
        <p:nvSpPr>
          <p:cNvPr id="153" name="矩形 152"/>
          <p:cNvSpPr/>
          <p:nvPr/>
        </p:nvSpPr>
        <p:spPr>
          <a:xfrm>
            <a:off x="4510950" y="1618446"/>
            <a:ext cx="370615" cy="747620"/>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dirty="0">
              <a:latin typeface="Times New Roman" panose="02020603050405020304" pitchFamily="18" charset="0"/>
              <a:cs typeface="Times New Roman" panose="02020603050405020304" pitchFamily="18" charset="0"/>
            </a:endParaRPr>
          </a:p>
        </p:txBody>
      </p:sp>
      <p:grpSp>
        <p:nvGrpSpPr>
          <p:cNvPr id="154" name="群組 153"/>
          <p:cNvGrpSpPr/>
          <p:nvPr/>
        </p:nvGrpSpPr>
        <p:grpSpPr>
          <a:xfrm>
            <a:off x="5385791" y="1837508"/>
            <a:ext cx="377023" cy="343929"/>
            <a:chOff x="5864640" y="2863734"/>
            <a:chExt cx="540323" cy="417712"/>
          </a:xfrm>
        </p:grpSpPr>
        <p:sp>
          <p:nvSpPr>
            <p:cNvPr id="155" name="圓角化對角線角落矩形 154"/>
            <p:cNvSpPr/>
            <p:nvPr/>
          </p:nvSpPr>
          <p:spPr>
            <a:xfrm flipV="1">
              <a:off x="5864640" y="2863734"/>
              <a:ext cx="540323" cy="417712"/>
            </a:xfrm>
            <a:prstGeom prst="round2DiagRect">
              <a:avLst/>
            </a:prstGeom>
            <a:solidFill>
              <a:srgbClr val="BFC9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solidFill>
                  <a:schemeClr val="tx1"/>
                </a:solidFill>
                <a:latin typeface="Times New Roman" panose="02020603050405020304" pitchFamily="18" charset="0"/>
                <a:cs typeface="Times New Roman" panose="02020603050405020304" pitchFamily="18" charset="0"/>
              </a:endParaRPr>
            </a:p>
          </p:txBody>
        </p:sp>
        <p:sp>
          <p:nvSpPr>
            <p:cNvPr id="156" name="文字方塊 155"/>
            <p:cNvSpPr txBox="1"/>
            <p:nvPr/>
          </p:nvSpPr>
          <p:spPr>
            <a:xfrm>
              <a:off x="5959112" y="2887924"/>
              <a:ext cx="404788" cy="308389"/>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D</a:t>
              </a:r>
              <a:endParaRPr lang="zh-TW" altLang="en-US" sz="1050" dirty="0">
                <a:latin typeface="Times New Roman" panose="02020603050405020304" pitchFamily="18" charset="0"/>
                <a:cs typeface="Times New Roman" panose="02020603050405020304" pitchFamily="18" charset="0"/>
              </a:endParaRPr>
            </a:p>
          </p:txBody>
        </p:sp>
      </p:grpSp>
      <p:grpSp>
        <p:nvGrpSpPr>
          <p:cNvPr id="157" name="群組 156"/>
          <p:cNvGrpSpPr/>
          <p:nvPr/>
        </p:nvGrpSpPr>
        <p:grpSpPr>
          <a:xfrm>
            <a:off x="6273206" y="1617476"/>
            <a:ext cx="370615" cy="747619"/>
            <a:chOff x="4655126" y="1928552"/>
            <a:chExt cx="482140" cy="972591"/>
          </a:xfrm>
        </p:grpSpPr>
        <p:sp>
          <p:nvSpPr>
            <p:cNvPr id="158" name="矩形 157"/>
            <p:cNvSpPr/>
            <p:nvPr/>
          </p:nvSpPr>
          <p:spPr>
            <a:xfrm>
              <a:off x="4655126" y="2560320"/>
              <a:ext cx="482139" cy="340823"/>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sp>
          <p:nvSpPr>
            <p:cNvPr id="159" name="矩形 158"/>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M</a:t>
              </a:r>
              <a:endParaRPr lang="zh-TW" altLang="en-US" sz="1050" dirty="0">
                <a:latin typeface="Times New Roman" panose="02020603050405020304" pitchFamily="18" charset="0"/>
                <a:cs typeface="Times New Roman" panose="02020603050405020304" pitchFamily="18" charset="0"/>
              </a:endParaRPr>
            </a:p>
          </p:txBody>
        </p:sp>
      </p:grpSp>
      <p:sp>
        <p:nvSpPr>
          <p:cNvPr id="160" name="圓角矩形 159"/>
          <p:cNvSpPr/>
          <p:nvPr/>
        </p:nvSpPr>
        <p:spPr>
          <a:xfrm>
            <a:off x="6968906" y="1718399"/>
            <a:ext cx="370615" cy="293935"/>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cxnSp>
        <p:nvCxnSpPr>
          <p:cNvPr id="161" name="直線單箭頭接點 160"/>
          <p:cNvCxnSpPr>
            <a:stCxn id="159" idx="3"/>
            <a:endCxn id="160" idx="1"/>
          </p:cNvCxnSpPr>
          <p:nvPr/>
        </p:nvCxnSpPr>
        <p:spPr>
          <a:xfrm>
            <a:off x="6643821" y="1860292"/>
            <a:ext cx="325085" cy="5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肘形接點 161"/>
          <p:cNvCxnSpPr>
            <a:stCxn id="160" idx="3"/>
            <a:endCxn id="163" idx="0"/>
          </p:cNvCxnSpPr>
          <p:nvPr/>
        </p:nvCxnSpPr>
        <p:spPr>
          <a:xfrm>
            <a:off x="7339521" y="1865367"/>
            <a:ext cx="367048" cy="2377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63" name="文字方塊 162"/>
          <p:cNvSpPr txBox="1"/>
          <p:nvPr/>
        </p:nvSpPr>
        <p:spPr>
          <a:xfrm>
            <a:off x="7339521" y="2103108"/>
            <a:ext cx="734095" cy="253916"/>
          </a:xfrm>
          <a:prstGeom prst="rect">
            <a:avLst/>
          </a:prstGeom>
          <a:noFill/>
        </p:spPr>
        <p:txBody>
          <a:bodyPr wrap="square" rtlCol="0">
            <a:spAutoFit/>
          </a:bodyPr>
          <a:lstStyle/>
          <a:p>
            <a:r>
              <a:rPr lang="en-US" altLang="zh-TW" sz="1050" b="1" dirty="0">
                <a:latin typeface="Times New Roman" panose="02020603050405020304" pitchFamily="18" charset="0"/>
                <a:cs typeface="Times New Roman" panose="02020603050405020304" pitchFamily="18" charset="0"/>
              </a:rPr>
              <a:t>Compare</a:t>
            </a:r>
            <a:endParaRPr lang="zh-TW" altLang="en-US" sz="1050" b="1" dirty="0">
              <a:latin typeface="Times New Roman" panose="02020603050405020304" pitchFamily="18" charset="0"/>
              <a:cs typeface="Times New Roman" panose="02020603050405020304" pitchFamily="18" charset="0"/>
            </a:endParaRPr>
          </a:p>
        </p:txBody>
      </p:sp>
      <p:cxnSp>
        <p:nvCxnSpPr>
          <p:cNvPr id="164" name="直線單箭頭接點 163"/>
          <p:cNvCxnSpPr>
            <a:stCxn id="158" idx="3"/>
            <a:endCxn id="163" idx="1"/>
          </p:cNvCxnSpPr>
          <p:nvPr/>
        </p:nvCxnSpPr>
        <p:spPr>
          <a:xfrm flipV="1">
            <a:off x="6643820" y="2230066"/>
            <a:ext cx="695701" cy="4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矩形 164"/>
          <p:cNvSpPr/>
          <p:nvPr/>
        </p:nvSpPr>
        <p:spPr>
          <a:xfrm>
            <a:off x="2256188" y="3549368"/>
            <a:ext cx="370615" cy="485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M</a:t>
            </a:r>
            <a:endParaRPr lang="zh-TW" altLang="en-US" sz="1050" dirty="0">
              <a:latin typeface="Times New Roman" panose="02020603050405020304" pitchFamily="18" charset="0"/>
              <a:cs typeface="Times New Roman" panose="02020603050405020304" pitchFamily="18" charset="0"/>
            </a:endParaRPr>
          </a:p>
        </p:txBody>
      </p:sp>
      <p:sp>
        <p:nvSpPr>
          <p:cNvPr id="166" name="圓角矩形 165"/>
          <p:cNvSpPr/>
          <p:nvPr/>
        </p:nvSpPr>
        <p:spPr>
          <a:xfrm>
            <a:off x="2256188" y="4253087"/>
            <a:ext cx="370615" cy="293935"/>
          </a:xfrm>
          <a:prstGeom prst="roundRect">
            <a:avLst>
              <a:gd name="adj" fmla="val 10429"/>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grpSp>
        <p:nvGrpSpPr>
          <p:cNvPr id="167" name="群組 166"/>
          <p:cNvGrpSpPr/>
          <p:nvPr/>
        </p:nvGrpSpPr>
        <p:grpSpPr>
          <a:xfrm>
            <a:off x="4497626" y="3637015"/>
            <a:ext cx="370615" cy="747619"/>
            <a:chOff x="4655126" y="1928552"/>
            <a:chExt cx="482140" cy="972591"/>
          </a:xfrm>
        </p:grpSpPr>
        <p:sp>
          <p:nvSpPr>
            <p:cNvPr id="168" name="矩形 167"/>
            <p:cNvSpPr/>
            <p:nvPr/>
          </p:nvSpPr>
          <p:spPr>
            <a:xfrm>
              <a:off x="4655126" y="2560320"/>
              <a:ext cx="482139" cy="340823"/>
            </a:xfrm>
            <a:prstGeom prst="rec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sp>
          <p:nvSpPr>
            <p:cNvPr id="169" name="矩形 168"/>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M</a:t>
              </a:r>
              <a:endParaRPr lang="zh-TW" altLang="en-US" sz="1050" dirty="0">
                <a:latin typeface="Times New Roman" panose="02020603050405020304" pitchFamily="18" charset="0"/>
                <a:cs typeface="Times New Roman" panose="02020603050405020304" pitchFamily="18" charset="0"/>
              </a:endParaRPr>
            </a:p>
          </p:txBody>
        </p:sp>
      </p:grpSp>
      <p:cxnSp>
        <p:nvCxnSpPr>
          <p:cNvPr id="170" name="肘形接點 169"/>
          <p:cNvCxnSpPr>
            <a:stCxn id="203" idx="3"/>
          </p:cNvCxnSpPr>
          <p:nvPr/>
        </p:nvCxnSpPr>
        <p:spPr>
          <a:xfrm>
            <a:off x="6070233" y="3820140"/>
            <a:ext cx="683156" cy="1066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1" name="文字方塊 170"/>
          <p:cNvSpPr txBox="1"/>
          <p:nvPr/>
        </p:nvSpPr>
        <p:spPr>
          <a:xfrm>
            <a:off x="6415374" y="3926742"/>
            <a:ext cx="734095" cy="253916"/>
          </a:xfrm>
          <a:prstGeom prst="rect">
            <a:avLst/>
          </a:prstGeom>
          <a:noFill/>
        </p:spPr>
        <p:txBody>
          <a:bodyPr wrap="square" rtlCol="0">
            <a:spAutoFit/>
          </a:bodyPr>
          <a:lstStyle/>
          <a:p>
            <a:r>
              <a:rPr lang="en-US" altLang="zh-TW" sz="1050" b="1" dirty="0">
                <a:latin typeface="Times New Roman" panose="02020603050405020304" pitchFamily="18" charset="0"/>
                <a:cs typeface="Times New Roman" panose="02020603050405020304" pitchFamily="18" charset="0"/>
              </a:rPr>
              <a:t>Compare</a:t>
            </a:r>
            <a:endParaRPr lang="zh-TW" altLang="en-US" sz="1050" b="1" dirty="0">
              <a:latin typeface="Times New Roman" panose="02020603050405020304" pitchFamily="18" charset="0"/>
              <a:cs typeface="Times New Roman" panose="02020603050405020304" pitchFamily="18" charset="0"/>
            </a:endParaRPr>
          </a:p>
        </p:txBody>
      </p:sp>
      <p:sp>
        <p:nvSpPr>
          <p:cNvPr id="172" name="文字方塊 171"/>
          <p:cNvSpPr txBox="1"/>
          <p:nvPr/>
        </p:nvSpPr>
        <p:spPr>
          <a:xfrm>
            <a:off x="4165281" y="4452677"/>
            <a:ext cx="1046392" cy="253916"/>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M || E(K, H(M))</a:t>
            </a:r>
            <a:endParaRPr lang="zh-TW" altLang="en-US" sz="1050" dirty="0">
              <a:latin typeface="Times New Roman" panose="02020603050405020304" pitchFamily="18" charset="0"/>
              <a:cs typeface="Times New Roman" panose="02020603050405020304" pitchFamily="18" charset="0"/>
            </a:endParaRPr>
          </a:p>
        </p:txBody>
      </p:sp>
      <p:grpSp>
        <p:nvGrpSpPr>
          <p:cNvPr id="173" name="群組 172"/>
          <p:cNvGrpSpPr/>
          <p:nvPr/>
        </p:nvGrpSpPr>
        <p:grpSpPr>
          <a:xfrm>
            <a:off x="3659692" y="2417097"/>
            <a:ext cx="480578" cy="335520"/>
            <a:chOff x="3334696" y="2046624"/>
            <a:chExt cx="625192" cy="436484"/>
          </a:xfrm>
        </p:grpSpPr>
        <p:grpSp>
          <p:nvGrpSpPr>
            <p:cNvPr id="174" name="群組 173"/>
            <p:cNvGrpSpPr/>
            <p:nvPr/>
          </p:nvGrpSpPr>
          <p:grpSpPr>
            <a:xfrm>
              <a:off x="3334696" y="2046624"/>
              <a:ext cx="267817" cy="418097"/>
              <a:chOff x="3334696" y="2046624"/>
              <a:chExt cx="267817" cy="418097"/>
            </a:xfrm>
          </p:grpSpPr>
          <p:sp>
            <p:nvSpPr>
              <p:cNvPr id="176" name="矩形 175"/>
              <p:cNvSpPr/>
              <p:nvPr/>
            </p:nvSpPr>
            <p:spPr>
              <a:xfrm>
                <a:off x="3490321" y="2106225"/>
                <a:ext cx="1121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77" name="矩形 176"/>
              <p:cNvSpPr/>
              <p:nvPr/>
            </p:nvSpPr>
            <p:spPr>
              <a:xfrm>
                <a:off x="3446890" y="2061377"/>
                <a:ext cx="109065"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78" name="圓角矩形 177"/>
              <p:cNvSpPr/>
              <p:nvPr/>
            </p:nvSpPr>
            <p:spPr>
              <a:xfrm>
                <a:off x="3396356" y="2046624"/>
                <a:ext cx="97941" cy="301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79" name="橢圓 178"/>
              <p:cNvSpPr/>
              <p:nvPr/>
            </p:nvSpPr>
            <p:spPr>
              <a:xfrm>
                <a:off x="3334696" y="2265216"/>
                <a:ext cx="221259" cy="199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80" name="橢圓 179"/>
              <p:cNvSpPr/>
              <p:nvPr/>
            </p:nvSpPr>
            <p:spPr>
              <a:xfrm flipH="1" flipV="1">
                <a:off x="3396356" y="2310593"/>
                <a:ext cx="97941" cy="108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grpSp>
        <p:sp>
          <p:nvSpPr>
            <p:cNvPr id="175" name="文字方塊 174"/>
            <p:cNvSpPr txBox="1"/>
            <p:nvPr/>
          </p:nvSpPr>
          <p:spPr>
            <a:xfrm>
              <a:off x="3592444" y="2152784"/>
              <a:ext cx="367444" cy="330324"/>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K</a:t>
              </a:r>
              <a:endParaRPr lang="zh-TW" altLang="en-US" sz="1050" dirty="0">
                <a:latin typeface="Times New Roman" panose="02020603050405020304" pitchFamily="18" charset="0"/>
                <a:cs typeface="Times New Roman" panose="02020603050405020304" pitchFamily="18" charset="0"/>
              </a:endParaRPr>
            </a:p>
          </p:txBody>
        </p:sp>
      </p:grpSp>
      <p:grpSp>
        <p:nvGrpSpPr>
          <p:cNvPr id="182" name="群組 181"/>
          <p:cNvGrpSpPr/>
          <p:nvPr/>
        </p:nvGrpSpPr>
        <p:grpSpPr>
          <a:xfrm>
            <a:off x="5437503" y="2400194"/>
            <a:ext cx="480578" cy="335520"/>
            <a:chOff x="3334696" y="2046624"/>
            <a:chExt cx="625192" cy="436484"/>
          </a:xfrm>
        </p:grpSpPr>
        <p:grpSp>
          <p:nvGrpSpPr>
            <p:cNvPr id="183" name="群組 182"/>
            <p:cNvGrpSpPr/>
            <p:nvPr/>
          </p:nvGrpSpPr>
          <p:grpSpPr>
            <a:xfrm>
              <a:off x="3334696" y="2046624"/>
              <a:ext cx="267817" cy="418097"/>
              <a:chOff x="3334696" y="2046624"/>
              <a:chExt cx="267817" cy="418097"/>
            </a:xfrm>
          </p:grpSpPr>
          <p:sp>
            <p:nvSpPr>
              <p:cNvPr id="185" name="矩形 184"/>
              <p:cNvSpPr/>
              <p:nvPr/>
            </p:nvSpPr>
            <p:spPr>
              <a:xfrm>
                <a:off x="3490321" y="2106225"/>
                <a:ext cx="1121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86" name="矩形 185"/>
              <p:cNvSpPr/>
              <p:nvPr/>
            </p:nvSpPr>
            <p:spPr>
              <a:xfrm>
                <a:off x="3446890" y="2061377"/>
                <a:ext cx="109065"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87" name="圓角矩形 186"/>
              <p:cNvSpPr/>
              <p:nvPr/>
            </p:nvSpPr>
            <p:spPr>
              <a:xfrm>
                <a:off x="3396356" y="2046624"/>
                <a:ext cx="97941" cy="301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88" name="橢圓 187"/>
              <p:cNvSpPr/>
              <p:nvPr/>
            </p:nvSpPr>
            <p:spPr>
              <a:xfrm>
                <a:off x="3334696" y="2265216"/>
                <a:ext cx="221259" cy="199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89" name="橢圓 188"/>
              <p:cNvSpPr/>
              <p:nvPr/>
            </p:nvSpPr>
            <p:spPr>
              <a:xfrm flipH="1" flipV="1">
                <a:off x="3396356" y="2310593"/>
                <a:ext cx="97941" cy="108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grpSp>
        <p:sp>
          <p:nvSpPr>
            <p:cNvPr id="184" name="文字方塊 183"/>
            <p:cNvSpPr txBox="1"/>
            <p:nvPr/>
          </p:nvSpPr>
          <p:spPr>
            <a:xfrm>
              <a:off x="3592444" y="2152784"/>
              <a:ext cx="367444" cy="330324"/>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K</a:t>
              </a:r>
              <a:endParaRPr lang="zh-TW" altLang="en-US" sz="1050" dirty="0">
                <a:latin typeface="Times New Roman" panose="02020603050405020304" pitchFamily="18" charset="0"/>
                <a:cs typeface="Times New Roman" panose="02020603050405020304" pitchFamily="18" charset="0"/>
              </a:endParaRPr>
            </a:p>
          </p:txBody>
        </p:sp>
      </p:grpSp>
      <p:cxnSp>
        <p:nvCxnSpPr>
          <p:cNvPr id="190" name="直線單箭頭接點 189"/>
          <p:cNvCxnSpPr/>
          <p:nvPr/>
        </p:nvCxnSpPr>
        <p:spPr>
          <a:xfrm flipH="1" flipV="1">
            <a:off x="5584913" y="2169192"/>
            <a:ext cx="1522" cy="190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1" name="群組 190"/>
          <p:cNvGrpSpPr/>
          <p:nvPr/>
        </p:nvGrpSpPr>
        <p:grpSpPr>
          <a:xfrm>
            <a:off x="3264153" y="3821867"/>
            <a:ext cx="480578" cy="335520"/>
            <a:chOff x="3334696" y="2046624"/>
            <a:chExt cx="625192" cy="436484"/>
          </a:xfrm>
        </p:grpSpPr>
        <p:grpSp>
          <p:nvGrpSpPr>
            <p:cNvPr id="192" name="群組 191"/>
            <p:cNvGrpSpPr/>
            <p:nvPr/>
          </p:nvGrpSpPr>
          <p:grpSpPr>
            <a:xfrm>
              <a:off x="3334696" y="2046624"/>
              <a:ext cx="267817" cy="418097"/>
              <a:chOff x="3334696" y="2046624"/>
              <a:chExt cx="267817" cy="418097"/>
            </a:xfrm>
          </p:grpSpPr>
          <p:sp>
            <p:nvSpPr>
              <p:cNvPr id="194" name="矩形 193"/>
              <p:cNvSpPr/>
              <p:nvPr/>
            </p:nvSpPr>
            <p:spPr>
              <a:xfrm>
                <a:off x="3490321" y="2106225"/>
                <a:ext cx="1121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95" name="矩形 194"/>
              <p:cNvSpPr/>
              <p:nvPr/>
            </p:nvSpPr>
            <p:spPr>
              <a:xfrm>
                <a:off x="3446890" y="2061377"/>
                <a:ext cx="109065"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96" name="圓角矩形 195"/>
              <p:cNvSpPr/>
              <p:nvPr/>
            </p:nvSpPr>
            <p:spPr>
              <a:xfrm>
                <a:off x="3396356" y="2046624"/>
                <a:ext cx="97941" cy="301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97" name="橢圓 196"/>
              <p:cNvSpPr/>
              <p:nvPr/>
            </p:nvSpPr>
            <p:spPr>
              <a:xfrm>
                <a:off x="3334696" y="2265216"/>
                <a:ext cx="221259" cy="199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198" name="橢圓 197"/>
              <p:cNvSpPr/>
              <p:nvPr/>
            </p:nvSpPr>
            <p:spPr>
              <a:xfrm flipH="1" flipV="1">
                <a:off x="3396356" y="2310593"/>
                <a:ext cx="97941" cy="108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grpSp>
        <p:sp>
          <p:nvSpPr>
            <p:cNvPr id="193" name="文字方塊 192"/>
            <p:cNvSpPr txBox="1"/>
            <p:nvPr/>
          </p:nvSpPr>
          <p:spPr>
            <a:xfrm>
              <a:off x="3592444" y="2152784"/>
              <a:ext cx="367444" cy="330324"/>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K</a:t>
              </a:r>
              <a:endParaRPr lang="zh-TW" altLang="en-US" sz="1050" dirty="0">
                <a:latin typeface="Times New Roman" panose="02020603050405020304" pitchFamily="18" charset="0"/>
                <a:cs typeface="Times New Roman" panose="02020603050405020304" pitchFamily="18" charset="0"/>
              </a:endParaRPr>
            </a:p>
          </p:txBody>
        </p:sp>
      </p:grpSp>
      <p:cxnSp>
        <p:nvCxnSpPr>
          <p:cNvPr id="200" name="直線單箭頭接點 199"/>
          <p:cNvCxnSpPr>
            <a:stCxn id="165" idx="2"/>
            <a:endCxn id="166" idx="0"/>
          </p:cNvCxnSpPr>
          <p:nvPr/>
        </p:nvCxnSpPr>
        <p:spPr>
          <a:xfrm>
            <a:off x="2441496" y="4035000"/>
            <a:ext cx="0" cy="218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1" name="直線單箭頭接點 200"/>
          <p:cNvCxnSpPr>
            <a:stCxn id="225" idx="0"/>
            <a:endCxn id="168" idx="1"/>
          </p:cNvCxnSpPr>
          <p:nvPr/>
        </p:nvCxnSpPr>
        <p:spPr>
          <a:xfrm flipV="1">
            <a:off x="3656859" y="4253641"/>
            <a:ext cx="840767" cy="140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2" name="文字方塊 201"/>
          <p:cNvSpPr txBox="1"/>
          <p:nvPr/>
        </p:nvSpPr>
        <p:spPr>
          <a:xfrm>
            <a:off x="4127469" y="2397430"/>
            <a:ext cx="1137576" cy="253916"/>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E(K, [M || H(M)])</a:t>
            </a:r>
            <a:endParaRPr lang="zh-TW" altLang="en-US" sz="1050" dirty="0">
              <a:latin typeface="Times New Roman" panose="02020603050405020304" pitchFamily="18" charset="0"/>
              <a:cs typeface="Times New Roman" panose="02020603050405020304" pitchFamily="18" charset="0"/>
            </a:endParaRPr>
          </a:p>
        </p:txBody>
      </p:sp>
      <p:sp>
        <p:nvSpPr>
          <p:cNvPr id="203" name="圓角矩形 202"/>
          <p:cNvSpPr/>
          <p:nvPr/>
        </p:nvSpPr>
        <p:spPr>
          <a:xfrm>
            <a:off x="5699618" y="3673172"/>
            <a:ext cx="370615" cy="293935"/>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050" dirty="0">
                <a:latin typeface="Times New Roman" panose="02020603050405020304" pitchFamily="18" charset="0"/>
                <a:cs typeface="Times New Roman" panose="02020603050405020304" pitchFamily="18" charset="0"/>
              </a:rPr>
              <a:t>H</a:t>
            </a:r>
            <a:endParaRPr lang="zh-TW" altLang="en-US" sz="1050" dirty="0">
              <a:latin typeface="Times New Roman" panose="02020603050405020304" pitchFamily="18" charset="0"/>
              <a:cs typeface="Times New Roman" panose="02020603050405020304" pitchFamily="18" charset="0"/>
            </a:endParaRPr>
          </a:p>
        </p:txBody>
      </p:sp>
      <p:cxnSp>
        <p:nvCxnSpPr>
          <p:cNvPr id="204" name="直線單箭頭接點 203"/>
          <p:cNvCxnSpPr/>
          <p:nvPr/>
        </p:nvCxnSpPr>
        <p:spPr>
          <a:xfrm flipV="1">
            <a:off x="4851513" y="3820139"/>
            <a:ext cx="848105" cy="6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 name="直線單箭頭接點 204"/>
          <p:cNvCxnSpPr/>
          <p:nvPr/>
        </p:nvCxnSpPr>
        <p:spPr>
          <a:xfrm>
            <a:off x="2426240" y="1980641"/>
            <a:ext cx="3067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6" name="直線單箭頭接點 205"/>
          <p:cNvCxnSpPr/>
          <p:nvPr/>
        </p:nvCxnSpPr>
        <p:spPr>
          <a:xfrm>
            <a:off x="3279218" y="1980640"/>
            <a:ext cx="3067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直線單箭頭接點 206"/>
          <p:cNvCxnSpPr/>
          <p:nvPr/>
        </p:nvCxnSpPr>
        <p:spPr>
          <a:xfrm>
            <a:off x="4107169" y="2003871"/>
            <a:ext cx="3067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 name="直線單箭頭接點 207"/>
          <p:cNvCxnSpPr/>
          <p:nvPr/>
        </p:nvCxnSpPr>
        <p:spPr>
          <a:xfrm>
            <a:off x="4978426" y="2012334"/>
            <a:ext cx="3067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9" name="直線單箭頭接點 208"/>
          <p:cNvCxnSpPr/>
          <p:nvPr/>
        </p:nvCxnSpPr>
        <p:spPr>
          <a:xfrm>
            <a:off x="5877190" y="2003871"/>
            <a:ext cx="3067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直線單箭頭接點 209"/>
          <p:cNvCxnSpPr>
            <a:stCxn id="166" idx="3"/>
            <a:endCxn id="225" idx="2"/>
          </p:cNvCxnSpPr>
          <p:nvPr/>
        </p:nvCxnSpPr>
        <p:spPr>
          <a:xfrm flipV="1">
            <a:off x="2626803" y="4393837"/>
            <a:ext cx="657108" cy="6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1" name="群組 210"/>
          <p:cNvGrpSpPr/>
          <p:nvPr/>
        </p:nvGrpSpPr>
        <p:grpSpPr>
          <a:xfrm>
            <a:off x="5762576" y="4660233"/>
            <a:ext cx="480578" cy="335520"/>
            <a:chOff x="3334696" y="2046624"/>
            <a:chExt cx="625192" cy="436484"/>
          </a:xfrm>
        </p:grpSpPr>
        <p:grpSp>
          <p:nvGrpSpPr>
            <p:cNvPr id="212" name="群組 211"/>
            <p:cNvGrpSpPr/>
            <p:nvPr/>
          </p:nvGrpSpPr>
          <p:grpSpPr>
            <a:xfrm>
              <a:off x="3334696" y="2046624"/>
              <a:ext cx="267817" cy="418097"/>
              <a:chOff x="3334696" y="2046624"/>
              <a:chExt cx="267817" cy="418097"/>
            </a:xfrm>
          </p:grpSpPr>
          <p:sp>
            <p:nvSpPr>
              <p:cNvPr id="214" name="矩形 213"/>
              <p:cNvSpPr/>
              <p:nvPr/>
            </p:nvSpPr>
            <p:spPr>
              <a:xfrm>
                <a:off x="3490321" y="2106225"/>
                <a:ext cx="1121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215" name="矩形 214"/>
              <p:cNvSpPr/>
              <p:nvPr/>
            </p:nvSpPr>
            <p:spPr>
              <a:xfrm>
                <a:off x="3446890" y="2061377"/>
                <a:ext cx="109065"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216" name="圓角矩形 215"/>
              <p:cNvSpPr/>
              <p:nvPr/>
            </p:nvSpPr>
            <p:spPr>
              <a:xfrm>
                <a:off x="3396356" y="2046624"/>
                <a:ext cx="97941" cy="301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217" name="橢圓 216"/>
              <p:cNvSpPr/>
              <p:nvPr/>
            </p:nvSpPr>
            <p:spPr>
              <a:xfrm>
                <a:off x="3334696" y="2265216"/>
                <a:ext cx="221259" cy="199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sp>
            <p:nvSpPr>
              <p:cNvPr id="218" name="橢圓 217"/>
              <p:cNvSpPr/>
              <p:nvPr/>
            </p:nvSpPr>
            <p:spPr>
              <a:xfrm flipH="1" flipV="1">
                <a:off x="3396356" y="2310593"/>
                <a:ext cx="97941" cy="108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050"/>
              </a:p>
            </p:txBody>
          </p:sp>
        </p:grpSp>
        <p:sp>
          <p:nvSpPr>
            <p:cNvPr id="213" name="文字方塊 212"/>
            <p:cNvSpPr txBox="1"/>
            <p:nvPr/>
          </p:nvSpPr>
          <p:spPr>
            <a:xfrm>
              <a:off x="3592444" y="2152784"/>
              <a:ext cx="367444" cy="330324"/>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K</a:t>
              </a:r>
              <a:endParaRPr lang="zh-TW" altLang="en-US" sz="1050" dirty="0">
                <a:latin typeface="Times New Roman" panose="02020603050405020304" pitchFamily="18" charset="0"/>
                <a:cs typeface="Times New Roman" panose="02020603050405020304" pitchFamily="18" charset="0"/>
              </a:endParaRPr>
            </a:p>
          </p:txBody>
        </p:sp>
      </p:grpSp>
      <p:cxnSp>
        <p:nvCxnSpPr>
          <p:cNvPr id="220" name="直線單箭頭接點 219"/>
          <p:cNvCxnSpPr>
            <a:stCxn id="168" idx="3"/>
            <a:endCxn id="223" idx="2"/>
          </p:cNvCxnSpPr>
          <p:nvPr/>
        </p:nvCxnSpPr>
        <p:spPr>
          <a:xfrm>
            <a:off x="4868240" y="4253641"/>
            <a:ext cx="843583" cy="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1" name="肘形接點 220"/>
          <p:cNvCxnSpPr>
            <a:stCxn id="223" idx="0"/>
          </p:cNvCxnSpPr>
          <p:nvPr/>
        </p:nvCxnSpPr>
        <p:spPr>
          <a:xfrm flipV="1">
            <a:off x="6088846" y="4157387"/>
            <a:ext cx="663498" cy="981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222" name="群組 221"/>
          <p:cNvGrpSpPr/>
          <p:nvPr/>
        </p:nvGrpSpPr>
        <p:grpSpPr>
          <a:xfrm>
            <a:off x="5711823" y="4083567"/>
            <a:ext cx="377023" cy="343929"/>
            <a:chOff x="5864640" y="2863734"/>
            <a:chExt cx="540323" cy="417712"/>
          </a:xfrm>
        </p:grpSpPr>
        <p:sp>
          <p:nvSpPr>
            <p:cNvPr id="223" name="圓角化對角線角落矩形 222"/>
            <p:cNvSpPr/>
            <p:nvPr/>
          </p:nvSpPr>
          <p:spPr>
            <a:xfrm flipV="1">
              <a:off x="5864640" y="2863734"/>
              <a:ext cx="540323" cy="417712"/>
            </a:xfrm>
            <a:prstGeom prst="round2DiagRect">
              <a:avLst/>
            </a:prstGeom>
            <a:solidFill>
              <a:srgbClr val="BFC9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solidFill>
                  <a:schemeClr val="tx1"/>
                </a:solidFill>
                <a:latin typeface="Times New Roman" panose="02020603050405020304" pitchFamily="18" charset="0"/>
                <a:cs typeface="Times New Roman" panose="02020603050405020304" pitchFamily="18" charset="0"/>
              </a:endParaRPr>
            </a:p>
          </p:txBody>
        </p:sp>
        <p:sp>
          <p:nvSpPr>
            <p:cNvPr id="224" name="文字方塊 223"/>
            <p:cNvSpPr txBox="1"/>
            <p:nvPr/>
          </p:nvSpPr>
          <p:spPr>
            <a:xfrm>
              <a:off x="5932408" y="2915427"/>
              <a:ext cx="404788" cy="308389"/>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D</a:t>
              </a:r>
              <a:endParaRPr lang="zh-TW" altLang="en-US" sz="1050" dirty="0">
                <a:latin typeface="Times New Roman" panose="02020603050405020304" pitchFamily="18" charset="0"/>
                <a:cs typeface="Times New Roman" panose="02020603050405020304" pitchFamily="18" charset="0"/>
              </a:endParaRPr>
            </a:p>
          </p:txBody>
        </p:sp>
      </p:grpSp>
      <p:sp>
        <p:nvSpPr>
          <p:cNvPr id="225" name="圓角化對角線角落矩形 224"/>
          <p:cNvSpPr/>
          <p:nvPr/>
        </p:nvSpPr>
        <p:spPr>
          <a:xfrm>
            <a:off x="3283911" y="4243568"/>
            <a:ext cx="372948" cy="300537"/>
          </a:xfrm>
          <a:prstGeom prst="round2DiagRect">
            <a:avLst/>
          </a:prstGeom>
          <a:solidFill>
            <a:srgbClr val="BFC9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latin typeface="Times New Roman" panose="02020603050405020304" pitchFamily="18" charset="0"/>
                <a:cs typeface="Times New Roman" panose="02020603050405020304" pitchFamily="18" charset="0"/>
              </a:rPr>
              <a:t>E</a:t>
            </a:r>
            <a:endParaRPr lang="zh-TW" altLang="en-US" sz="1050" dirty="0">
              <a:solidFill>
                <a:schemeClr val="tx1"/>
              </a:solidFill>
              <a:latin typeface="Times New Roman" panose="02020603050405020304" pitchFamily="18" charset="0"/>
              <a:cs typeface="Times New Roman" panose="02020603050405020304" pitchFamily="18" charset="0"/>
            </a:endParaRPr>
          </a:p>
        </p:txBody>
      </p:sp>
      <p:grpSp>
        <p:nvGrpSpPr>
          <p:cNvPr id="226" name="群組 225"/>
          <p:cNvGrpSpPr/>
          <p:nvPr/>
        </p:nvGrpSpPr>
        <p:grpSpPr>
          <a:xfrm>
            <a:off x="1926416" y="1233161"/>
            <a:ext cx="5979161" cy="254108"/>
            <a:chOff x="1035112" y="38105"/>
            <a:chExt cx="7556970" cy="330574"/>
          </a:xfrm>
        </p:grpSpPr>
        <p:cxnSp>
          <p:nvCxnSpPr>
            <p:cNvPr id="227" name="直線單箭頭接點 226"/>
            <p:cNvCxnSpPr>
              <a:stCxn id="229" idx="3"/>
            </p:cNvCxnSpPr>
            <p:nvPr/>
          </p:nvCxnSpPr>
          <p:spPr>
            <a:xfrm flipV="1">
              <a:off x="3127206" y="199052"/>
              <a:ext cx="996552" cy="4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8" name="直線單箭頭接點 227"/>
            <p:cNvCxnSpPr>
              <a:stCxn id="229" idx="1"/>
            </p:cNvCxnSpPr>
            <p:nvPr/>
          </p:nvCxnSpPr>
          <p:spPr>
            <a:xfrm flipH="1">
              <a:off x="1035112" y="203267"/>
              <a:ext cx="11949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9" name="文字方塊 228"/>
            <p:cNvSpPr txBox="1"/>
            <p:nvPr/>
          </p:nvSpPr>
          <p:spPr>
            <a:xfrm>
              <a:off x="2230078" y="38105"/>
              <a:ext cx="897128" cy="330324"/>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Source A</a:t>
              </a:r>
              <a:endParaRPr lang="zh-TW" altLang="en-US" sz="1050" dirty="0">
                <a:latin typeface="Times New Roman" panose="02020603050405020304" pitchFamily="18" charset="0"/>
                <a:cs typeface="Times New Roman" panose="02020603050405020304" pitchFamily="18" charset="0"/>
              </a:endParaRPr>
            </a:p>
          </p:txBody>
        </p:sp>
        <p:cxnSp>
          <p:nvCxnSpPr>
            <p:cNvPr id="230" name="直線單箭頭接點 229"/>
            <p:cNvCxnSpPr>
              <a:stCxn id="232" idx="3"/>
            </p:cNvCxnSpPr>
            <p:nvPr/>
          </p:nvCxnSpPr>
          <p:spPr>
            <a:xfrm flipV="1">
              <a:off x="7349968" y="199052"/>
              <a:ext cx="1242114"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1" name="直線單箭頭接點 230"/>
            <p:cNvCxnSpPr>
              <a:stCxn id="232" idx="1"/>
            </p:cNvCxnSpPr>
            <p:nvPr/>
          </p:nvCxnSpPr>
          <p:spPr>
            <a:xfrm flipH="1" flipV="1">
              <a:off x="4808037" y="199302"/>
              <a:ext cx="1336166" cy="4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2" name="文字方塊 231"/>
            <p:cNvSpPr txBox="1"/>
            <p:nvPr/>
          </p:nvSpPr>
          <p:spPr>
            <a:xfrm>
              <a:off x="6144203" y="38355"/>
              <a:ext cx="1205765" cy="330324"/>
            </a:xfrm>
            <a:prstGeom prst="rect">
              <a:avLst/>
            </a:prstGeom>
            <a:noFill/>
          </p:spPr>
          <p:txBody>
            <a:bodyPr wrap="none" rtlCol="0">
              <a:spAutoFit/>
            </a:bodyPr>
            <a:lstStyle/>
            <a:p>
              <a:r>
                <a:rPr lang="en-US" altLang="zh-TW" sz="1050" dirty="0">
                  <a:latin typeface="Times New Roman" panose="02020603050405020304" pitchFamily="18" charset="0"/>
                  <a:cs typeface="Times New Roman" panose="02020603050405020304" pitchFamily="18" charset="0"/>
                </a:rPr>
                <a:t>Destination B</a:t>
              </a:r>
              <a:endParaRPr lang="zh-TW" altLang="en-US" sz="1050" dirty="0">
                <a:latin typeface="Times New Roman" panose="02020603050405020304" pitchFamily="18" charset="0"/>
                <a:cs typeface="Times New Roman" panose="02020603050405020304" pitchFamily="18" charset="0"/>
              </a:endParaRPr>
            </a:p>
          </p:txBody>
        </p:sp>
      </p:grpSp>
      <p:cxnSp>
        <p:nvCxnSpPr>
          <p:cNvPr id="233" name="直線單箭頭接點 232"/>
          <p:cNvCxnSpPr>
            <a:stCxn id="235" idx="3"/>
          </p:cNvCxnSpPr>
          <p:nvPr/>
        </p:nvCxnSpPr>
        <p:spPr>
          <a:xfrm>
            <a:off x="3803941" y="3408083"/>
            <a:ext cx="647617" cy="2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4" name="直線單箭頭接點 233"/>
          <p:cNvCxnSpPr>
            <a:stCxn id="235" idx="1"/>
          </p:cNvCxnSpPr>
          <p:nvPr/>
        </p:nvCxnSpPr>
        <p:spPr>
          <a:xfrm flipH="1" flipV="1">
            <a:off x="2279940" y="3404335"/>
            <a:ext cx="730510" cy="3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5" name="文字方塊 234"/>
          <p:cNvSpPr txBox="1"/>
          <p:nvPr/>
        </p:nvSpPr>
        <p:spPr>
          <a:xfrm>
            <a:off x="3010450" y="3281125"/>
            <a:ext cx="793491" cy="253916"/>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Source A</a:t>
            </a:r>
            <a:endParaRPr lang="zh-TW" altLang="en-US" sz="1050" dirty="0">
              <a:latin typeface="Times New Roman" panose="02020603050405020304" pitchFamily="18" charset="0"/>
              <a:cs typeface="Times New Roman" panose="02020603050405020304" pitchFamily="18" charset="0"/>
            </a:endParaRPr>
          </a:p>
        </p:txBody>
      </p:sp>
      <p:cxnSp>
        <p:nvCxnSpPr>
          <p:cNvPr id="236" name="直線單箭頭接點 235"/>
          <p:cNvCxnSpPr>
            <a:stCxn id="238" idx="3"/>
          </p:cNvCxnSpPr>
          <p:nvPr/>
        </p:nvCxnSpPr>
        <p:spPr>
          <a:xfrm flipV="1">
            <a:off x="6356085" y="3404335"/>
            <a:ext cx="612821" cy="4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7" name="直線單箭頭接點 236"/>
          <p:cNvCxnSpPr>
            <a:stCxn id="238" idx="1"/>
          </p:cNvCxnSpPr>
          <p:nvPr/>
        </p:nvCxnSpPr>
        <p:spPr>
          <a:xfrm flipH="1" flipV="1">
            <a:off x="4881565" y="3404335"/>
            <a:ext cx="547269" cy="4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8" name="文字方塊 237"/>
          <p:cNvSpPr txBox="1"/>
          <p:nvPr/>
        </p:nvSpPr>
        <p:spPr>
          <a:xfrm>
            <a:off x="5428834" y="3281462"/>
            <a:ext cx="927251" cy="253916"/>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Destination B</a:t>
            </a:r>
            <a:endParaRPr lang="zh-TW" altLang="en-US" sz="1050" dirty="0">
              <a:latin typeface="Times New Roman" panose="02020603050405020304" pitchFamily="18" charset="0"/>
              <a:cs typeface="Times New Roman" panose="02020603050405020304" pitchFamily="18" charset="0"/>
            </a:endParaRPr>
          </a:p>
        </p:txBody>
      </p:sp>
      <p:cxnSp>
        <p:nvCxnSpPr>
          <p:cNvPr id="260" name="直線單箭頭接點 259"/>
          <p:cNvCxnSpPr/>
          <p:nvPr/>
        </p:nvCxnSpPr>
        <p:spPr>
          <a:xfrm flipH="1" flipV="1">
            <a:off x="3846447" y="2162770"/>
            <a:ext cx="1522" cy="190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7" name="直線單箭頭接點 266"/>
          <p:cNvCxnSpPr/>
          <p:nvPr/>
        </p:nvCxnSpPr>
        <p:spPr>
          <a:xfrm flipV="1">
            <a:off x="3477557" y="4109289"/>
            <a:ext cx="2444" cy="12865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06" name="直線單箭頭接點 305"/>
          <p:cNvCxnSpPr/>
          <p:nvPr/>
        </p:nvCxnSpPr>
        <p:spPr>
          <a:xfrm flipH="1" flipV="1">
            <a:off x="5890938" y="4442106"/>
            <a:ext cx="1522" cy="190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1" name="群組 110"/>
          <p:cNvGrpSpPr/>
          <p:nvPr/>
        </p:nvGrpSpPr>
        <p:grpSpPr>
          <a:xfrm>
            <a:off x="0" y="176463"/>
            <a:ext cx="1730869" cy="493950"/>
            <a:chOff x="0" y="176463"/>
            <a:chExt cx="1730869" cy="493950"/>
          </a:xfrm>
        </p:grpSpPr>
        <p:sp>
          <p:nvSpPr>
            <p:cNvPr id="112" name="五邊形 11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3" name="群組 112"/>
            <p:cNvGrpSpPr/>
            <p:nvPr/>
          </p:nvGrpSpPr>
          <p:grpSpPr>
            <a:xfrm>
              <a:off x="3581" y="176463"/>
              <a:ext cx="1616279" cy="493950"/>
              <a:chOff x="4124" y="133642"/>
              <a:chExt cx="1616279" cy="493950"/>
            </a:xfrm>
          </p:grpSpPr>
          <p:sp>
            <p:nvSpPr>
              <p:cNvPr id="114"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200" b="1" dirty="0">
                    <a:solidFill>
                      <a:schemeClr val="bg1"/>
                    </a:solidFill>
                    <a:latin typeface="微软雅黑" pitchFamily="34" charset="-122"/>
                    <a:ea typeface="微软雅黑" pitchFamily="34" charset="-122"/>
                  </a:rPr>
                  <a:t>Motivation</a:t>
                </a:r>
                <a:endParaRPr lang="zh-CN" altLang="zh-TW" sz="1100" b="1" dirty="0">
                  <a:solidFill>
                    <a:schemeClr val="bg1"/>
                  </a:solidFill>
                  <a:latin typeface="Arial" pitchFamily="34" charset="0"/>
                </a:endParaRPr>
              </a:p>
            </p:txBody>
          </p:sp>
          <p:grpSp>
            <p:nvGrpSpPr>
              <p:cNvPr id="115" name="组合 2"/>
              <p:cNvGrpSpPr/>
              <p:nvPr/>
            </p:nvGrpSpPr>
            <p:grpSpPr>
              <a:xfrm>
                <a:off x="4124" y="218991"/>
                <a:ext cx="428395" cy="293536"/>
                <a:chOff x="1489166" y="2322031"/>
                <a:chExt cx="566993" cy="388503"/>
              </a:xfrm>
            </p:grpSpPr>
            <p:sp>
              <p:nvSpPr>
                <p:cNvPr id="11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
                <p:cNvSpPr txBox="1">
                  <a:spLocks noChangeArrowheads="1"/>
                </p:cNvSpPr>
                <p:nvPr/>
              </p:nvSpPr>
              <p:spPr bwMode="auto">
                <a:xfrm>
                  <a:off x="1489166" y="2323004"/>
                  <a:ext cx="56699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01</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16" name="直線接點 115"/>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17" name="TextBox 6"/>
              <p:cNvSpPr txBox="1">
                <a:spLocks noChangeArrowheads="1"/>
              </p:cNvSpPr>
              <p:nvPr/>
            </p:nvSpPr>
            <p:spPr bwMode="auto">
              <a:xfrm>
                <a:off x="243443" y="365982"/>
                <a:ext cx="13769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100" dirty="0">
                    <a:solidFill>
                      <a:schemeClr val="bg1"/>
                    </a:solidFill>
                    <a:latin typeface="Times New Roman" panose="02020603050405020304" pitchFamily="18" charset="0"/>
                    <a:ea typeface="微软雅黑" pitchFamily="34" charset="-122"/>
                    <a:cs typeface="Times New Roman" panose="02020603050405020304" pitchFamily="18" charset="0"/>
                  </a:rPr>
                  <a:t>Authentication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grpSp>
      </p:grpSp>
      <p:sp>
        <p:nvSpPr>
          <p:cNvPr id="120"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992136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6"/>
                                        </p:tgtEl>
                                        <p:attrNameLst>
                                          <p:attrName>style.visibility</p:attrName>
                                        </p:attrNameLst>
                                      </p:cBhvr>
                                      <p:to>
                                        <p:strVal val="visible"/>
                                      </p:to>
                                    </p:set>
                                    <p:anim calcmode="lin" valueType="num">
                                      <p:cBhvr>
                                        <p:cTn id="12" dur="500" fill="hold"/>
                                        <p:tgtEl>
                                          <p:spTgt spid="146"/>
                                        </p:tgtEl>
                                        <p:attrNameLst>
                                          <p:attrName>ppt_w</p:attrName>
                                        </p:attrNameLst>
                                      </p:cBhvr>
                                      <p:tavLst>
                                        <p:tav tm="0">
                                          <p:val>
                                            <p:fltVal val="0"/>
                                          </p:val>
                                        </p:tav>
                                        <p:tav tm="100000">
                                          <p:val>
                                            <p:strVal val="#ppt_w"/>
                                          </p:val>
                                        </p:tav>
                                      </p:tavLst>
                                    </p:anim>
                                    <p:anim calcmode="lin" valueType="num">
                                      <p:cBhvr>
                                        <p:cTn id="13" dur="500" fill="hold"/>
                                        <p:tgtEl>
                                          <p:spTgt spid="146"/>
                                        </p:tgtEl>
                                        <p:attrNameLst>
                                          <p:attrName>ppt_h</p:attrName>
                                        </p:attrNameLst>
                                      </p:cBhvr>
                                      <p:tavLst>
                                        <p:tav tm="0">
                                          <p:val>
                                            <p:fltVal val="0"/>
                                          </p:val>
                                        </p:tav>
                                        <p:tav tm="100000">
                                          <p:val>
                                            <p:strVal val="#ppt_h"/>
                                          </p:val>
                                        </p:tav>
                                      </p:tavLst>
                                    </p:anim>
                                    <p:animEffect transition="in" filter="fade">
                                      <p:cBhvr>
                                        <p:cTn id="14" dur="500"/>
                                        <p:tgtEl>
                                          <p:spTgt spid="14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7"/>
                                        </p:tgtEl>
                                        <p:attrNameLst>
                                          <p:attrName>style.visibility</p:attrName>
                                        </p:attrNameLst>
                                      </p:cBhvr>
                                      <p:to>
                                        <p:strVal val="visible"/>
                                      </p:to>
                                    </p:set>
                                    <p:anim calcmode="lin" valueType="num">
                                      <p:cBhvr>
                                        <p:cTn id="17" dur="500" fill="hold"/>
                                        <p:tgtEl>
                                          <p:spTgt spid="147"/>
                                        </p:tgtEl>
                                        <p:attrNameLst>
                                          <p:attrName>ppt_w</p:attrName>
                                        </p:attrNameLst>
                                      </p:cBhvr>
                                      <p:tavLst>
                                        <p:tav tm="0">
                                          <p:val>
                                            <p:fltVal val="0"/>
                                          </p:val>
                                        </p:tav>
                                        <p:tav tm="100000">
                                          <p:val>
                                            <p:strVal val="#ppt_w"/>
                                          </p:val>
                                        </p:tav>
                                      </p:tavLst>
                                    </p:anim>
                                    <p:anim calcmode="lin" valueType="num">
                                      <p:cBhvr>
                                        <p:cTn id="18" dur="500" fill="hold"/>
                                        <p:tgtEl>
                                          <p:spTgt spid="147"/>
                                        </p:tgtEl>
                                        <p:attrNameLst>
                                          <p:attrName>ppt_h</p:attrName>
                                        </p:attrNameLst>
                                      </p:cBhvr>
                                      <p:tavLst>
                                        <p:tav tm="0">
                                          <p:val>
                                            <p:fltVal val="0"/>
                                          </p:val>
                                        </p:tav>
                                        <p:tav tm="100000">
                                          <p:val>
                                            <p:strVal val="#ppt_h"/>
                                          </p:val>
                                        </p:tav>
                                      </p:tavLst>
                                    </p:anim>
                                    <p:animEffect transition="in" filter="fade">
                                      <p:cBhvr>
                                        <p:cTn id="19" dur="500"/>
                                        <p:tgtEl>
                                          <p:spTgt spid="147"/>
                                        </p:tgtEl>
                                      </p:cBhvr>
                                    </p:animEffect>
                                  </p:childTnLst>
                                </p:cTn>
                              </p:par>
                              <p:par>
                                <p:cTn id="20" presetID="53" presetClass="entr" presetSubtype="16" fill="hold" nodeType="withEffect">
                                  <p:stCondLst>
                                    <p:cond delay="0"/>
                                  </p:stCondLst>
                                  <p:childTnLst>
                                    <p:set>
                                      <p:cBhvr>
                                        <p:cTn id="21" dur="1" fill="hold">
                                          <p:stCondLst>
                                            <p:cond delay="0"/>
                                          </p:stCondLst>
                                        </p:cTn>
                                        <p:tgtEl>
                                          <p:spTgt spid="149"/>
                                        </p:tgtEl>
                                        <p:attrNameLst>
                                          <p:attrName>style.visibility</p:attrName>
                                        </p:attrNameLst>
                                      </p:cBhvr>
                                      <p:to>
                                        <p:strVal val="visible"/>
                                      </p:to>
                                    </p:set>
                                    <p:anim calcmode="lin" valueType="num">
                                      <p:cBhvr>
                                        <p:cTn id="22" dur="500" fill="hold"/>
                                        <p:tgtEl>
                                          <p:spTgt spid="149"/>
                                        </p:tgtEl>
                                        <p:attrNameLst>
                                          <p:attrName>ppt_w</p:attrName>
                                        </p:attrNameLst>
                                      </p:cBhvr>
                                      <p:tavLst>
                                        <p:tav tm="0">
                                          <p:val>
                                            <p:fltVal val="0"/>
                                          </p:val>
                                        </p:tav>
                                        <p:tav tm="100000">
                                          <p:val>
                                            <p:strVal val="#ppt_w"/>
                                          </p:val>
                                        </p:tav>
                                      </p:tavLst>
                                    </p:anim>
                                    <p:anim calcmode="lin" valueType="num">
                                      <p:cBhvr>
                                        <p:cTn id="23" dur="500" fill="hold"/>
                                        <p:tgtEl>
                                          <p:spTgt spid="149"/>
                                        </p:tgtEl>
                                        <p:attrNameLst>
                                          <p:attrName>ppt_h</p:attrName>
                                        </p:attrNameLst>
                                      </p:cBhvr>
                                      <p:tavLst>
                                        <p:tav tm="0">
                                          <p:val>
                                            <p:fltVal val="0"/>
                                          </p:val>
                                        </p:tav>
                                        <p:tav tm="100000">
                                          <p:val>
                                            <p:strVal val="#ppt_h"/>
                                          </p:val>
                                        </p:tav>
                                      </p:tavLst>
                                    </p:anim>
                                    <p:animEffect transition="in" filter="fade">
                                      <p:cBhvr>
                                        <p:cTn id="24" dur="500"/>
                                        <p:tgtEl>
                                          <p:spTgt spid="14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2"/>
                                        </p:tgtEl>
                                        <p:attrNameLst>
                                          <p:attrName>style.visibility</p:attrName>
                                        </p:attrNameLst>
                                      </p:cBhvr>
                                      <p:to>
                                        <p:strVal val="visible"/>
                                      </p:to>
                                    </p:set>
                                    <p:anim calcmode="lin" valueType="num">
                                      <p:cBhvr>
                                        <p:cTn id="27" dur="500" fill="hold"/>
                                        <p:tgtEl>
                                          <p:spTgt spid="152"/>
                                        </p:tgtEl>
                                        <p:attrNameLst>
                                          <p:attrName>ppt_w</p:attrName>
                                        </p:attrNameLst>
                                      </p:cBhvr>
                                      <p:tavLst>
                                        <p:tav tm="0">
                                          <p:val>
                                            <p:fltVal val="0"/>
                                          </p:val>
                                        </p:tav>
                                        <p:tav tm="100000">
                                          <p:val>
                                            <p:strVal val="#ppt_w"/>
                                          </p:val>
                                        </p:tav>
                                      </p:tavLst>
                                    </p:anim>
                                    <p:anim calcmode="lin" valueType="num">
                                      <p:cBhvr>
                                        <p:cTn id="28" dur="500" fill="hold"/>
                                        <p:tgtEl>
                                          <p:spTgt spid="152"/>
                                        </p:tgtEl>
                                        <p:attrNameLst>
                                          <p:attrName>ppt_h</p:attrName>
                                        </p:attrNameLst>
                                      </p:cBhvr>
                                      <p:tavLst>
                                        <p:tav tm="0">
                                          <p:val>
                                            <p:fltVal val="0"/>
                                          </p:val>
                                        </p:tav>
                                        <p:tav tm="100000">
                                          <p:val>
                                            <p:strVal val="#ppt_h"/>
                                          </p:val>
                                        </p:tav>
                                      </p:tavLst>
                                    </p:anim>
                                    <p:animEffect transition="in" filter="fade">
                                      <p:cBhvr>
                                        <p:cTn id="29" dur="500"/>
                                        <p:tgtEl>
                                          <p:spTgt spid="152"/>
                                        </p:tgtEl>
                                      </p:cBhvr>
                                    </p:animEffect>
                                  </p:childTnLst>
                                </p:cTn>
                              </p:par>
                              <p:par>
                                <p:cTn id="30" presetID="53" presetClass="entr" presetSubtype="16" fill="hold" nodeType="withEffect">
                                  <p:stCondLst>
                                    <p:cond delay="0"/>
                                  </p:stCondLst>
                                  <p:childTnLst>
                                    <p:set>
                                      <p:cBhvr>
                                        <p:cTn id="31" dur="1" fill="hold">
                                          <p:stCondLst>
                                            <p:cond delay="0"/>
                                          </p:stCondLst>
                                        </p:cTn>
                                        <p:tgtEl>
                                          <p:spTgt spid="154"/>
                                        </p:tgtEl>
                                        <p:attrNameLst>
                                          <p:attrName>style.visibility</p:attrName>
                                        </p:attrNameLst>
                                      </p:cBhvr>
                                      <p:to>
                                        <p:strVal val="visible"/>
                                      </p:to>
                                    </p:set>
                                    <p:anim calcmode="lin" valueType="num">
                                      <p:cBhvr>
                                        <p:cTn id="32" dur="500" fill="hold"/>
                                        <p:tgtEl>
                                          <p:spTgt spid="154"/>
                                        </p:tgtEl>
                                        <p:attrNameLst>
                                          <p:attrName>ppt_w</p:attrName>
                                        </p:attrNameLst>
                                      </p:cBhvr>
                                      <p:tavLst>
                                        <p:tav tm="0">
                                          <p:val>
                                            <p:fltVal val="0"/>
                                          </p:val>
                                        </p:tav>
                                        <p:tav tm="100000">
                                          <p:val>
                                            <p:strVal val="#ppt_w"/>
                                          </p:val>
                                        </p:tav>
                                      </p:tavLst>
                                    </p:anim>
                                    <p:anim calcmode="lin" valueType="num">
                                      <p:cBhvr>
                                        <p:cTn id="33" dur="500" fill="hold"/>
                                        <p:tgtEl>
                                          <p:spTgt spid="154"/>
                                        </p:tgtEl>
                                        <p:attrNameLst>
                                          <p:attrName>ppt_h</p:attrName>
                                        </p:attrNameLst>
                                      </p:cBhvr>
                                      <p:tavLst>
                                        <p:tav tm="0">
                                          <p:val>
                                            <p:fltVal val="0"/>
                                          </p:val>
                                        </p:tav>
                                        <p:tav tm="100000">
                                          <p:val>
                                            <p:strVal val="#ppt_h"/>
                                          </p:val>
                                        </p:tav>
                                      </p:tavLst>
                                    </p:anim>
                                    <p:animEffect transition="in" filter="fade">
                                      <p:cBhvr>
                                        <p:cTn id="34" dur="500"/>
                                        <p:tgtEl>
                                          <p:spTgt spid="154"/>
                                        </p:tgtEl>
                                      </p:cBhvr>
                                    </p:animEffect>
                                  </p:childTnLst>
                                </p:cTn>
                              </p:par>
                              <p:par>
                                <p:cTn id="35" presetID="53" presetClass="entr" presetSubtype="16" fill="hold" nodeType="withEffect">
                                  <p:stCondLst>
                                    <p:cond delay="0"/>
                                  </p:stCondLst>
                                  <p:childTnLst>
                                    <p:set>
                                      <p:cBhvr>
                                        <p:cTn id="36" dur="1" fill="hold">
                                          <p:stCondLst>
                                            <p:cond delay="0"/>
                                          </p:stCondLst>
                                        </p:cTn>
                                        <p:tgtEl>
                                          <p:spTgt spid="157"/>
                                        </p:tgtEl>
                                        <p:attrNameLst>
                                          <p:attrName>style.visibility</p:attrName>
                                        </p:attrNameLst>
                                      </p:cBhvr>
                                      <p:to>
                                        <p:strVal val="visible"/>
                                      </p:to>
                                    </p:set>
                                    <p:anim calcmode="lin" valueType="num">
                                      <p:cBhvr>
                                        <p:cTn id="37" dur="500" fill="hold"/>
                                        <p:tgtEl>
                                          <p:spTgt spid="157"/>
                                        </p:tgtEl>
                                        <p:attrNameLst>
                                          <p:attrName>ppt_w</p:attrName>
                                        </p:attrNameLst>
                                      </p:cBhvr>
                                      <p:tavLst>
                                        <p:tav tm="0">
                                          <p:val>
                                            <p:fltVal val="0"/>
                                          </p:val>
                                        </p:tav>
                                        <p:tav tm="100000">
                                          <p:val>
                                            <p:strVal val="#ppt_w"/>
                                          </p:val>
                                        </p:tav>
                                      </p:tavLst>
                                    </p:anim>
                                    <p:anim calcmode="lin" valueType="num">
                                      <p:cBhvr>
                                        <p:cTn id="38" dur="500" fill="hold"/>
                                        <p:tgtEl>
                                          <p:spTgt spid="157"/>
                                        </p:tgtEl>
                                        <p:attrNameLst>
                                          <p:attrName>ppt_h</p:attrName>
                                        </p:attrNameLst>
                                      </p:cBhvr>
                                      <p:tavLst>
                                        <p:tav tm="0">
                                          <p:val>
                                            <p:fltVal val="0"/>
                                          </p:val>
                                        </p:tav>
                                        <p:tav tm="100000">
                                          <p:val>
                                            <p:strVal val="#ppt_h"/>
                                          </p:val>
                                        </p:tav>
                                      </p:tavLst>
                                    </p:anim>
                                    <p:animEffect transition="in" filter="fade">
                                      <p:cBhvr>
                                        <p:cTn id="39" dur="500"/>
                                        <p:tgtEl>
                                          <p:spTgt spid="15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60"/>
                                        </p:tgtEl>
                                        <p:attrNameLst>
                                          <p:attrName>style.visibility</p:attrName>
                                        </p:attrNameLst>
                                      </p:cBhvr>
                                      <p:to>
                                        <p:strVal val="visible"/>
                                      </p:to>
                                    </p:set>
                                    <p:anim calcmode="lin" valueType="num">
                                      <p:cBhvr>
                                        <p:cTn id="42" dur="500" fill="hold"/>
                                        <p:tgtEl>
                                          <p:spTgt spid="160"/>
                                        </p:tgtEl>
                                        <p:attrNameLst>
                                          <p:attrName>ppt_w</p:attrName>
                                        </p:attrNameLst>
                                      </p:cBhvr>
                                      <p:tavLst>
                                        <p:tav tm="0">
                                          <p:val>
                                            <p:fltVal val="0"/>
                                          </p:val>
                                        </p:tav>
                                        <p:tav tm="100000">
                                          <p:val>
                                            <p:strVal val="#ppt_w"/>
                                          </p:val>
                                        </p:tav>
                                      </p:tavLst>
                                    </p:anim>
                                    <p:anim calcmode="lin" valueType="num">
                                      <p:cBhvr>
                                        <p:cTn id="43" dur="500" fill="hold"/>
                                        <p:tgtEl>
                                          <p:spTgt spid="160"/>
                                        </p:tgtEl>
                                        <p:attrNameLst>
                                          <p:attrName>ppt_h</p:attrName>
                                        </p:attrNameLst>
                                      </p:cBhvr>
                                      <p:tavLst>
                                        <p:tav tm="0">
                                          <p:val>
                                            <p:fltVal val="0"/>
                                          </p:val>
                                        </p:tav>
                                        <p:tav tm="100000">
                                          <p:val>
                                            <p:strVal val="#ppt_h"/>
                                          </p:val>
                                        </p:tav>
                                      </p:tavLst>
                                    </p:anim>
                                    <p:animEffect transition="in" filter="fade">
                                      <p:cBhvr>
                                        <p:cTn id="44" dur="500"/>
                                        <p:tgtEl>
                                          <p:spTgt spid="160"/>
                                        </p:tgtEl>
                                      </p:cBhvr>
                                    </p:animEffect>
                                  </p:childTnLst>
                                </p:cTn>
                              </p:par>
                              <p:par>
                                <p:cTn id="45" presetID="53" presetClass="entr" presetSubtype="16" fill="hold" nodeType="withEffect">
                                  <p:stCondLst>
                                    <p:cond delay="0"/>
                                  </p:stCondLst>
                                  <p:childTnLst>
                                    <p:set>
                                      <p:cBhvr>
                                        <p:cTn id="46" dur="1" fill="hold">
                                          <p:stCondLst>
                                            <p:cond delay="0"/>
                                          </p:stCondLst>
                                        </p:cTn>
                                        <p:tgtEl>
                                          <p:spTgt spid="161"/>
                                        </p:tgtEl>
                                        <p:attrNameLst>
                                          <p:attrName>style.visibility</p:attrName>
                                        </p:attrNameLst>
                                      </p:cBhvr>
                                      <p:to>
                                        <p:strVal val="visible"/>
                                      </p:to>
                                    </p:set>
                                    <p:anim calcmode="lin" valueType="num">
                                      <p:cBhvr>
                                        <p:cTn id="47" dur="500" fill="hold"/>
                                        <p:tgtEl>
                                          <p:spTgt spid="161"/>
                                        </p:tgtEl>
                                        <p:attrNameLst>
                                          <p:attrName>ppt_w</p:attrName>
                                        </p:attrNameLst>
                                      </p:cBhvr>
                                      <p:tavLst>
                                        <p:tav tm="0">
                                          <p:val>
                                            <p:fltVal val="0"/>
                                          </p:val>
                                        </p:tav>
                                        <p:tav tm="100000">
                                          <p:val>
                                            <p:strVal val="#ppt_w"/>
                                          </p:val>
                                        </p:tav>
                                      </p:tavLst>
                                    </p:anim>
                                    <p:anim calcmode="lin" valueType="num">
                                      <p:cBhvr>
                                        <p:cTn id="48" dur="500" fill="hold"/>
                                        <p:tgtEl>
                                          <p:spTgt spid="161"/>
                                        </p:tgtEl>
                                        <p:attrNameLst>
                                          <p:attrName>ppt_h</p:attrName>
                                        </p:attrNameLst>
                                      </p:cBhvr>
                                      <p:tavLst>
                                        <p:tav tm="0">
                                          <p:val>
                                            <p:fltVal val="0"/>
                                          </p:val>
                                        </p:tav>
                                        <p:tav tm="100000">
                                          <p:val>
                                            <p:strVal val="#ppt_h"/>
                                          </p:val>
                                        </p:tav>
                                      </p:tavLst>
                                    </p:anim>
                                    <p:animEffect transition="in" filter="fade">
                                      <p:cBhvr>
                                        <p:cTn id="49" dur="500"/>
                                        <p:tgtEl>
                                          <p:spTgt spid="161"/>
                                        </p:tgtEl>
                                      </p:cBhvr>
                                    </p:animEffect>
                                  </p:childTnLst>
                                </p:cTn>
                              </p:par>
                              <p:par>
                                <p:cTn id="50" presetID="53" presetClass="entr" presetSubtype="16" fill="hold" nodeType="withEffect">
                                  <p:stCondLst>
                                    <p:cond delay="0"/>
                                  </p:stCondLst>
                                  <p:childTnLst>
                                    <p:set>
                                      <p:cBhvr>
                                        <p:cTn id="51" dur="1" fill="hold">
                                          <p:stCondLst>
                                            <p:cond delay="0"/>
                                          </p:stCondLst>
                                        </p:cTn>
                                        <p:tgtEl>
                                          <p:spTgt spid="162"/>
                                        </p:tgtEl>
                                        <p:attrNameLst>
                                          <p:attrName>style.visibility</p:attrName>
                                        </p:attrNameLst>
                                      </p:cBhvr>
                                      <p:to>
                                        <p:strVal val="visible"/>
                                      </p:to>
                                    </p:set>
                                    <p:anim calcmode="lin" valueType="num">
                                      <p:cBhvr>
                                        <p:cTn id="52" dur="500" fill="hold"/>
                                        <p:tgtEl>
                                          <p:spTgt spid="162"/>
                                        </p:tgtEl>
                                        <p:attrNameLst>
                                          <p:attrName>ppt_w</p:attrName>
                                        </p:attrNameLst>
                                      </p:cBhvr>
                                      <p:tavLst>
                                        <p:tav tm="0">
                                          <p:val>
                                            <p:fltVal val="0"/>
                                          </p:val>
                                        </p:tav>
                                        <p:tav tm="100000">
                                          <p:val>
                                            <p:strVal val="#ppt_w"/>
                                          </p:val>
                                        </p:tav>
                                      </p:tavLst>
                                    </p:anim>
                                    <p:anim calcmode="lin" valueType="num">
                                      <p:cBhvr>
                                        <p:cTn id="53" dur="500" fill="hold"/>
                                        <p:tgtEl>
                                          <p:spTgt spid="162"/>
                                        </p:tgtEl>
                                        <p:attrNameLst>
                                          <p:attrName>ppt_h</p:attrName>
                                        </p:attrNameLst>
                                      </p:cBhvr>
                                      <p:tavLst>
                                        <p:tav tm="0">
                                          <p:val>
                                            <p:fltVal val="0"/>
                                          </p:val>
                                        </p:tav>
                                        <p:tav tm="100000">
                                          <p:val>
                                            <p:strVal val="#ppt_h"/>
                                          </p:val>
                                        </p:tav>
                                      </p:tavLst>
                                    </p:anim>
                                    <p:animEffect transition="in" filter="fade">
                                      <p:cBhvr>
                                        <p:cTn id="54" dur="500"/>
                                        <p:tgtEl>
                                          <p:spTgt spid="16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63"/>
                                        </p:tgtEl>
                                        <p:attrNameLst>
                                          <p:attrName>style.visibility</p:attrName>
                                        </p:attrNameLst>
                                      </p:cBhvr>
                                      <p:to>
                                        <p:strVal val="visible"/>
                                      </p:to>
                                    </p:set>
                                    <p:anim calcmode="lin" valueType="num">
                                      <p:cBhvr>
                                        <p:cTn id="57" dur="500" fill="hold"/>
                                        <p:tgtEl>
                                          <p:spTgt spid="163"/>
                                        </p:tgtEl>
                                        <p:attrNameLst>
                                          <p:attrName>ppt_w</p:attrName>
                                        </p:attrNameLst>
                                      </p:cBhvr>
                                      <p:tavLst>
                                        <p:tav tm="0">
                                          <p:val>
                                            <p:fltVal val="0"/>
                                          </p:val>
                                        </p:tav>
                                        <p:tav tm="100000">
                                          <p:val>
                                            <p:strVal val="#ppt_w"/>
                                          </p:val>
                                        </p:tav>
                                      </p:tavLst>
                                    </p:anim>
                                    <p:anim calcmode="lin" valueType="num">
                                      <p:cBhvr>
                                        <p:cTn id="58" dur="500" fill="hold"/>
                                        <p:tgtEl>
                                          <p:spTgt spid="163"/>
                                        </p:tgtEl>
                                        <p:attrNameLst>
                                          <p:attrName>ppt_h</p:attrName>
                                        </p:attrNameLst>
                                      </p:cBhvr>
                                      <p:tavLst>
                                        <p:tav tm="0">
                                          <p:val>
                                            <p:fltVal val="0"/>
                                          </p:val>
                                        </p:tav>
                                        <p:tav tm="100000">
                                          <p:val>
                                            <p:strVal val="#ppt_h"/>
                                          </p:val>
                                        </p:tav>
                                      </p:tavLst>
                                    </p:anim>
                                    <p:animEffect transition="in" filter="fade">
                                      <p:cBhvr>
                                        <p:cTn id="59" dur="500"/>
                                        <p:tgtEl>
                                          <p:spTgt spid="163"/>
                                        </p:tgtEl>
                                      </p:cBhvr>
                                    </p:animEffect>
                                  </p:childTnLst>
                                </p:cTn>
                              </p:par>
                              <p:par>
                                <p:cTn id="60" presetID="53" presetClass="entr" presetSubtype="16" fill="hold" nodeType="withEffect">
                                  <p:stCondLst>
                                    <p:cond delay="0"/>
                                  </p:stCondLst>
                                  <p:childTnLst>
                                    <p:set>
                                      <p:cBhvr>
                                        <p:cTn id="61" dur="1" fill="hold">
                                          <p:stCondLst>
                                            <p:cond delay="0"/>
                                          </p:stCondLst>
                                        </p:cTn>
                                        <p:tgtEl>
                                          <p:spTgt spid="164"/>
                                        </p:tgtEl>
                                        <p:attrNameLst>
                                          <p:attrName>style.visibility</p:attrName>
                                        </p:attrNameLst>
                                      </p:cBhvr>
                                      <p:to>
                                        <p:strVal val="visible"/>
                                      </p:to>
                                    </p:set>
                                    <p:anim calcmode="lin" valueType="num">
                                      <p:cBhvr>
                                        <p:cTn id="62" dur="500" fill="hold"/>
                                        <p:tgtEl>
                                          <p:spTgt spid="164"/>
                                        </p:tgtEl>
                                        <p:attrNameLst>
                                          <p:attrName>ppt_w</p:attrName>
                                        </p:attrNameLst>
                                      </p:cBhvr>
                                      <p:tavLst>
                                        <p:tav tm="0">
                                          <p:val>
                                            <p:fltVal val="0"/>
                                          </p:val>
                                        </p:tav>
                                        <p:tav tm="100000">
                                          <p:val>
                                            <p:strVal val="#ppt_w"/>
                                          </p:val>
                                        </p:tav>
                                      </p:tavLst>
                                    </p:anim>
                                    <p:anim calcmode="lin" valueType="num">
                                      <p:cBhvr>
                                        <p:cTn id="63" dur="500" fill="hold"/>
                                        <p:tgtEl>
                                          <p:spTgt spid="164"/>
                                        </p:tgtEl>
                                        <p:attrNameLst>
                                          <p:attrName>ppt_h</p:attrName>
                                        </p:attrNameLst>
                                      </p:cBhvr>
                                      <p:tavLst>
                                        <p:tav tm="0">
                                          <p:val>
                                            <p:fltVal val="0"/>
                                          </p:val>
                                        </p:tav>
                                        <p:tav tm="100000">
                                          <p:val>
                                            <p:strVal val="#ppt_h"/>
                                          </p:val>
                                        </p:tav>
                                      </p:tavLst>
                                    </p:anim>
                                    <p:animEffect transition="in" filter="fade">
                                      <p:cBhvr>
                                        <p:cTn id="64" dur="500"/>
                                        <p:tgtEl>
                                          <p:spTgt spid="164"/>
                                        </p:tgtEl>
                                      </p:cBhvr>
                                    </p:animEffect>
                                  </p:childTnLst>
                                </p:cTn>
                              </p:par>
                              <p:par>
                                <p:cTn id="65" presetID="53" presetClass="entr" presetSubtype="16" fill="hold" nodeType="withEffect">
                                  <p:stCondLst>
                                    <p:cond delay="0"/>
                                  </p:stCondLst>
                                  <p:childTnLst>
                                    <p:set>
                                      <p:cBhvr>
                                        <p:cTn id="66" dur="1" fill="hold">
                                          <p:stCondLst>
                                            <p:cond delay="0"/>
                                          </p:stCondLst>
                                        </p:cTn>
                                        <p:tgtEl>
                                          <p:spTgt spid="173"/>
                                        </p:tgtEl>
                                        <p:attrNameLst>
                                          <p:attrName>style.visibility</p:attrName>
                                        </p:attrNameLst>
                                      </p:cBhvr>
                                      <p:to>
                                        <p:strVal val="visible"/>
                                      </p:to>
                                    </p:set>
                                    <p:anim calcmode="lin" valueType="num">
                                      <p:cBhvr>
                                        <p:cTn id="67" dur="500" fill="hold"/>
                                        <p:tgtEl>
                                          <p:spTgt spid="173"/>
                                        </p:tgtEl>
                                        <p:attrNameLst>
                                          <p:attrName>ppt_w</p:attrName>
                                        </p:attrNameLst>
                                      </p:cBhvr>
                                      <p:tavLst>
                                        <p:tav tm="0">
                                          <p:val>
                                            <p:fltVal val="0"/>
                                          </p:val>
                                        </p:tav>
                                        <p:tav tm="100000">
                                          <p:val>
                                            <p:strVal val="#ppt_w"/>
                                          </p:val>
                                        </p:tav>
                                      </p:tavLst>
                                    </p:anim>
                                    <p:anim calcmode="lin" valueType="num">
                                      <p:cBhvr>
                                        <p:cTn id="68" dur="500" fill="hold"/>
                                        <p:tgtEl>
                                          <p:spTgt spid="173"/>
                                        </p:tgtEl>
                                        <p:attrNameLst>
                                          <p:attrName>ppt_h</p:attrName>
                                        </p:attrNameLst>
                                      </p:cBhvr>
                                      <p:tavLst>
                                        <p:tav tm="0">
                                          <p:val>
                                            <p:fltVal val="0"/>
                                          </p:val>
                                        </p:tav>
                                        <p:tav tm="100000">
                                          <p:val>
                                            <p:strVal val="#ppt_h"/>
                                          </p:val>
                                        </p:tav>
                                      </p:tavLst>
                                    </p:anim>
                                    <p:animEffect transition="in" filter="fade">
                                      <p:cBhvr>
                                        <p:cTn id="69" dur="500"/>
                                        <p:tgtEl>
                                          <p:spTgt spid="173"/>
                                        </p:tgtEl>
                                      </p:cBhvr>
                                    </p:animEffect>
                                  </p:childTnLst>
                                </p:cTn>
                              </p:par>
                              <p:par>
                                <p:cTn id="70" presetID="53" presetClass="entr" presetSubtype="16" fill="hold" nodeType="withEffect">
                                  <p:stCondLst>
                                    <p:cond delay="0"/>
                                  </p:stCondLst>
                                  <p:childTnLst>
                                    <p:set>
                                      <p:cBhvr>
                                        <p:cTn id="71" dur="1" fill="hold">
                                          <p:stCondLst>
                                            <p:cond delay="0"/>
                                          </p:stCondLst>
                                        </p:cTn>
                                        <p:tgtEl>
                                          <p:spTgt spid="182"/>
                                        </p:tgtEl>
                                        <p:attrNameLst>
                                          <p:attrName>style.visibility</p:attrName>
                                        </p:attrNameLst>
                                      </p:cBhvr>
                                      <p:to>
                                        <p:strVal val="visible"/>
                                      </p:to>
                                    </p:set>
                                    <p:anim calcmode="lin" valueType="num">
                                      <p:cBhvr>
                                        <p:cTn id="72" dur="500" fill="hold"/>
                                        <p:tgtEl>
                                          <p:spTgt spid="182"/>
                                        </p:tgtEl>
                                        <p:attrNameLst>
                                          <p:attrName>ppt_w</p:attrName>
                                        </p:attrNameLst>
                                      </p:cBhvr>
                                      <p:tavLst>
                                        <p:tav tm="0">
                                          <p:val>
                                            <p:fltVal val="0"/>
                                          </p:val>
                                        </p:tav>
                                        <p:tav tm="100000">
                                          <p:val>
                                            <p:strVal val="#ppt_w"/>
                                          </p:val>
                                        </p:tav>
                                      </p:tavLst>
                                    </p:anim>
                                    <p:anim calcmode="lin" valueType="num">
                                      <p:cBhvr>
                                        <p:cTn id="73" dur="500" fill="hold"/>
                                        <p:tgtEl>
                                          <p:spTgt spid="182"/>
                                        </p:tgtEl>
                                        <p:attrNameLst>
                                          <p:attrName>ppt_h</p:attrName>
                                        </p:attrNameLst>
                                      </p:cBhvr>
                                      <p:tavLst>
                                        <p:tav tm="0">
                                          <p:val>
                                            <p:fltVal val="0"/>
                                          </p:val>
                                        </p:tav>
                                        <p:tav tm="100000">
                                          <p:val>
                                            <p:strVal val="#ppt_h"/>
                                          </p:val>
                                        </p:tav>
                                      </p:tavLst>
                                    </p:anim>
                                    <p:animEffect transition="in" filter="fade">
                                      <p:cBhvr>
                                        <p:cTn id="74" dur="500"/>
                                        <p:tgtEl>
                                          <p:spTgt spid="182"/>
                                        </p:tgtEl>
                                      </p:cBhvr>
                                    </p:animEffect>
                                  </p:childTnLst>
                                </p:cTn>
                              </p:par>
                              <p:par>
                                <p:cTn id="75" presetID="53" presetClass="entr" presetSubtype="16" fill="hold" nodeType="withEffect">
                                  <p:stCondLst>
                                    <p:cond delay="0"/>
                                  </p:stCondLst>
                                  <p:childTnLst>
                                    <p:set>
                                      <p:cBhvr>
                                        <p:cTn id="76" dur="1" fill="hold">
                                          <p:stCondLst>
                                            <p:cond delay="0"/>
                                          </p:stCondLst>
                                        </p:cTn>
                                        <p:tgtEl>
                                          <p:spTgt spid="190"/>
                                        </p:tgtEl>
                                        <p:attrNameLst>
                                          <p:attrName>style.visibility</p:attrName>
                                        </p:attrNameLst>
                                      </p:cBhvr>
                                      <p:to>
                                        <p:strVal val="visible"/>
                                      </p:to>
                                    </p:set>
                                    <p:anim calcmode="lin" valueType="num">
                                      <p:cBhvr>
                                        <p:cTn id="77" dur="500" fill="hold"/>
                                        <p:tgtEl>
                                          <p:spTgt spid="190"/>
                                        </p:tgtEl>
                                        <p:attrNameLst>
                                          <p:attrName>ppt_w</p:attrName>
                                        </p:attrNameLst>
                                      </p:cBhvr>
                                      <p:tavLst>
                                        <p:tav tm="0">
                                          <p:val>
                                            <p:fltVal val="0"/>
                                          </p:val>
                                        </p:tav>
                                        <p:tav tm="100000">
                                          <p:val>
                                            <p:strVal val="#ppt_w"/>
                                          </p:val>
                                        </p:tav>
                                      </p:tavLst>
                                    </p:anim>
                                    <p:anim calcmode="lin" valueType="num">
                                      <p:cBhvr>
                                        <p:cTn id="78" dur="500" fill="hold"/>
                                        <p:tgtEl>
                                          <p:spTgt spid="190"/>
                                        </p:tgtEl>
                                        <p:attrNameLst>
                                          <p:attrName>ppt_h</p:attrName>
                                        </p:attrNameLst>
                                      </p:cBhvr>
                                      <p:tavLst>
                                        <p:tav tm="0">
                                          <p:val>
                                            <p:fltVal val="0"/>
                                          </p:val>
                                        </p:tav>
                                        <p:tav tm="100000">
                                          <p:val>
                                            <p:strVal val="#ppt_h"/>
                                          </p:val>
                                        </p:tav>
                                      </p:tavLst>
                                    </p:anim>
                                    <p:animEffect transition="in" filter="fade">
                                      <p:cBhvr>
                                        <p:cTn id="79" dur="500"/>
                                        <p:tgtEl>
                                          <p:spTgt spid="190"/>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02"/>
                                        </p:tgtEl>
                                        <p:attrNameLst>
                                          <p:attrName>style.visibility</p:attrName>
                                        </p:attrNameLst>
                                      </p:cBhvr>
                                      <p:to>
                                        <p:strVal val="visible"/>
                                      </p:to>
                                    </p:set>
                                    <p:anim calcmode="lin" valueType="num">
                                      <p:cBhvr>
                                        <p:cTn id="82" dur="500" fill="hold"/>
                                        <p:tgtEl>
                                          <p:spTgt spid="202"/>
                                        </p:tgtEl>
                                        <p:attrNameLst>
                                          <p:attrName>ppt_w</p:attrName>
                                        </p:attrNameLst>
                                      </p:cBhvr>
                                      <p:tavLst>
                                        <p:tav tm="0">
                                          <p:val>
                                            <p:fltVal val="0"/>
                                          </p:val>
                                        </p:tav>
                                        <p:tav tm="100000">
                                          <p:val>
                                            <p:strVal val="#ppt_w"/>
                                          </p:val>
                                        </p:tav>
                                      </p:tavLst>
                                    </p:anim>
                                    <p:anim calcmode="lin" valueType="num">
                                      <p:cBhvr>
                                        <p:cTn id="83" dur="500" fill="hold"/>
                                        <p:tgtEl>
                                          <p:spTgt spid="202"/>
                                        </p:tgtEl>
                                        <p:attrNameLst>
                                          <p:attrName>ppt_h</p:attrName>
                                        </p:attrNameLst>
                                      </p:cBhvr>
                                      <p:tavLst>
                                        <p:tav tm="0">
                                          <p:val>
                                            <p:fltVal val="0"/>
                                          </p:val>
                                        </p:tav>
                                        <p:tav tm="100000">
                                          <p:val>
                                            <p:strVal val="#ppt_h"/>
                                          </p:val>
                                        </p:tav>
                                      </p:tavLst>
                                    </p:anim>
                                    <p:animEffect transition="in" filter="fade">
                                      <p:cBhvr>
                                        <p:cTn id="84" dur="500"/>
                                        <p:tgtEl>
                                          <p:spTgt spid="202"/>
                                        </p:tgtEl>
                                      </p:cBhvr>
                                    </p:animEffect>
                                  </p:childTnLst>
                                </p:cTn>
                              </p:par>
                              <p:par>
                                <p:cTn id="85" presetID="53" presetClass="entr" presetSubtype="16" fill="hold" nodeType="withEffect">
                                  <p:stCondLst>
                                    <p:cond delay="0"/>
                                  </p:stCondLst>
                                  <p:childTnLst>
                                    <p:set>
                                      <p:cBhvr>
                                        <p:cTn id="86" dur="1" fill="hold">
                                          <p:stCondLst>
                                            <p:cond delay="0"/>
                                          </p:stCondLst>
                                        </p:cTn>
                                        <p:tgtEl>
                                          <p:spTgt spid="205"/>
                                        </p:tgtEl>
                                        <p:attrNameLst>
                                          <p:attrName>style.visibility</p:attrName>
                                        </p:attrNameLst>
                                      </p:cBhvr>
                                      <p:to>
                                        <p:strVal val="visible"/>
                                      </p:to>
                                    </p:set>
                                    <p:anim calcmode="lin" valueType="num">
                                      <p:cBhvr>
                                        <p:cTn id="87" dur="500" fill="hold"/>
                                        <p:tgtEl>
                                          <p:spTgt spid="205"/>
                                        </p:tgtEl>
                                        <p:attrNameLst>
                                          <p:attrName>ppt_w</p:attrName>
                                        </p:attrNameLst>
                                      </p:cBhvr>
                                      <p:tavLst>
                                        <p:tav tm="0">
                                          <p:val>
                                            <p:fltVal val="0"/>
                                          </p:val>
                                        </p:tav>
                                        <p:tav tm="100000">
                                          <p:val>
                                            <p:strVal val="#ppt_w"/>
                                          </p:val>
                                        </p:tav>
                                      </p:tavLst>
                                    </p:anim>
                                    <p:anim calcmode="lin" valueType="num">
                                      <p:cBhvr>
                                        <p:cTn id="88" dur="500" fill="hold"/>
                                        <p:tgtEl>
                                          <p:spTgt spid="205"/>
                                        </p:tgtEl>
                                        <p:attrNameLst>
                                          <p:attrName>ppt_h</p:attrName>
                                        </p:attrNameLst>
                                      </p:cBhvr>
                                      <p:tavLst>
                                        <p:tav tm="0">
                                          <p:val>
                                            <p:fltVal val="0"/>
                                          </p:val>
                                        </p:tav>
                                        <p:tav tm="100000">
                                          <p:val>
                                            <p:strVal val="#ppt_h"/>
                                          </p:val>
                                        </p:tav>
                                      </p:tavLst>
                                    </p:anim>
                                    <p:animEffect transition="in" filter="fade">
                                      <p:cBhvr>
                                        <p:cTn id="89" dur="500"/>
                                        <p:tgtEl>
                                          <p:spTgt spid="205"/>
                                        </p:tgtEl>
                                      </p:cBhvr>
                                    </p:animEffect>
                                  </p:childTnLst>
                                </p:cTn>
                              </p:par>
                              <p:par>
                                <p:cTn id="90" presetID="53" presetClass="entr" presetSubtype="16" fill="hold" nodeType="withEffect">
                                  <p:stCondLst>
                                    <p:cond delay="0"/>
                                  </p:stCondLst>
                                  <p:childTnLst>
                                    <p:set>
                                      <p:cBhvr>
                                        <p:cTn id="91" dur="1" fill="hold">
                                          <p:stCondLst>
                                            <p:cond delay="0"/>
                                          </p:stCondLst>
                                        </p:cTn>
                                        <p:tgtEl>
                                          <p:spTgt spid="206"/>
                                        </p:tgtEl>
                                        <p:attrNameLst>
                                          <p:attrName>style.visibility</p:attrName>
                                        </p:attrNameLst>
                                      </p:cBhvr>
                                      <p:to>
                                        <p:strVal val="visible"/>
                                      </p:to>
                                    </p:set>
                                    <p:anim calcmode="lin" valueType="num">
                                      <p:cBhvr>
                                        <p:cTn id="92" dur="500" fill="hold"/>
                                        <p:tgtEl>
                                          <p:spTgt spid="206"/>
                                        </p:tgtEl>
                                        <p:attrNameLst>
                                          <p:attrName>ppt_w</p:attrName>
                                        </p:attrNameLst>
                                      </p:cBhvr>
                                      <p:tavLst>
                                        <p:tav tm="0">
                                          <p:val>
                                            <p:fltVal val="0"/>
                                          </p:val>
                                        </p:tav>
                                        <p:tav tm="100000">
                                          <p:val>
                                            <p:strVal val="#ppt_w"/>
                                          </p:val>
                                        </p:tav>
                                      </p:tavLst>
                                    </p:anim>
                                    <p:anim calcmode="lin" valueType="num">
                                      <p:cBhvr>
                                        <p:cTn id="93" dur="500" fill="hold"/>
                                        <p:tgtEl>
                                          <p:spTgt spid="206"/>
                                        </p:tgtEl>
                                        <p:attrNameLst>
                                          <p:attrName>ppt_h</p:attrName>
                                        </p:attrNameLst>
                                      </p:cBhvr>
                                      <p:tavLst>
                                        <p:tav tm="0">
                                          <p:val>
                                            <p:fltVal val="0"/>
                                          </p:val>
                                        </p:tav>
                                        <p:tav tm="100000">
                                          <p:val>
                                            <p:strVal val="#ppt_h"/>
                                          </p:val>
                                        </p:tav>
                                      </p:tavLst>
                                    </p:anim>
                                    <p:animEffect transition="in" filter="fade">
                                      <p:cBhvr>
                                        <p:cTn id="94" dur="500"/>
                                        <p:tgtEl>
                                          <p:spTgt spid="206"/>
                                        </p:tgtEl>
                                      </p:cBhvr>
                                    </p:animEffect>
                                  </p:childTnLst>
                                </p:cTn>
                              </p:par>
                              <p:par>
                                <p:cTn id="95" presetID="53" presetClass="entr" presetSubtype="16" fill="hold" nodeType="withEffect">
                                  <p:stCondLst>
                                    <p:cond delay="0"/>
                                  </p:stCondLst>
                                  <p:childTnLst>
                                    <p:set>
                                      <p:cBhvr>
                                        <p:cTn id="96" dur="1" fill="hold">
                                          <p:stCondLst>
                                            <p:cond delay="0"/>
                                          </p:stCondLst>
                                        </p:cTn>
                                        <p:tgtEl>
                                          <p:spTgt spid="207"/>
                                        </p:tgtEl>
                                        <p:attrNameLst>
                                          <p:attrName>style.visibility</p:attrName>
                                        </p:attrNameLst>
                                      </p:cBhvr>
                                      <p:to>
                                        <p:strVal val="visible"/>
                                      </p:to>
                                    </p:set>
                                    <p:anim calcmode="lin" valueType="num">
                                      <p:cBhvr>
                                        <p:cTn id="97" dur="500" fill="hold"/>
                                        <p:tgtEl>
                                          <p:spTgt spid="207"/>
                                        </p:tgtEl>
                                        <p:attrNameLst>
                                          <p:attrName>ppt_w</p:attrName>
                                        </p:attrNameLst>
                                      </p:cBhvr>
                                      <p:tavLst>
                                        <p:tav tm="0">
                                          <p:val>
                                            <p:fltVal val="0"/>
                                          </p:val>
                                        </p:tav>
                                        <p:tav tm="100000">
                                          <p:val>
                                            <p:strVal val="#ppt_w"/>
                                          </p:val>
                                        </p:tav>
                                      </p:tavLst>
                                    </p:anim>
                                    <p:anim calcmode="lin" valueType="num">
                                      <p:cBhvr>
                                        <p:cTn id="98" dur="500" fill="hold"/>
                                        <p:tgtEl>
                                          <p:spTgt spid="207"/>
                                        </p:tgtEl>
                                        <p:attrNameLst>
                                          <p:attrName>ppt_h</p:attrName>
                                        </p:attrNameLst>
                                      </p:cBhvr>
                                      <p:tavLst>
                                        <p:tav tm="0">
                                          <p:val>
                                            <p:fltVal val="0"/>
                                          </p:val>
                                        </p:tav>
                                        <p:tav tm="100000">
                                          <p:val>
                                            <p:strVal val="#ppt_h"/>
                                          </p:val>
                                        </p:tav>
                                      </p:tavLst>
                                    </p:anim>
                                    <p:animEffect transition="in" filter="fade">
                                      <p:cBhvr>
                                        <p:cTn id="99" dur="500"/>
                                        <p:tgtEl>
                                          <p:spTgt spid="207"/>
                                        </p:tgtEl>
                                      </p:cBhvr>
                                    </p:animEffect>
                                  </p:childTnLst>
                                </p:cTn>
                              </p:par>
                              <p:par>
                                <p:cTn id="100" presetID="53" presetClass="entr" presetSubtype="16" fill="hold" nodeType="withEffect">
                                  <p:stCondLst>
                                    <p:cond delay="0"/>
                                  </p:stCondLst>
                                  <p:childTnLst>
                                    <p:set>
                                      <p:cBhvr>
                                        <p:cTn id="101" dur="1" fill="hold">
                                          <p:stCondLst>
                                            <p:cond delay="0"/>
                                          </p:stCondLst>
                                        </p:cTn>
                                        <p:tgtEl>
                                          <p:spTgt spid="208"/>
                                        </p:tgtEl>
                                        <p:attrNameLst>
                                          <p:attrName>style.visibility</p:attrName>
                                        </p:attrNameLst>
                                      </p:cBhvr>
                                      <p:to>
                                        <p:strVal val="visible"/>
                                      </p:to>
                                    </p:set>
                                    <p:anim calcmode="lin" valueType="num">
                                      <p:cBhvr>
                                        <p:cTn id="102" dur="500" fill="hold"/>
                                        <p:tgtEl>
                                          <p:spTgt spid="208"/>
                                        </p:tgtEl>
                                        <p:attrNameLst>
                                          <p:attrName>ppt_w</p:attrName>
                                        </p:attrNameLst>
                                      </p:cBhvr>
                                      <p:tavLst>
                                        <p:tav tm="0">
                                          <p:val>
                                            <p:fltVal val="0"/>
                                          </p:val>
                                        </p:tav>
                                        <p:tav tm="100000">
                                          <p:val>
                                            <p:strVal val="#ppt_w"/>
                                          </p:val>
                                        </p:tav>
                                      </p:tavLst>
                                    </p:anim>
                                    <p:anim calcmode="lin" valueType="num">
                                      <p:cBhvr>
                                        <p:cTn id="103" dur="500" fill="hold"/>
                                        <p:tgtEl>
                                          <p:spTgt spid="208"/>
                                        </p:tgtEl>
                                        <p:attrNameLst>
                                          <p:attrName>ppt_h</p:attrName>
                                        </p:attrNameLst>
                                      </p:cBhvr>
                                      <p:tavLst>
                                        <p:tav tm="0">
                                          <p:val>
                                            <p:fltVal val="0"/>
                                          </p:val>
                                        </p:tav>
                                        <p:tav tm="100000">
                                          <p:val>
                                            <p:strVal val="#ppt_h"/>
                                          </p:val>
                                        </p:tav>
                                      </p:tavLst>
                                    </p:anim>
                                    <p:animEffect transition="in" filter="fade">
                                      <p:cBhvr>
                                        <p:cTn id="104" dur="500"/>
                                        <p:tgtEl>
                                          <p:spTgt spid="208"/>
                                        </p:tgtEl>
                                      </p:cBhvr>
                                    </p:animEffect>
                                  </p:childTnLst>
                                </p:cTn>
                              </p:par>
                              <p:par>
                                <p:cTn id="105" presetID="53" presetClass="entr" presetSubtype="16" fill="hold" nodeType="withEffect">
                                  <p:stCondLst>
                                    <p:cond delay="0"/>
                                  </p:stCondLst>
                                  <p:childTnLst>
                                    <p:set>
                                      <p:cBhvr>
                                        <p:cTn id="106" dur="1" fill="hold">
                                          <p:stCondLst>
                                            <p:cond delay="0"/>
                                          </p:stCondLst>
                                        </p:cTn>
                                        <p:tgtEl>
                                          <p:spTgt spid="209"/>
                                        </p:tgtEl>
                                        <p:attrNameLst>
                                          <p:attrName>style.visibility</p:attrName>
                                        </p:attrNameLst>
                                      </p:cBhvr>
                                      <p:to>
                                        <p:strVal val="visible"/>
                                      </p:to>
                                    </p:set>
                                    <p:anim calcmode="lin" valueType="num">
                                      <p:cBhvr>
                                        <p:cTn id="107" dur="500" fill="hold"/>
                                        <p:tgtEl>
                                          <p:spTgt spid="209"/>
                                        </p:tgtEl>
                                        <p:attrNameLst>
                                          <p:attrName>ppt_w</p:attrName>
                                        </p:attrNameLst>
                                      </p:cBhvr>
                                      <p:tavLst>
                                        <p:tav tm="0">
                                          <p:val>
                                            <p:fltVal val="0"/>
                                          </p:val>
                                        </p:tav>
                                        <p:tav tm="100000">
                                          <p:val>
                                            <p:strVal val="#ppt_w"/>
                                          </p:val>
                                        </p:tav>
                                      </p:tavLst>
                                    </p:anim>
                                    <p:anim calcmode="lin" valueType="num">
                                      <p:cBhvr>
                                        <p:cTn id="108" dur="500" fill="hold"/>
                                        <p:tgtEl>
                                          <p:spTgt spid="209"/>
                                        </p:tgtEl>
                                        <p:attrNameLst>
                                          <p:attrName>ppt_h</p:attrName>
                                        </p:attrNameLst>
                                      </p:cBhvr>
                                      <p:tavLst>
                                        <p:tav tm="0">
                                          <p:val>
                                            <p:fltVal val="0"/>
                                          </p:val>
                                        </p:tav>
                                        <p:tav tm="100000">
                                          <p:val>
                                            <p:strVal val="#ppt_h"/>
                                          </p:val>
                                        </p:tav>
                                      </p:tavLst>
                                    </p:anim>
                                    <p:animEffect transition="in" filter="fade">
                                      <p:cBhvr>
                                        <p:cTn id="109" dur="500"/>
                                        <p:tgtEl>
                                          <p:spTgt spid="209"/>
                                        </p:tgtEl>
                                      </p:cBhvr>
                                    </p:animEffect>
                                  </p:childTnLst>
                                </p:cTn>
                              </p:par>
                              <p:par>
                                <p:cTn id="110" presetID="53" presetClass="entr" presetSubtype="16" fill="hold" nodeType="withEffect">
                                  <p:stCondLst>
                                    <p:cond delay="0"/>
                                  </p:stCondLst>
                                  <p:childTnLst>
                                    <p:set>
                                      <p:cBhvr>
                                        <p:cTn id="111" dur="1" fill="hold">
                                          <p:stCondLst>
                                            <p:cond delay="0"/>
                                          </p:stCondLst>
                                        </p:cTn>
                                        <p:tgtEl>
                                          <p:spTgt spid="226"/>
                                        </p:tgtEl>
                                        <p:attrNameLst>
                                          <p:attrName>style.visibility</p:attrName>
                                        </p:attrNameLst>
                                      </p:cBhvr>
                                      <p:to>
                                        <p:strVal val="visible"/>
                                      </p:to>
                                    </p:set>
                                    <p:anim calcmode="lin" valueType="num">
                                      <p:cBhvr>
                                        <p:cTn id="112" dur="500" fill="hold"/>
                                        <p:tgtEl>
                                          <p:spTgt spid="226"/>
                                        </p:tgtEl>
                                        <p:attrNameLst>
                                          <p:attrName>ppt_w</p:attrName>
                                        </p:attrNameLst>
                                      </p:cBhvr>
                                      <p:tavLst>
                                        <p:tav tm="0">
                                          <p:val>
                                            <p:fltVal val="0"/>
                                          </p:val>
                                        </p:tav>
                                        <p:tav tm="100000">
                                          <p:val>
                                            <p:strVal val="#ppt_w"/>
                                          </p:val>
                                        </p:tav>
                                      </p:tavLst>
                                    </p:anim>
                                    <p:anim calcmode="lin" valueType="num">
                                      <p:cBhvr>
                                        <p:cTn id="113" dur="500" fill="hold"/>
                                        <p:tgtEl>
                                          <p:spTgt spid="226"/>
                                        </p:tgtEl>
                                        <p:attrNameLst>
                                          <p:attrName>ppt_h</p:attrName>
                                        </p:attrNameLst>
                                      </p:cBhvr>
                                      <p:tavLst>
                                        <p:tav tm="0">
                                          <p:val>
                                            <p:fltVal val="0"/>
                                          </p:val>
                                        </p:tav>
                                        <p:tav tm="100000">
                                          <p:val>
                                            <p:strVal val="#ppt_h"/>
                                          </p:val>
                                        </p:tav>
                                      </p:tavLst>
                                    </p:anim>
                                    <p:animEffect transition="in" filter="fade">
                                      <p:cBhvr>
                                        <p:cTn id="114" dur="500"/>
                                        <p:tgtEl>
                                          <p:spTgt spid="226"/>
                                        </p:tgtEl>
                                      </p:cBhvr>
                                    </p:animEffect>
                                  </p:childTnLst>
                                </p:cTn>
                              </p:par>
                              <p:par>
                                <p:cTn id="115" presetID="53" presetClass="entr" presetSubtype="16" fill="hold" nodeType="withEffect">
                                  <p:stCondLst>
                                    <p:cond delay="0"/>
                                  </p:stCondLst>
                                  <p:childTnLst>
                                    <p:set>
                                      <p:cBhvr>
                                        <p:cTn id="116" dur="1" fill="hold">
                                          <p:stCondLst>
                                            <p:cond delay="0"/>
                                          </p:stCondLst>
                                        </p:cTn>
                                        <p:tgtEl>
                                          <p:spTgt spid="260"/>
                                        </p:tgtEl>
                                        <p:attrNameLst>
                                          <p:attrName>style.visibility</p:attrName>
                                        </p:attrNameLst>
                                      </p:cBhvr>
                                      <p:to>
                                        <p:strVal val="visible"/>
                                      </p:to>
                                    </p:set>
                                    <p:anim calcmode="lin" valueType="num">
                                      <p:cBhvr>
                                        <p:cTn id="117" dur="500" fill="hold"/>
                                        <p:tgtEl>
                                          <p:spTgt spid="260"/>
                                        </p:tgtEl>
                                        <p:attrNameLst>
                                          <p:attrName>ppt_w</p:attrName>
                                        </p:attrNameLst>
                                      </p:cBhvr>
                                      <p:tavLst>
                                        <p:tav tm="0">
                                          <p:val>
                                            <p:fltVal val="0"/>
                                          </p:val>
                                        </p:tav>
                                        <p:tav tm="100000">
                                          <p:val>
                                            <p:strVal val="#ppt_w"/>
                                          </p:val>
                                        </p:tav>
                                      </p:tavLst>
                                    </p:anim>
                                    <p:anim calcmode="lin" valueType="num">
                                      <p:cBhvr>
                                        <p:cTn id="118" dur="500" fill="hold"/>
                                        <p:tgtEl>
                                          <p:spTgt spid="260"/>
                                        </p:tgtEl>
                                        <p:attrNameLst>
                                          <p:attrName>ppt_h</p:attrName>
                                        </p:attrNameLst>
                                      </p:cBhvr>
                                      <p:tavLst>
                                        <p:tav tm="0">
                                          <p:val>
                                            <p:fltVal val="0"/>
                                          </p:val>
                                        </p:tav>
                                        <p:tav tm="100000">
                                          <p:val>
                                            <p:strVal val="#ppt_h"/>
                                          </p:val>
                                        </p:tav>
                                      </p:tavLst>
                                    </p:anim>
                                    <p:animEffect transition="in" filter="fade">
                                      <p:cBhvr>
                                        <p:cTn id="119" dur="500"/>
                                        <p:tgtEl>
                                          <p:spTgt spid="260"/>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53"/>
                                        </p:tgtEl>
                                        <p:attrNameLst>
                                          <p:attrName>style.visibility</p:attrName>
                                        </p:attrNameLst>
                                      </p:cBhvr>
                                      <p:to>
                                        <p:strVal val="visible"/>
                                      </p:to>
                                    </p:set>
                                    <p:anim calcmode="lin" valueType="num">
                                      <p:cBhvr>
                                        <p:cTn id="122" dur="500" fill="hold"/>
                                        <p:tgtEl>
                                          <p:spTgt spid="153"/>
                                        </p:tgtEl>
                                        <p:attrNameLst>
                                          <p:attrName>ppt_w</p:attrName>
                                        </p:attrNameLst>
                                      </p:cBhvr>
                                      <p:tavLst>
                                        <p:tav tm="0">
                                          <p:val>
                                            <p:fltVal val="0"/>
                                          </p:val>
                                        </p:tav>
                                        <p:tav tm="100000">
                                          <p:val>
                                            <p:strVal val="#ppt_w"/>
                                          </p:val>
                                        </p:tav>
                                      </p:tavLst>
                                    </p:anim>
                                    <p:anim calcmode="lin" valueType="num">
                                      <p:cBhvr>
                                        <p:cTn id="123" dur="500" fill="hold"/>
                                        <p:tgtEl>
                                          <p:spTgt spid="153"/>
                                        </p:tgtEl>
                                        <p:attrNameLst>
                                          <p:attrName>ppt_h</p:attrName>
                                        </p:attrNameLst>
                                      </p:cBhvr>
                                      <p:tavLst>
                                        <p:tav tm="0">
                                          <p:val>
                                            <p:fltVal val="0"/>
                                          </p:val>
                                        </p:tav>
                                        <p:tav tm="100000">
                                          <p:val>
                                            <p:strVal val="#ppt_h"/>
                                          </p:val>
                                        </p:tav>
                                      </p:tavLst>
                                    </p:anim>
                                    <p:animEffect transition="in" filter="fade">
                                      <p:cBhvr>
                                        <p:cTn id="124" dur="500"/>
                                        <p:tgtEl>
                                          <p:spTgt spid="153"/>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nodeType="clickEffect">
                                  <p:stCondLst>
                                    <p:cond delay="0"/>
                                  </p:stCondLst>
                                  <p:childTnLst>
                                    <p:set>
                                      <p:cBhvr>
                                        <p:cTn id="128" dur="1" fill="hold">
                                          <p:stCondLst>
                                            <p:cond delay="0"/>
                                          </p:stCondLst>
                                        </p:cTn>
                                        <p:tgtEl>
                                          <p:spTgt spid="3"/>
                                        </p:tgtEl>
                                        <p:attrNameLst>
                                          <p:attrName>style.visibility</p:attrName>
                                        </p:attrNameLst>
                                      </p:cBhvr>
                                      <p:to>
                                        <p:strVal val="visible"/>
                                      </p:to>
                                    </p:set>
                                    <p:anim calcmode="lin" valueType="num">
                                      <p:cBhvr>
                                        <p:cTn id="129" dur="500" fill="hold"/>
                                        <p:tgtEl>
                                          <p:spTgt spid="3"/>
                                        </p:tgtEl>
                                        <p:attrNameLst>
                                          <p:attrName>ppt_w</p:attrName>
                                        </p:attrNameLst>
                                      </p:cBhvr>
                                      <p:tavLst>
                                        <p:tav tm="0">
                                          <p:val>
                                            <p:fltVal val="0"/>
                                          </p:val>
                                        </p:tav>
                                        <p:tav tm="100000">
                                          <p:val>
                                            <p:strVal val="#ppt_w"/>
                                          </p:val>
                                        </p:tav>
                                      </p:tavLst>
                                    </p:anim>
                                    <p:anim calcmode="lin" valueType="num">
                                      <p:cBhvr>
                                        <p:cTn id="130" dur="500" fill="hold"/>
                                        <p:tgtEl>
                                          <p:spTgt spid="3"/>
                                        </p:tgtEl>
                                        <p:attrNameLst>
                                          <p:attrName>ppt_h</p:attrName>
                                        </p:attrNameLst>
                                      </p:cBhvr>
                                      <p:tavLst>
                                        <p:tav tm="0">
                                          <p:val>
                                            <p:fltVal val="0"/>
                                          </p:val>
                                        </p:tav>
                                        <p:tav tm="100000">
                                          <p:val>
                                            <p:strVal val="#ppt_h"/>
                                          </p:val>
                                        </p:tav>
                                      </p:tavLst>
                                    </p:anim>
                                    <p:animEffect transition="in" filter="fade">
                                      <p:cBhvr>
                                        <p:cTn id="131" dur="500"/>
                                        <p:tgtEl>
                                          <p:spTgt spid="3"/>
                                        </p:tgtEl>
                                      </p:cBhvr>
                                    </p:animEffect>
                                  </p:childTnLst>
                                </p:cTn>
                              </p:par>
                              <p:par>
                                <p:cTn id="132" presetID="53" presetClass="entr" presetSubtype="16" fill="hold" nodeType="withEffect">
                                  <p:stCondLst>
                                    <p:cond delay="0"/>
                                  </p:stCondLst>
                                  <p:childTnLst>
                                    <p:set>
                                      <p:cBhvr>
                                        <p:cTn id="133" dur="1" fill="hold">
                                          <p:stCondLst>
                                            <p:cond delay="0"/>
                                          </p:stCondLst>
                                        </p:cTn>
                                        <p:tgtEl>
                                          <p:spTgt spid="145"/>
                                        </p:tgtEl>
                                        <p:attrNameLst>
                                          <p:attrName>style.visibility</p:attrName>
                                        </p:attrNameLst>
                                      </p:cBhvr>
                                      <p:to>
                                        <p:strVal val="visible"/>
                                      </p:to>
                                    </p:set>
                                    <p:anim calcmode="lin" valueType="num">
                                      <p:cBhvr>
                                        <p:cTn id="134" dur="500" fill="hold"/>
                                        <p:tgtEl>
                                          <p:spTgt spid="145"/>
                                        </p:tgtEl>
                                        <p:attrNameLst>
                                          <p:attrName>ppt_w</p:attrName>
                                        </p:attrNameLst>
                                      </p:cBhvr>
                                      <p:tavLst>
                                        <p:tav tm="0">
                                          <p:val>
                                            <p:fltVal val="0"/>
                                          </p:val>
                                        </p:tav>
                                        <p:tav tm="100000">
                                          <p:val>
                                            <p:strVal val="#ppt_w"/>
                                          </p:val>
                                        </p:tav>
                                      </p:tavLst>
                                    </p:anim>
                                    <p:anim calcmode="lin" valueType="num">
                                      <p:cBhvr>
                                        <p:cTn id="135" dur="500" fill="hold"/>
                                        <p:tgtEl>
                                          <p:spTgt spid="145"/>
                                        </p:tgtEl>
                                        <p:attrNameLst>
                                          <p:attrName>ppt_h</p:attrName>
                                        </p:attrNameLst>
                                      </p:cBhvr>
                                      <p:tavLst>
                                        <p:tav tm="0">
                                          <p:val>
                                            <p:fltVal val="0"/>
                                          </p:val>
                                        </p:tav>
                                        <p:tav tm="100000">
                                          <p:val>
                                            <p:strVal val="#ppt_h"/>
                                          </p:val>
                                        </p:tav>
                                      </p:tavLst>
                                    </p:anim>
                                    <p:animEffect transition="in" filter="fade">
                                      <p:cBhvr>
                                        <p:cTn id="136" dur="500"/>
                                        <p:tgtEl>
                                          <p:spTgt spid="145"/>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165"/>
                                        </p:tgtEl>
                                        <p:attrNameLst>
                                          <p:attrName>style.visibility</p:attrName>
                                        </p:attrNameLst>
                                      </p:cBhvr>
                                      <p:to>
                                        <p:strVal val="visible"/>
                                      </p:to>
                                    </p:set>
                                    <p:anim calcmode="lin" valueType="num">
                                      <p:cBhvr>
                                        <p:cTn id="139" dur="500" fill="hold"/>
                                        <p:tgtEl>
                                          <p:spTgt spid="165"/>
                                        </p:tgtEl>
                                        <p:attrNameLst>
                                          <p:attrName>ppt_w</p:attrName>
                                        </p:attrNameLst>
                                      </p:cBhvr>
                                      <p:tavLst>
                                        <p:tav tm="0">
                                          <p:val>
                                            <p:fltVal val="0"/>
                                          </p:val>
                                        </p:tav>
                                        <p:tav tm="100000">
                                          <p:val>
                                            <p:strVal val="#ppt_w"/>
                                          </p:val>
                                        </p:tav>
                                      </p:tavLst>
                                    </p:anim>
                                    <p:anim calcmode="lin" valueType="num">
                                      <p:cBhvr>
                                        <p:cTn id="140" dur="500" fill="hold"/>
                                        <p:tgtEl>
                                          <p:spTgt spid="165"/>
                                        </p:tgtEl>
                                        <p:attrNameLst>
                                          <p:attrName>ppt_h</p:attrName>
                                        </p:attrNameLst>
                                      </p:cBhvr>
                                      <p:tavLst>
                                        <p:tav tm="0">
                                          <p:val>
                                            <p:fltVal val="0"/>
                                          </p:val>
                                        </p:tav>
                                        <p:tav tm="100000">
                                          <p:val>
                                            <p:strVal val="#ppt_h"/>
                                          </p:val>
                                        </p:tav>
                                      </p:tavLst>
                                    </p:anim>
                                    <p:animEffect transition="in" filter="fade">
                                      <p:cBhvr>
                                        <p:cTn id="141" dur="500"/>
                                        <p:tgtEl>
                                          <p:spTgt spid="165"/>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166"/>
                                        </p:tgtEl>
                                        <p:attrNameLst>
                                          <p:attrName>style.visibility</p:attrName>
                                        </p:attrNameLst>
                                      </p:cBhvr>
                                      <p:to>
                                        <p:strVal val="visible"/>
                                      </p:to>
                                    </p:set>
                                    <p:anim calcmode="lin" valueType="num">
                                      <p:cBhvr>
                                        <p:cTn id="144" dur="500" fill="hold"/>
                                        <p:tgtEl>
                                          <p:spTgt spid="166"/>
                                        </p:tgtEl>
                                        <p:attrNameLst>
                                          <p:attrName>ppt_w</p:attrName>
                                        </p:attrNameLst>
                                      </p:cBhvr>
                                      <p:tavLst>
                                        <p:tav tm="0">
                                          <p:val>
                                            <p:fltVal val="0"/>
                                          </p:val>
                                        </p:tav>
                                        <p:tav tm="100000">
                                          <p:val>
                                            <p:strVal val="#ppt_w"/>
                                          </p:val>
                                        </p:tav>
                                      </p:tavLst>
                                    </p:anim>
                                    <p:anim calcmode="lin" valueType="num">
                                      <p:cBhvr>
                                        <p:cTn id="145" dur="500" fill="hold"/>
                                        <p:tgtEl>
                                          <p:spTgt spid="166"/>
                                        </p:tgtEl>
                                        <p:attrNameLst>
                                          <p:attrName>ppt_h</p:attrName>
                                        </p:attrNameLst>
                                      </p:cBhvr>
                                      <p:tavLst>
                                        <p:tav tm="0">
                                          <p:val>
                                            <p:fltVal val="0"/>
                                          </p:val>
                                        </p:tav>
                                        <p:tav tm="100000">
                                          <p:val>
                                            <p:strVal val="#ppt_h"/>
                                          </p:val>
                                        </p:tav>
                                      </p:tavLst>
                                    </p:anim>
                                    <p:animEffect transition="in" filter="fade">
                                      <p:cBhvr>
                                        <p:cTn id="146" dur="500"/>
                                        <p:tgtEl>
                                          <p:spTgt spid="166"/>
                                        </p:tgtEl>
                                      </p:cBhvr>
                                    </p:animEffect>
                                  </p:childTnLst>
                                </p:cTn>
                              </p:par>
                              <p:par>
                                <p:cTn id="147" presetID="53" presetClass="entr" presetSubtype="16" fill="hold" nodeType="withEffect">
                                  <p:stCondLst>
                                    <p:cond delay="0"/>
                                  </p:stCondLst>
                                  <p:childTnLst>
                                    <p:set>
                                      <p:cBhvr>
                                        <p:cTn id="148" dur="1" fill="hold">
                                          <p:stCondLst>
                                            <p:cond delay="0"/>
                                          </p:stCondLst>
                                        </p:cTn>
                                        <p:tgtEl>
                                          <p:spTgt spid="167"/>
                                        </p:tgtEl>
                                        <p:attrNameLst>
                                          <p:attrName>style.visibility</p:attrName>
                                        </p:attrNameLst>
                                      </p:cBhvr>
                                      <p:to>
                                        <p:strVal val="visible"/>
                                      </p:to>
                                    </p:set>
                                    <p:anim calcmode="lin" valueType="num">
                                      <p:cBhvr>
                                        <p:cTn id="149" dur="500" fill="hold"/>
                                        <p:tgtEl>
                                          <p:spTgt spid="167"/>
                                        </p:tgtEl>
                                        <p:attrNameLst>
                                          <p:attrName>ppt_w</p:attrName>
                                        </p:attrNameLst>
                                      </p:cBhvr>
                                      <p:tavLst>
                                        <p:tav tm="0">
                                          <p:val>
                                            <p:fltVal val="0"/>
                                          </p:val>
                                        </p:tav>
                                        <p:tav tm="100000">
                                          <p:val>
                                            <p:strVal val="#ppt_w"/>
                                          </p:val>
                                        </p:tav>
                                      </p:tavLst>
                                    </p:anim>
                                    <p:anim calcmode="lin" valueType="num">
                                      <p:cBhvr>
                                        <p:cTn id="150" dur="500" fill="hold"/>
                                        <p:tgtEl>
                                          <p:spTgt spid="167"/>
                                        </p:tgtEl>
                                        <p:attrNameLst>
                                          <p:attrName>ppt_h</p:attrName>
                                        </p:attrNameLst>
                                      </p:cBhvr>
                                      <p:tavLst>
                                        <p:tav tm="0">
                                          <p:val>
                                            <p:fltVal val="0"/>
                                          </p:val>
                                        </p:tav>
                                        <p:tav tm="100000">
                                          <p:val>
                                            <p:strVal val="#ppt_h"/>
                                          </p:val>
                                        </p:tav>
                                      </p:tavLst>
                                    </p:anim>
                                    <p:animEffect transition="in" filter="fade">
                                      <p:cBhvr>
                                        <p:cTn id="151" dur="500"/>
                                        <p:tgtEl>
                                          <p:spTgt spid="167"/>
                                        </p:tgtEl>
                                      </p:cBhvr>
                                    </p:animEffect>
                                  </p:childTnLst>
                                </p:cTn>
                              </p:par>
                              <p:par>
                                <p:cTn id="152" presetID="53" presetClass="entr" presetSubtype="16" fill="hold" nodeType="withEffect">
                                  <p:stCondLst>
                                    <p:cond delay="0"/>
                                  </p:stCondLst>
                                  <p:childTnLst>
                                    <p:set>
                                      <p:cBhvr>
                                        <p:cTn id="153" dur="1" fill="hold">
                                          <p:stCondLst>
                                            <p:cond delay="0"/>
                                          </p:stCondLst>
                                        </p:cTn>
                                        <p:tgtEl>
                                          <p:spTgt spid="170"/>
                                        </p:tgtEl>
                                        <p:attrNameLst>
                                          <p:attrName>style.visibility</p:attrName>
                                        </p:attrNameLst>
                                      </p:cBhvr>
                                      <p:to>
                                        <p:strVal val="visible"/>
                                      </p:to>
                                    </p:set>
                                    <p:anim calcmode="lin" valueType="num">
                                      <p:cBhvr>
                                        <p:cTn id="154" dur="500" fill="hold"/>
                                        <p:tgtEl>
                                          <p:spTgt spid="170"/>
                                        </p:tgtEl>
                                        <p:attrNameLst>
                                          <p:attrName>ppt_w</p:attrName>
                                        </p:attrNameLst>
                                      </p:cBhvr>
                                      <p:tavLst>
                                        <p:tav tm="0">
                                          <p:val>
                                            <p:fltVal val="0"/>
                                          </p:val>
                                        </p:tav>
                                        <p:tav tm="100000">
                                          <p:val>
                                            <p:strVal val="#ppt_w"/>
                                          </p:val>
                                        </p:tav>
                                      </p:tavLst>
                                    </p:anim>
                                    <p:anim calcmode="lin" valueType="num">
                                      <p:cBhvr>
                                        <p:cTn id="155" dur="500" fill="hold"/>
                                        <p:tgtEl>
                                          <p:spTgt spid="170"/>
                                        </p:tgtEl>
                                        <p:attrNameLst>
                                          <p:attrName>ppt_h</p:attrName>
                                        </p:attrNameLst>
                                      </p:cBhvr>
                                      <p:tavLst>
                                        <p:tav tm="0">
                                          <p:val>
                                            <p:fltVal val="0"/>
                                          </p:val>
                                        </p:tav>
                                        <p:tav tm="100000">
                                          <p:val>
                                            <p:strVal val="#ppt_h"/>
                                          </p:val>
                                        </p:tav>
                                      </p:tavLst>
                                    </p:anim>
                                    <p:animEffect transition="in" filter="fade">
                                      <p:cBhvr>
                                        <p:cTn id="156" dur="500"/>
                                        <p:tgtEl>
                                          <p:spTgt spid="170"/>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171"/>
                                        </p:tgtEl>
                                        <p:attrNameLst>
                                          <p:attrName>style.visibility</p:attrName>
                                        </p:attrNameLst>
                                      </p:cBhvr>
                                      <p:to>
                                        <p:strVal val="visible"/>
                                      </p:to>
                                    </p:set>
                                    <p:anim calcmode="lin" valueType="num">
                                      <p:cBhvr>
                                        <p:cTn id="159" dur="500" fill="hold"/>
                                        <p:tgtEl>
                                          <p:spTgt spid="171"/>
                                        </p:tgtEl>
                                        <p:attrNameLst>
                                          <p:attrName>ppt_w</p:attrName>
                                        </p:attrNameLst>
                                      </p:cBhvr>
                                      <p:tavLst>
                                        <p:tav tm="0">
                                          <p:val>
                                            <p:fltVal val="0"/>
                                          </p:val>
                                        </p:tav>
                                        <p:tav tm="100000">
                                          <p:val>
                                            <p:strVal val="#ppt_w"/>
                                          </p:val>
                                        </p:tav>
                                      </p:tavLst>
                                    </p:anim>
                                    <p:anim calcmode="lin" valueType="num">
                                      <p:cBhvr>
                                        <p:cTn id="160" dur="500" fill="hold"/>
                                        <p:tgtEl>
                                          <p:spTgt spid="171"/>
                                        </p:tgtEl>
                                        <p:attrNameLst>
                                          <p:attrName>ppt_h</p:attrName>
                                        </p:attrNameLst>
                                      </p:cBhvr>
                                      <p:tavLst>
                                        <p:tav tm="0">
                                          <p:val>
                                            <p:fltVal val="0"/>
                                          </p:val>
                                        </p:tav>
                                        <p:tav tm="100000">
                                          <p:val>
                                            <p:strVal val="#ppt_h"/>
                                          </p:val>
                                        </p:tav>
                                      </p:tavLst>
                                    </p:anim>
                                    <p:animEffect transition="in" filter="fade">
                                      <p:cBhvr>
                                        <p:cTn id="161" dur="500"/>
                                        <p:tgtEl>
                                          <p:spTgt spid="171"/>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172"/>
                                        </p:tgtEl>
                                        <p:attrNameLst>
                                          <p:attrName>style.visibility</p:attrName>
                                        </p:attrNameLst>
                                      </p:cBhvr>
                                      <p:to>
                                        <p:strVal val="visible"/>
                                      </p:to>
                                    </p:set>
                                    <p:anim calcmode="lin" valueType="num">
                                      <p:cBhvr>
                                        <p:cTn id="164" dur="500" fill="hold"/>
                                        <p:tgtEl>
                                          <p:spTgt spid="172"/>
                                        </p:tgtEl>
                                        <p:attrNameLst>
                                          <p:attrName>ppt_w</p:attrName>
                                        </p:attrNameLst>
                                      </p:cBhvr>
                                      <p:tavLst>
                                        <p:tav tm="0">
                                          <p:val>
                                            <p:fltVal val="0"/>
                                          </p:val>
                                        </p:tav>
                                        <p:tav tm="100000">
                                          <p:val>
                                            <p:strVal val="#ppt_w"/>
                                          </p:val>
                                        </p:tav>
                                      </p:tavLst>
                                    </p:anim>
                                    <p:anim calcmode="lin" valueType="num">
                                      <p:cBhvr>
                                        <p:cTn id="165" dur="500" fill="hold"/>
                                        <p:tgtEl>
                                          <p:spTgt spid="172"/>
                                        </p:tgtEl>
                                        <p:attrNameLst>
                                          <p:attrName>ppt_h</p:attrName>
                                        </p:attrNameLst>
                                      </p:cBhvr>
                                      <p:tavLst>
                                        <p:tav tm="0">
                                          <p:val>
                                            <p:fltVal val="0"/>
                                          </p:val>
                                        </p:tav>
                                        <p:tav tm="100000">
                                          <p:val>
                                            <p:strVal val="#ppt_h"/>
                                          </p:val>
                                        </p:tav>
                                      </p:tavLst>
                                    </p:anim>
                                    <p:animEffect transition="in" filter="fade">
                                      <p:cBhvr>
                                        <p:cTn id="166" dur="500"/>
                                        <p:tgtEl>
                                          <p:spTgt spid="172"/>
                                        </p:tgtEl>
                                      </p:cBhvr>
                                    </p:animEffect>
                                  </p:childTnLst>
                                </p:cTn>
                              </p:par>
                              <p:par>
                                <p:cTn id="167" presetID="53" presetClass="entr" presetSubtype="16" fill="hold" nodeType="withEffect">
                                  <p:stCondLst>
                                    <p:cond delay="0"/>
                                  </p:stCondLst>
                                  <p:childTnLst>
                                    <p:set>
                                      <p:cBhvr>
                                        <p:cTn id="168" dur="1" fill="hold">
                                          <p:stCondLst>
                                            <p:cond delay="0"/>
                                          </p:stCondLst>
                                        </p:cTn>
                                        <p:tgtEl>
                                          <p:spTgt spid="191"/>
                                        </p:tgtEl>
                                        <p:attrNameLst>
                                          <p:attrName>style.visibility</p:attrName>
                                        </p:attrNameLst>
                                      </p:cBhvr>
                                      <p:to>
                                        <p:strVal val="visible"/>
                                      </p:to>
                                    </p:set>
                                    <p:anim calcmode="lin" valueType="num">
                                      <p:cBhvr>
                                        <p:cTn id="169" dur="500" fill="hold"/>
                                        <p:tgtEl>
                                          <p:spTgt spid="191"/>
                                        </p:tgtEl>
                                        <p:attrNameLst>
                                          <p:attrName>ppt_w</p:attrName>
                                        </p:attrNameLst>
                                      </p:cBhvr>
                                      <p:tavLst>
                                        <p:tav tm="0">
                                          <p:val>
                                            <p:fltVal val="0"/>
                                          </p:val>
                                        </p:tav>
                                        <p:tav tm="100000">
                                          <p:val>
                                            <p:strVal val="#ppt_w"/>
                                          </p:val>
                                        </p:tav>
                                      </p:tavLst>
                                    </p:anim>
                                    <p:anim calcmode="lin" valueType="num">
                                      <p:cBhvr>
                                        <p:cTn id="170" dur="500" fill="hold"/>
                                        <p:tgtEl>
                                          <p:spTgt spid="191"/>
                                        </p:tgtEl>
                                        <p:attrNameLst>
                                          <p:attrName>ppt_h</p:attrName>
                                        </p:attrNameLst>
                                      </p:cBhvr>
                                      <p:tavLst>
                                        <p:tav tm="0">
                                          <p:val>
                                            <p:fltVal val="0"/>
                                          </p:val>
                                        </p:tav>
                                        <p:tav tm="100000">
                                          <p:val>
                                            <p:strVal val="#ppt_h"/>
                                          </p:val>
                                        </p:tav>
                                      </p:tavLst>
                                    </p:anim>
                                    <p:animEffect transition="in" filter="fade">
                                      <p:cBhvr>
                                        <p:cTn id="171" dur="500"/>
                                        <p:tgtEl>
                                          <p:spTgt spid="191"/>
                                        </p:tgtEl>
                                      </p:cBhvr>
                                    </p:animEffect>
                                  </p:childTnLst>
                                </p:cTn>
                              </p:par>
                              <p:par>
                                <p:cTn id="172" presetID="53" presetClass="entr" presetSubtype="16" fill="hold" nodeType="withEffect">
                                  <p:stCondLst>
                                    <p:cond delay="0"/>
                                  </p:stCondLst>
                                  <p:childTnLst>
                                    <p:set>
                                      <p:cBhvr>
                                        <p:cTn id="173" dur="1" fill="hold">
                                          <p:stCondLst>
                                            <p:cond delay="0"/>
                                          </p:stCondLst>
                                        </p:cTn>
                                        <p:tgtEl>
                                          <p:spTgt spid="200"/>
                                        </p:tgtEl>
                                        <p:attrNameLst>
                                          <p:attrName>style.visibility</p:attrName>
                                        </p:attrNameLst>
                                      </p:cBhvr>
                                      <p:to>
                                        <p:strVal val="visible"/>
                                      </p:to>
                                    </p:set>
                                    <p:anim calcmode="lin" valueType="num">
                                      <p:cBhvr>
                                        <p:cTn id="174" dur="500" fill="hold"/>
                                        <p:tgtEl>
                                          <p:spTgt spid="200"/>
                                        </p:tgtEl>
                                        <p:attrNameLst>
                                          <p:attrName>ppt_w</p:attrName>
                                        </p:attrNameLst>
                                      </p:cBhvr>
                                      <p:tavLst>
                                        <p:tav tm="0">
                                          <p:val>
                                            <p:fltVal val="0"/>
                                          </p:val>
                                        </p:tav>
                                        <p:tav tm="100000">
                                          <p:val>
                                            <p:strVal val="#ppt_w"/>
                                          </p:val>
                                        </p:tav>
                                      </p:tavLst>
                                    </p:anim>
                                    <p:anim calcmode="lin" valueType="num">
                                      <p:cBhvr>
                                        <p:cTn id="175" dur="500" fill="hold"/>
                                        <p:tgtEl>
                                          <p:spTgt spid="200"/>
                                        </p:tgtEl>
                                        <p:attrNameLst>
                                          <p:attrName>ppt_h</p:attrName>
                                        </p:attrNameLst>
                                      </p:cBhvr>
                                      <p:tavLst>
                                        <p:tav tm="0">
                                          <p:val>
                                            <p:fltVal val="0"/>
                                          </p:val>
                                        </p:tav>
                                        <p:tav tm="100000">
                                          <p:val>
                                            <p:strVal val="#ppt_h"/>
                                          </p:val>
                                        </p:tav>
                                      </p:tavLst>
                                    </p:anim>
                                    <p:animEffect transition="in" filter="fade">
                                      <p:cBhvr>
                                        <p:cTn id="176" dur="500"/>
                                        <p:tgtEl>
                                          <p:spTgt spid="200"/>
                                        </p:tgtEl>
                                      </p:cBhvr>
                                    </p:animEffect>
                                  </p:childTnLst>
                                </p:cTn>
                              </p:par>
                              <p:par>
                                <p:cTn id="177" presetID="53" presetClass="entr" presetSubtype="16" fill="hold" nodeType="withEffect">
                                  <p:stCondLst>
                                    <p:cond delay="0"/>
                                  </p:stCondLst>
                                  <p:childTnLst>
                                    <p:set>
                                      <p:cBhvr>
                                        <p:cTn id="178" dur="1" fill="hold">
                                          <p:stCondLst>
                                            <p:cond delay="0"/>
                                          </p:stCondLst>
                                        </p:cTn>
                                        <p:tgtEl>
                                          <p:spTgt spid="201"/>
                                        </p:tgtEl>
                                        <p:attrNameLst>
                                          <p:attrName>style.visibility</p:attrName>
                                        </p:attrNameLst>
                                      </p:cBhvr>
                                      <p:to>
                                        <p:strVal val="visible"/>
                                      </p:to>
                                    </p:set>
                                    <p:anim calcmode="lin" valueType="num">
                                      <p:cBhvr>
                                        <p:cTn id="179" dur="500" fill="hold"/>
                                        <p:tgtEl>
                                          <p:spTgt spid="201"/>
                                        </p:tgtEl>
                                        <p:attrNameLst>
                                          <p:attrName>ppt_w</p:attrName>
                                        </p:attrNameLst>
                                      </p:cBhvr>
                                      <p:tavLst>
                                        <p:tav tm="0">
                                          <p:val>
                                            <p:fltVal val="0"/>
                                          </p:val>
                                        </p:tav>
                                        <p:tav tm="100000">
                                          <p:val>
                                            <p:strVal val="#ppt_w"/>
                                          </p:val>
                                        </p:tav>
                                      </p:tavLst>
                                    </p:anim>
                                    <p:anim calcmode="lin" valueType="num">
                                      <p:cBhvr>
                                        <p:cTn id="180" dur="500" fill="hold"/>
                                        <p:tgtEl>
                                          <p:spTgt spid="201"/>
                                        </p:tgtEl>
                                        <p:attrNameLst>
                                          <p:attrName>ppt_h</p:attrName>
                                        </p:attrNameLst>
                                      </p:cBhvr>
                                      <p:tavLst>
                                        <p:tav tm="0">
                                          <p:val>
                                            <p:fltVal val="0"/>
                                          </p:val>
                                        </p:tav>
                                        <p:tav tm="100000">
                                          <p:val>
                                            <p:strVal val="#ppt_h"/>
                                          </p:val>
                                        </p:tav>
                                      </p:tavLst>
                                    </p:anim>
                                    <p:animEffect transition="in" filter="fade">
                                      <p:cBhvr>
                                        <p:cTn id="181" dur="500"/>
                                        <p:tgtEl>
                                          <p:spTgt spid="201"/>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203"/>
                                        </p:tgtEl>
                                        <p:attrNameLst>
                                          <p:attrName>style.visibility</p:attrName>
                                        </p:attrNameLst>
                                      </p:cBhvr>
                                      <p:to>
                                        <p:strVal val="visible"/>
                                      </p:to>
                                    </p:set>
                                    <p:anim calcmode="lin" valueType="num">
                                      <p:cBhvr>
                                        <p:cTn id="184" dur="500" fill="hold"/>
                                        <p:tgtEl>
                                          <p:spTgt spid="203"/>
                                        </p:tgtEl>
                                        <p:attrNameLst>
                                          <p:attrName>ppt_w</p:attrName>
                                        </p:attrNameLst>
                                      </p:cBhvr>
                                      <p:tavLst>
                                        <p:tav tm="0">
                                          <p:val>
                                            <p:fltVal val="0"/>
                                          </p:val>
                                        </p:tav>
                                        <p:tav tm="100000">
                                          <p:val>
                                            <p:strVal val="#ppt_w"/>
                                          </p:val>
                                        </p:tav>
                                      </p:tavLst>
                                    </p:anim>
                                    <p:anim calcmode="lin" valueType="num">
                                      <p:cBhvr>
                                        <p:cTn id="185" dur="500" fill="hold"/>
                                        <p:tgtEl>
                                          <p:spTgt spid="203"/>
                                        </p:tgtEl>
                                        <p:attrNameLst>
                                          <p:attrName>ppt_h</p:attrName>
                                        </p:attrNameLst>
                                      </p:cBhvr>
                                      <p:tavLst>
                                        <p:tav tm="0">
                                          <p:val>
                                            <p:fltVal val="0"/>
                                          </p:val>
                                        </p:tav>
                                        <p:tav tm="100000">
                                          <p:val>
                                            <p:strVal val="#ppt_h"/>
                                          </p:val>
                                        </p:tav>
                                      </p:tavLst>
                                    </p:anim>
                                    <p:animEffect transition="in" filter="fade">
                                      <p:cBhvr>
                                        <p:cTn id="186" dur="500"/>
                                        <p:tgtEl>
                                          <p:spTgt spid="203"/>
                                        </p:tgtEl>
                                      </p:cBhvr>
                                    </p:animEffect>
                                  </p:childTnLst>
                                </p:cTn>
                              </p:par>
                              <p:par>
                                <p:cTn id="187" presetID="53" presetClass="entr" presetSubtype="16" fill="hold" nodeType="withEffect">
                                  <p:stCondLst>
                                    <p:cond delay="0"/>
                                  </p:stCondLst>
                                  <p:childTnLst>
                                    <p:set>
                                      <p:cBhvr>
                                        <p:cTn id="188" dur="1" fill="hold">
                                          <p:stCondLst>
                                            <p:cond delay="0"/>
                                          </p:stCondLst>
                                        </p:cTn>
                                        <p:tgtEl>
                                          <p:spTgt spid="204"/>
                                        </p:tgtEl>
                                        <p:attrNameLst>
                                          <p:attrName>style.visibility</p:attrName>
                                        </p:attrNameLst>
                                      </p:cBhvr>
                                      <p:to>
                                        <p:strVal val="visible"/>
                                      </p:to>
                                    </p:set>
                                    <p:anim calcmode="lin" valueType="num">
                                      <p:cBhvr>
                                        <p:cTn id="189" dur="500" fill="hold"/>
                                        <p:tgtEl>
                                          <p:spTgt spid="204"/>
                                        </p:tgtEl>
                                        <p:attrNameLst>
                                          <p:attrName>ppt_w</p:attrName>
                                        </p:attrNameLst>
                                      </p:cBhvr>
                                      <p:tavLst>
                                        <p:tav tm="0">
                                          <p:val>
                                            <p:fltVal val="0"/>
                                          </p:val>
                                        </p:tav>
                                        <p:tav tm="100000">
                                          <p:val>
                                            <p:strVal val="#ppt_w"/>
                                          </p:val>
                                        </p:tav>
                                      </p:tavLst>
                                    </p:anim>
                                    <p:anim calcmode="lin" valueType="num">
                                      <p:cBhvr>
                                        <p:cTn id="190" dur="500" fill="hold"/>
                                        <p:tgtEl>
                                          <p:spTgt spid="204"/>
                                        </p:tgtEl>
                                        <p:attrNameLst>
                                          <p:attrName>ppt_h</p:attrName>
                                        </p:attrNameLst>
                                      </p:cBhvr>
                                      <p:tavLst>
                                        <p:tav tm="0">
                                          <p:val>
                                            <p:fltVal val="0"/>
                                          </p:val>
                                        </p:tav>
                                        <p:tav tm="100000">
                                          <p:val>
                                            <p:strVal val="#ppt_h"/>
                                          </p:val>
                                        </p:tav>
                                      </p:tavLst>
                                    </p:anim>
                                    <p:animEffect transition="in" filter="fade">
                                      <p:cBhvr>
                                        <p:cTn id="191" dur="500"/>
                                        <p:tgtEl>
                                          <p:spTgt spid="204"/>
                                        </p:tgtEl>
                                      </p:cBhvr>
                                    </p:animEffect>
                                  </p:childTnLst>
                                </p:cTn>
                              </p:par>
                              <p:par>
                                <p:cTn id="192" presetID="53" presetClass="entr" presetSubtype="16" fill="hold" nodeType="withEffect">
                                  <p:stCondLst>
                                    <p:cond delay="0"/>
                                  </p:stCondLst>
                                  <p:childTnLst>
                                    <p:set>
                                      <p:cBhvr>
                                        <p:cTn id="193" dur="1" fill="hold">
                                          <p:stCondLst>
                                            <p:cond delay="0"/>
                                          </p:stCondLst>
                                        </p:cTn>
                                        <p:tgtEl>
                                          <p:spTgt spid="210"/>
                                        </p:tgtEl>
                                        <p:attrNameLst>
                                          <p:attrName>style.visibility</p:attrName>
                                        </p:attrNameLst>
                                      </p:cBhvr>
                                      <p:to>
                                        <p:strVal val="visible"/>
                                      </p:to>
                                    </p:set>
                                    <p:anim calcmode="lin" valueType="num">
                                      <p:cBhvr>
                                        <p:cTn id="194" dur="500" fill="hold"/>
                                        <p:tgtEl>
                                          <p:spTgt spid="210"/>
                                        </p:tgtEl>
                                        <p:attrNameLst>
                                          <p:attrName>ppt_w</p:attrName>
                                        </p:attrNameLst>
                                      </p:cBhvr>
                                      <p:tavLst>
                                        <p:tav tm="0">
                                          <p:val>
                                            <p:fltVal val="0"/>
                                          </p:val>
                                        </p:tav>
                                        <p:tav tm="100000">
                                          <p:val>
                                            <p:strVal val="#ppt_w"/>
                                          </p:val>
                                        </p:tav>
                                      </p:tavLst>
                                    </p:anim>
                                    <p:anim calcmode="lin" valueType="num">
                                      <p:cBhvr>
                                        <p:cTn id="195" dur="500" fill="hold"/>
                                        <p:tgtEl>
                                          <p:spTgt spid="210"/>
                                        </p:tgtEl>
                                        <p:attrNameLst>
                                          <p:attrName>ppt_h</p:attrName>
                                        </p:attrNameLst>
                                      </p:cBhvr>
                                      <p:tavLst>
                                        <p:tav tm="0">
                                          <p:val>
                                            <p:fltVal val="0"/>
                                          </p:val>
                                        </p:tav>
                                        <p:tav tm="100000">
                                          <p:val>
                                            <p:strVal val="#ppt_h"/>
                                          </p:val>
                                        </p:tav>
                                      </p:tavLst>
                                    </p:anim>
                                    <p:animEffect transition="in" filter="fade">
                                      <p:cBhvr>
                                        <p:cTn id="196" dur="500"/>
                                        <p:tgtEl>
                                          <p:spTgt spid="210"/>
                                        </p:tgtEl>
                                      </p:cBhvr>
                                    </p:animEffect>
                                  </p:childTnLst>
                                </p:cTn>
                              </p:par>
                              <p:par>
                                <p:cTn id="197" presetID="53" presetClass="entr" presetSubtype="16" fill="hold" nodeType="withEffect">
                                  <p:stCondLst>
                                    <p:cond delay="0"/>
                                  </p:stCondLst>
                                  <p:childTnLst>
                                    <p:set>
                                      <p:cBhvr>
                                        <p:cTn id="198" dur="1" fill="hold">
                                          <p:stCondLst>
                                            <p:cond delay="0"/>
                                          </p:stCondLst>
                                        </p:cTn>
                                        <p:tgtEl>
                                          <p:spTgt spid="211"/>
                                        </p:tgtEl>
                                        <p:attrNameLst>
                                          <p:attrName>style.visibility</p:attrName>
                                        </p:attrNameLst>
                                      </p:cBhvr>
                                      <p:to>
                                        <p:strVal val="visible"/>
                                      </p:to>
                                    </p:set>
                                    <p:anim calcmode="lin" valueType="num">
                                      <p:cBhvr>
                                        <p:cTn id="199" dur="500" fill="hold"/>
                                        <p:tgtEl>
                                          <p:spTgt spid="211"/>
                                        </p:tgtEl>
                                        <p:attrNameLst>
                                          <p:attrName>ppt_w</p:attrName>
                                        </p:attrNameLst>
                                      </p:cBhvr>
                                      <p:tavLst>
                                        <p:tav tm="0">
                                          <p:val>
                                            <p:fltVal val="0"/>
                                          </p:val>
                                        </p:tav>
                                        <p:tav tm="100000">
                                          <p:val>
                                            <p:strVal val="#ppt_w"/>
                                          </p:val>
                                        </p:tav>
                                      </p:tavLst>
                                    </p:anim>
                                    <p:anim calcmode="lin" valueType="num">
                                      <p:cBhvr>
                                        <p:cTn id="200" dur="500" fill="hold"/>
                                        <p:tgtEl>
                                          <p:spTgt spid="211"/>
                                        </p:tgtEl>
                                        <p:attrNameLst>
                                          <p:attrName>ppt_h</p:attrName>
                                        </p:attrNameLst>
                                      </p:cBhvr>
                                      <p:tavLst>
                                        <p:tav tm="0">
                                          <p:val>
                                            <p:fltVal val="0"/>
                                          </p:val>
                                        </p:tav>
                                        <p:tav tm="100000">
                                          <p:val>
                                            <p:strVal val="#ppt_h"/>
                                          </p:val>
                                        </p:tav>
                                      </p:tavLst>
                                    </p:anim>
                                    <p:animEffect transition="in" filter="fade">
                                      <p:cBhvr>
                                        <p:cTn id="201" dur="500"/>
                                        <p:tgtEl>
                                          <p:spTgt spid="211"/>
                                        </p:tgtEl>
                                      </p:cBhvr>
                                    </p:animEffect>
                                  </p:childTnLst>
                                </p:cTn>
                              </p:par>
                              <p:par>
                                <p:cTn id="202" presetID="53" presetClass="entr" presetSubtype="16" fill="hold" nodeType="withEffect">
                                  <p:stCondLst>
                                    <p:cond delay="0"/>
                                  </p:stCondLst>
                                  <p:childTnLst>
                                    <p:set>
                                      <p:cBhvr>
                                        <p:cTn id="203" dur="1" fill="hold">
                                          <p:stCondLst>
                                            <p:cond delay="0"/>
                                          </p:stCondLst>
                                        </p:cTn>
                                        <p:tgtEl>
                                          <p:spTgt spid="220"/>
                                        </p:tgtEl>
                                        <p:attrNameLst>
                                          <p:attrName>style.visibility</p:attrName>
                                        </p:attrNameLst>
                                      </p:cBhvr>
                                      <p:to>
                                        <p:strVal val="visible"/>
                                      </p:to>
                                    </p:set>
                                    <p:anim calcmode="lin" valueType="num">
                                      <p:cBhvr>
                                        <p:cTn id="204" dur="500" fill="hold"/>
                                        <p:tgtEl>
                                          <p:spTgt spid="220"/>
                                        </p:tgtEl>
                                        <p:attrNameLst>
                                          <p:attrName>ppt_w</p:attrName>
                                        </p:attrNameLst>
                                      </p:cBhvr>
                                      <p:tavLst>
                                        <p:tav tm="0">
                                          <p:val>
                                            <p:fltVal val="0"/>
                                          </p:val>
                                        </p:tav>
                                        <p:tav tm="100000">
                                          <p:val>
                                            <p:strVal val="#ppt_w"/>
                                          </p:val>
                                        </p:tav>
                                      </p:tavLst>
                                    </p:anim>
                                    <p:anim calcmode="lin" valueType="num">
                                      <p:cBhvr>
                                        <p:cTn id="205" dur="500" fill="hold"/>
                                        <p:tgtEl>
                                          <p:spTgt spid="220"/>
                                        </p:tgtEl>
                                        <p:attrNameLst>
                                          <p:attrName>ppt_h</p:attrName>
                                        </p:attrNameLst>
                                      </p:cBhvr>
                                      <p:tavLst>
                                        <p:tav tm="0">
                                          <p:val>
                                            <p:fltVal val="0"/>
                                          </p:val>
                                        </p:tav>
                                        <p:tav tm="100000">
                                          <p:val>
                                            <p:strVal val="#ppt_h"/>
                                          </p:val>
                                        </p:tav>
                                      </p:tavLst>
                                    </p:anim>
                                    <p:animEffect transition="in" filter="fade">
                                      <p:cBhvr>
                                        <p:cTn id="206" dur="500"/>
                                        <p:tgtEl>
                                          <p:spTgt spid="220"/>
                                        </p:tgtEl>
                                      </p:cBhvr>
                                    </p:animEffect>
                                  </p:childTnLst>
                                </p:cTn>
                              </p:par>
                              <p:par>
                                <p:cTn id="207" presetID="53" presetClass="entr" presetSubtype="16" fill="hold" nodeType="withEffect">
                                  <p:stCondLst>
                                    <p:cond delay="0"/>
                                  </p:stCondLst>
                                  <p:childTnLst>
                                    <p:set>
                                      <p:cBhvr>
                                        <p:cTn id="208" dur="1" fill="hold">
                                          <p:stCondLst>
                                            <p:cond delay="0"/>
                                          </p:stCondLst>
                                        </p:cTn>
                                        <p:tgtEl>
                                          <p:spTgt spid="221"/>
                                        </p:tgtEl>
                                        <p:attrNameLst>
                                          <p:attrName>style.visibility</p:attrName>
                                        </p:attrNameLst>
                                      </p:cBhvr>
                                      <p:to>
                                        <p:strVal val="visible"/>
                                      </p:to>
                                    </p:set>
                                    <p:anim calcmode="lin" valueType="num">
                                      <p:cBhvr>
                                        <p:cTn id="209" dur="500" fill="hold"/>
                                        <p:tgtEl>
                                          <p:spTgt spid="221"/>
                                        </p:tgtEl>
                                        <p:attrNameLst>
                                          <p:attrName>ppt_w</p:attrName>
                                        </p:attrNameLst>
                                      </p:cBhvr>
                                      <p:tavLst>
                                        <p:tav tm="0">
                                          <p:val>
                                            <p:fltVal val="0"/>
                                          </p:val>
                                        </p:tav>
                                        <p:tav tm="100000">
                                          <p:val>
                                            <p:strVal val="#ppt_w"/>
                                          </p:val>
                                        </p:tav>
                                      </p:tavLst>
                                    </p:anim>
                                    <p:anim calcmode="lin" valueType="num">
                                      <p:cBhvr>
                                        <p:cTn id="210" dur="500" fill="hold"/>
                                        <p:tgtEl>
                                          <p:spTgt spid="221"/>
                                        </p:tgtEl>
                                        <p:attrNameLst>
                                          <p:attrName>ppt_h</p:attrName>
                                        </p:attrNameLst>
                                      </p:cBhvr>
                                      <p:tavLst>
                                        <p:tav tm="0">
                                          <p:val>
                                            <p:fltVal val="0"/>
                                          </p:val>
                                        </p:tav>
                                        <p:tav tm="100000">
                                          <p:val>
                                            <p:strVal val="#ppt_h"/>
                                          </p:val>
                                        </p:tav>
                                      </p:tavLst>
                                    </p:anim>
                                    <p:animEffect transition="in" filter="fade">
                                      <p:cBhvr>
                                        <p:cTn id="211" dur="500"/>
                                        <p:tgtEl>
                                          <p:spTgt spid="221"/>
                                        </p:tgtEl>
                                      </p:cBhvr>
                                    </p:animEffect>
                                  </p:childTnLst>
                                </p:cTn>
                              </p:par>
                              <p:par>
                                <p:cTn id="212" presetID="53" presetClass="entr" presetSubtype="16" fill="hold" nodeType="withEffect">
                                  <p:stCondLst>
                                    <p:cond delay="0"/>
                                  </p:stCondLst>
                                  <p:childTnLst>
                                    <p:set>
                                      <p:cBhvr>
                                        <p:cTn id="213" dur="1" fill="hold">
                                          <p:stCondLst>
                                            <p:cond delay="0"/>
                                          </p:stCondLst>
                                        </p:cTn>
                                        <p:tgtEl>
                                          <p:spTgt spid="222"/>
                                        </p:tgtEl>
                                        <p:attrNameLst>
                                          <p:attrName>style.visibility</p:attrName>
                                        </p:attrNameLst>
                                      </p:cBhvr>
                                      <p:to>
                                        <p:strVal val="visible"/>
                                      </p:to>
                                    </p:set>
                                    <p:anim calcmode="lin" valueType="num">
                                      <p:cBhvr>
                                        <p:cTn id="214" dur="500" fill="hold"/>
                                        <p:tgtEl>
                                          <p:spTgt spid="222"/>
                                        </p:tgtEl>
                                        <p:attrNameLst>
                                          <p:attrName>ppt_w</p:attrName>
                                        </p:attrNameLst>
                                      </p:cBhvr>
                                      <p:tavLst>
                                        <p:tav tm="0">
                                          <p:val>
                                            <p:fltVal val="0"/>
                                          </p:val>
                                        </p:tav>
                                        <p:tav tm="100000">
                                          <p:val>
                                            <p:strVal val="#ppt_w"/>
                                          </p:val>
                                        </p:tav>
                                      </p:tavLst>
                                    </p:anim>
                                    <p:anim calcmode="lin" valueType="num">
                                      <p:cBhvr>
                                        <p:cTn id="215" dur="500" fill="hold"/>
                                        <p:tgtEl>
                                          <p:spTgt spid="222"/>
                                        </p:tgtEl>
                                        <p:attrNameLst>
                                          <p:attrName>ppt_h</p:attrName>
                                        </p:attrNameLst>
                                      </p:cBhvr>
                                      <p:tavLst>
                                        <p:tav tm="0">
                                          <p:val>
                                            <p:fltVal val="0"/>
                                          </p:val>
                                        </p:tav>
                                        <p:tav tm="100000">
                                          <p:val>
                                            <p:strVal val="#ppt_h"/>
                                          </p:val>
                                        </p:tav>
                                      </p:tavLst>
                                    </p:anim>
                                    <p:animEffect transition="in" filter="fade">
                                      <p:cBhvr>
                                        <p:cTn id="216" dur="500"/>
                                        <p:tgtEl>
                                          <p:spTgt spid="222"/>
                                        </p:tgtEl>
                                      </p:cBhvr>
                                    </p:animEffect>
                                  </p:childTnLst>
                                </p:cTn>
                              </p:par>
                              <p:par>
                                <p:cTn id="217" presetID="53" presetClass="entr" presetSubtype="16" fill="hold" grpId="0" nodeType="withEffect">
                                  <p:stCondLst>
                                    <p:cond delay="0"/>
                                  </p:stCondLst>
                                  <p:childTnLst>
                                    <p:set>
                                      <p:cBhvr>
                                        <p:cTn id="218" dur="1" fill="hold">
                                          <p:stCondLst>
                                            <p:cond delay="0"/>
                                          </p:stCondLst>
                                        </p:cTn>
                                        <p:tgtEl>
                                          <p:spTgt spid="225"/>
                                        </p:tgtEl>
                                        <p:attrNameLst>
                                          <p:attrName>style.visibility</p:attrName>
                                        </p:attrNameLst>
                                      </p:cBhvr>
                                      <p:to>
                                        <p:strVal val="visible"/>
                                      </p:to>
                                    </p:set>
                                    <p:anim calcmode="lin" valueType="num">
                                      <p:cBhvr>
                                        <p:cTn id="219" dur="500" fill="hold"/>
                                        <p:tgtEl>
                                          <p:spTgt spid="225"/>
                                        </p:tgtEl>
                                        <p:attrNameLst>
                                          <p:attrName>ppt_w</p:attrName>
                                        </p:attrNameLst>
                                      </p:cBhvr>
                                      <p:tavLst>
                                        <p:tav tm="0">
                                          <p:val>
                                            <p:fltVal val="0"/>
                                          </p:val>
                                        </p:tav>
                                        <p:tav tm="100000">
                                          <p:val>
                                            <p:strVal val="#ppt_w"/>
                                          </p:val>
                                        </p:tav>
                                      </p:tavLst>
                                    </p:anim>
                                    <p:anim calcmode="lin" valueType="num">
                                      <p:cBhvr>
                                        <p:cTn id="220" dur="500" fill="hold"/>
                                        <p:tgtEl>
                                          <p:spTgt spid="225"/>
                                        </p:tgtEl>
                                        <p:attrNameLst>
                                          <p:attrName>ppt_h</p:attrName>
                                        </p:attrNameLst>
                                      </p:cBhvr>
                                      <p:tavLst>
                                        <p:tav tm="0">
                                          <p:val>
                                            <p:fltVal val="0"/>
                                          </p:val>
                                        </p:tav>
                                        <p:tav tm="100000">
                                          <p:val>
                                            <p:strVal val="#ppt_h"/>
                                          </p:val>
                                        </p:tav>
                                      </p:tavLst>
                                    </p:anim>
                                    <p:animEffect transition="in" filter="fade">
                                      <p:cBhvr>
                                        <p:cTn id="221" dur="500"/>
                                        <p:tgtEl>
                                          <p:spTgt spid="225"/>
                                        </p:tgtEl>
                                      </p:cBhvr>
                                    </p:animEffect>
                                  </p:childTnLst>
                                </p:cTn>
                              </p:par>
                              <p:par>
                                <p:cTn id="222" presetID="53" presetClass="entr" presetSubtype="16" fill="hold" nodeType="withEffect">
                                  <p:stCondLst>
                                    <p:cond delay="0"/>
                                  </p:stCondLst>
                                  <p:childTnLst>
                                    <p:set>
                                      <p:cBhvr>
                                        <p:cTn id="223" dur="1" fill="hold">
                                          <p:stCondLst>
                                            <p:cond delay="0"/>
                                          </p:stCondLst>
                                        </p:cTn>
                                        <p:tgtEl>
                                          <p:spTgt spid="233"/>
                                        </p:tgtEl>
                                        <p:attrNameLst>
                                          <p:attrName>style.visibility</p:attrName>
                                        </p:attrNameLst>
                                      </p:cBhvr>
                                      <p:to>
                                        <p:strVal val="visible"/>
                                      </p:to>
                                    </p:set>
                                    <p:anim calcmode="lin" valueType="num">
                                      <p:cBhvr>
                                        <p:cTn id="224" dur="500" fill="hold"/>
                                        <p:tgtEl>
                                          <p:spTgt spid="233"/>
                                        </p:tgtEl>
                                        <p:attrNameLst>
                                          <p:attrName>ppt_w</p:attrName>
                                        </p:attrNameLst>
                                      </p:cBhvr>
                                      <p:tavLst>
                                        <p:tav tm="0">
                                          <p:val>
                                            <p:fltVal val="0"/>
                                          </p:val>
                                        </p:tav>
                                        <p:tav tm="100000">
                                          <p:val>
                                            <p:strVal val="#ppt_w"/>
                                          </p:val>
                                        </p:tav>
                                      </p:tavLst>
                                    </p:anim>
                                    <p:anim calcmode="lin" valueType="num">
                                      <p:cBhvr>
                                        <p:cTn id="225" dur="500" fill="hold"/>
                                        <p:tgtEl>
                                          <p:spTgt spid="233"/>
                                        </p:tgtEl>
                                        <p:attrNameLst>
                                          <p:attrName>ppt_h</p:attrName>
                                        </p:attrNameLst>
                                      </p:cBhvr>
                                      <p:tavLst>
                                        <p:tav tm="0">
                                          <p:val>
                                            <p:fltVal val="0"/>
                                          </p:val>
                                        </p:tav>
                                        <p:tav tm="100000">
                                          <p:val>
                                            <p:strVal val="#ppt_h"/>
                                          </p:val>
                                        </p:tav>
                                      </p:tavLst>
                                    </p:anim>
                                    <p:animEffect transition="in" filter="fade">
                                      <p:cBhvr>
                                        <p:cTn id="226" dur="500"/>
                                        <p:tgtEl>
                                          <p:spTgt spid="233"/>
                                        </p:tgtEl>
                                      </p:cBhvr>
                                    </p:animEffect>
                                  </p:childTnLst>
                                </p:cTn>
                              </p:par>
                              <p:par>
                                <p:cTn id="227" presetID="53" presetClass="entr" presetSubtype="16" fill="hold" nodeType="withEffect">
                                  <p:stCondLst>
                                    <p:cond delay="0"/>
                                  </p:stCondLst>
                                  <p:childTnLst>
                                    <p:set>
                                      <p:cBhvr>
                                        <p:cTn id="228" dur="1" fill="hold">
                                          <p:stCondLst>
                                            <p:cond delay="0"/>
                                          </p:stCondLst>
                                        </p:cTn>
                                        <p:tgtEl>
                                          <p:spTgt spid="234"/>
                                        </p:tgtEl>
                                        <p:attrNameLst>
                                          <p:attrName>style.visibility</p:attrName>
                                        </p:attrNameLst>
                                      </p:cBhvr>
                                      <p:to>
                                        <p:strVal val="visible"/>
                                      </p:to>
                                    </p:set>
                                    <p:anim calcmode="lin" valueType="num">
                                      <p:cBhvr>
                                        <p:cTn id="229" dur="500" fill="hold"/>
                                        <p:tgtEl>
                                          <p:spTgt spid="234"/>
                                        </p:tgtEl>
                                        <p:attrNameLst>
                                          <p:attrName>ppt_w</p:attrName>
                                        </p:attrNameLst>
                                      </p:cBhvr>
                                      <p:tavLst>
                                        <p:tav tm="0">
                                          <p:val>
                                            <p:fltVal val="0"/>
                                          </p:val>
                                        </p:tav>
                                        <p:tav tm="100000">
                                          <p:val>
                                            <p:strVal val="#ppt_w"/>
                                          </p:val>
                                        </p:tav>
                                      </p:tavLst>
                                    </p:anim>
                                    <p:anim calcmode="lin" valueType="num">
                                      <p:cBhvr>
                                        <p:cTn id="230" dur="500" fill="hold"/>
                                        <p:tgtEl>
                                          <p:spTgt spid="234"/>
                                        </p:tgtEl>
                                        <p:attrNameLst>
                                          <p:attrName>ppt_h</p:attrName>
                                        </p:attrNameLst>
                                      </p:cBhvr>
                                      <p:tavLst>
                                        <p:tav tm="0">
                                          <p:val>
                                            <p:fltVal val="0"/>
                                          </p:val>
                                        </p:tav>
                                        <p:tav tm="100000">
                                          <p:val>
                                            <p:strVal val="#ppt_h"/>
                                          </p:val>
                                        </p:tav>
                                      </p:tavLst>
                                    </p:anim>
                                    <p:animEffect transition="in" filter="fade">
                                      <p:cBhvr>
                                        <p:cTn id="231" dur="500"/>
                                        <p:tgtEl>
                                          <p:spTgt spid="234"/>
                                        </p:tgtEl>
                                      </p:cBhvr>
                                    </p:animEffect>
                                  </p:childTnLst>
                                </p:cTn>
                              </p:par>
                              <p:par>
                                <p:cTn id="232" presetID="53" presetClass="entr" presetSubtype="16" fill="hold" grpId="0" nodeType="withEffect">
                                  <p:stCondLst>
                                    <p:cond delay="0"/>
                                  </p:stCondLst>
                                  <p:childTnLst>
                                    <p:set>
                                      <p:cBhvr>
                                        <p:cTn id="233" dur="1" fill="hold">
                                          <p:stCondLst>
                                            <p:cond delay="0"/>
                                          </p:stCondLst>
                                        </p:cTn>
                                        <p:tgtEl>
                                          <p:spTgt spid="235"/>
                                        </p:tgtEl>
                                        <p:attrNameLst>
                                          <p:attrName>style.visibility</p:attrName>
                                        </p:attrNameLst>
                                      </p:cBhvr>
                                      <p:to>
                                        <p:strVal val="visible"/>
                                      </p:to>
                                    </p:set>
                                    <p:anim calcmode="lin" valueType="num">
                                      <p:cBhvr>
                                        <p:cTn id="234" dur="500" fill="hold"/>
                                        <p:tgtEl>
                                          <p:spTgt spid="235"/>
                                        </p:tgtEl>
                                        <p:attrNameLst>
                                          <p:attrName>ppt_w</p:attrName>
                                        </p:attrNameLst>
                                      </p:cBhvr>
                                      <p:tavLst>
                                        <p:tav tm="0">
                                          <p:val>
                                            <p:fltVal val="0"/>
                                          </p:val>
                                        </p:tav>
                                        <p:tav tm="100000">
                                          <p:val>
                                            <p:strVal val="#ppt_w"/>
                                          </p:val>
                                        </p:tav>
                                      </p:tavLst>
                                    </p:anim>
                                    <p:anim calcmode="lin" valueType="num">
                                      <p:cBhvr>
                                        <p:cTn id="235" dur="500" fill="hold"/>
                                        <p:tgtEl>
                                          <p:spTgt spid="235"/>
                                        </p:tgtEl>
                                        <p:attrNameLst>
                                          <p:attrName>ppt_h</p:attrName>
                                        </p:attrNameLst>
                                      </p:cBhvr>
                                      <p:tavLst>
                                        <p:tav tm="0">
                                          <p:val>
                                            <p:fltVal val="0"/>
                                          </p:val>
                                        </p:tav>
                                        <p:tav tm="100000">
                                          <p:val>
                                            <p:strVal val="#ppt_h"/>
                                          </p:val>
                                        </p:tav>
                                      </p:tavLst>
                                    </p:anim>
                                    <p:animEffect transition="in" filter="fade">
                                      <p:cBhvr>
                                        <p:cTn id="236" dur="500"/>
                                        <p:tgtEl>
                                          <p:spTgt spid="235"/>
                                        </p:tgtEl>
                                      </p:cBhvr>
                                    </p:animEffect>
                                  </p:childTnLst>
                                </p:cTn>
                              </p:par>
                              <p:par>
                                <p:cTn id="237" presetID="53" presetClass="entr" presetSubtype="16" fill="hold" nodeType="withEffect">
                                  <p:stCondLst>
                                    <p:cond delay="0"/>
                                  </p:stCondLst>
                                  <p:childTnLst>
                                    <p:set>
                                      <p:cBhvr>
                                        <p:cTn id="238" dur="1" fill="hold">
                                          <p:stCondLst>
                                            <p:cond delay="0"/>
                                          </p:stCondLst>
                                        </p:cTn>
                                        <p:tgtEl>
                                          <p:spTgt spid="236"/>
                                        </p:tgtEl>
                                        <p:attrNameLst>
                                          <p:attrName>style.visibility</p:attrName>
                                        </p:attrNameLst>
                                      </p:cBhvr>
                                      <p:to>
                                        <p:strVal val="visible"/>
                                      </p:to>
                                    </p:set>
                                    <p:anim calcmode="lin" valueType="num">
                                      <p:cBhvr>
                                        <p:cTn id="239" dur="500" fill="hold"/>
                                        <p:tgtEl>
                                          <p:spTgt spid="236"/>
                                        </p:tgtEl>
                                        <p:attrNameLst>
                                          <p:attrName>ppt_w</p:attrName>
                                        </p:attrNameLst>
                                      </p:cBhvr>
                                      <p:tavLst>
                                        <p:tav tm="0">
                                          <p:val>
                                            <p:fltVal val="0"/>
                                          </p:val>
                                        </p:tav>
                                        <p:tav tm="100000">
                                          <p:val>
                                            <p:strVal val="#ppt_w"/>
                                          </p:val>
                                        </p:tav>
                                      </p:tavLst>
                                    </p:anim>
                                    <p:anim calcmode="lin" valueType="num">
                                      <p:cBhvr>
                                        <p:cTn id="240" dur="500" fill="hold"/>
                                        <p:tgtEl>
                                          <p:spTgt spid="236"/>
                                        </p:tgtEl>
                                        <p:attrNameLst>
                                          <p:attrName>ppt_h</p:attrName>
                                        </p:attrNameLst>
                                      </p:cBhvr>
                                      <p:tavLst>
                                        <p:tav tm="0">
                                          <p:val>
                                            <p:fltVal val="0"/>
                                          </p:val>
                                        </p:tav>
                                        <p:tav tm="100000">
                                          <p:val>
                                            <p:strVal val="#ppt_h"/>
                                          </p:val>
                                        </p:tav>
                                      </p:tavLst>
                                    </p:anim>
                                    <p:animEffect transition="in" filter="fade">
                                      <p:cBhvr>
                                        <p:cTn id="241" dur="500"/>
                                        <p:tgtEl>
                                          <p:spTgt spid="236"/>
                                        </p:tgtEl>
                                      </p:cBhvr>
                                    </p:animEffect>
                                  </p:childTnLst>
                                </p:cTn>
                              </p:par>
                              <p:par>
                                <p:cTn id="242" presetID="53" presetClass="entr" presetSubtype="16" fill="hold" nodeType="withEffect">
                                  <p:stCondLst>
                                    <p:cond delay="0"/>
                                  </p:stCondLst>
                                  <p:childTnLst>
                                    <p:set>
                                      <p:cBhvr>
                                        <p:cTn id="243" dur="1" fill="hold">
                                          <p:stCondLst>
                                            <p:cond delay="0"/>
                                          </p:stCondLst>
                                        </p:cTn>
                                        <p:tgtEl>
                                          <p:spTgt spid="237"/>
                                        </p:tgtEl>
                                        <p:attrNameLst>
                                          <p:attrName>style.visibility</p:attrName>
                                        </p:attrNameLst>
                                      </p:cBhvr>
                                      <p:to>
                                        <p:strVal val="visible"/>
                                      </p:to>
                                    </p:set>
                                    <p:anim calcmode="lin" valueType="num">
                                      <p:cBhvr>
                                        <p:cTn id="244" dur="500" fill="hold"/>
                                        <p:tgtEl>
                                          <p:spTgt spid="237"/>
                                        </p:tgtEl>
                                        <p:attrNameLst>
                                          <p:attrName>ppt_w</p:attrName>
                                        </p:attrNameLst>
                                      </p:cBhvr>
                                      <p:tavLst>
                                        <p:tav tm="0">
                                          <p:val>
                                            <p:fltVal val="0"/>
                                          </p:val>
                                        </p:tav>
                                        <p:tav tm="100000">
                                          <p:val>
                                            <p:strVal val="#ppt_w"/>
                                          </p:val>
                                        </p:tav>
                                      </p:tavLst>
                                    </p:anim>
                                    <p:anim calcmode="lin" valueType="num">
                                      <p:cBhvr>
                                        <p:cTn id="245" dur="500" fill="hold"/>
                                        <p:tgtEl>
                                          <p:spTgt spid="237"/>
                                        </p:tgtEl>
                                        <p:attrNameLst>
                                          <p:attrName>ppt_h</p:attrName>
                                        </p:attrNameLst>
                                      </p:cBhvr>
                                      <p:tavLst>
                                        <p:tav tm="0">
                                          <p:val>
                                            <p:fltVal val="0"/>
                                          </p:val>
                                        </p:tav>
                                        <p:tav tm="100000">
                                          <p:val>
                                            <p:strVal val="#ppt_h"/>
                                          </p:val>
                                        </p:tav>
                                      </p:tavLst>
                                    </p:anim>
                                    <p:animEffect transition="in" filter="fade">
                                      <p:cBhvr>
                                        <p:cTn id="246" dur="500"/>
                                        <p:tgtEl>
                                          <p:spTgt spid="237"/>
                                        </p:tgtEl>
                                      </p:cBhvr>
                                    </p:animEffect>
                                  </p:childTnLst>
                                </p:cTn>
                              </p:par>
                              <p:par>
                                <p:cTn id="247" presetID="53" presetClass="entr" presetSubtype="16" fill="hold" grpId="0" nodeType="withEffect">
                                  <p:stCondLst>
                                    <p:cond delay="0"/>
                                  </p:stCondLst>
                                  <p:childTnLst>
                                    <p:set>
                                      <p:cBhvr>
                                        <p:cTn id="248" dur="1" fill="hold">
                                          <p:stCondLst>
                                            <p:cond delay="0"/>
                                          </p:stCondLst>
                                        </p:cTn>
                                        <p:tgtEl>
                                          <p:spTgt spid="238"/>
                                        </p:tgtEl>
                                        <p:attrNameLst>
                                          <p:attrName>style.visibility</p:attrName>
                                        </p:attrNameLst>
                                      </p:cBhvr>
                                      <p:to>
                                        <p:strVal val="visible"/>
                                      </p:to>
                                    </p:set>
                                    <p:anim calcmode="lin" valueType="num">
                                      <p:cBhvr>
                                        <p:cTn id="249" dur="500" fill="hold"/>
                                        <p:tgtEl>
                                          <p:spTgt spid="238"/>
                                        </p:tgtEl>
                                        <p:attrNameLst>
                                          <p:attrName>ppt_w</p:attrName>
                                        </p:attrNameLst>
                                      </p:cBhvr>
                                      <p:tavLst>
                                        <p:tav tm="0">
                                          <p:val>
                                            <p:fltVal val="0"/>
                                          </p:val>
                                        </p:tav>
                                        <p:tav tm="100000">
                                          <p:val>
                                            <p:strVal val="#ppt_w"/>
                                          </p:val>
                                        </p:tav>
                                      </p:tavLst>
                                    </p:anim>
                                    <p:anim calcmode="lin" valueType="num">
                                      <p:cBhvr>
                                        <p:cTn id="250" dur="500" fill="hold"/>
                                        <p:tgtEl>
                                          <p:spTgt spid="238"/>
                                        </p:tgtEl>
                                        <p:attrNameLst>
                                          <p:attrName>ppt_h</p:attrName>
                                        </p:attrNameLst>
                                      </p:cBhvr>
                                      <p:tavLst>
                                        <p:tav tm="0">
                                          <p:val>
                                            <p:fltVal val="0"/>
                                          </p:val>
                                        </p:tav>
                                        <p:tav tm="100000">
                                          <p:val>
                                            <p:strVal val="#ppt_h"/>
                                          </p:val>
                                        </p:tav>
                                      </p:tavLst>
                                    </p:anim>
                                    <p:animEffect transition="in" filter="fade">
                                      <p:cBhvr>
                                        <p:cTn id="251" dur="500"/>
                                        <p:tgtEl>
                                          <p:spTgt spid="238"/>
                                        </p:tgtEl>
                                      </p:cBhvr>
                                    </p:animEffect>
                                  </p:childTnLst>
                                </p:cTn>
                              </p:par>
                              <p:par>
                                <p:cTn id="252" presetID="53" presetClass="entr" presetSubtype="16" fill="hold" nodeType="withEffect">
                                  <p:stCondLst>
                                    <p:cond delay="0"/>
                                  </p:stCondLst>
                                  <p:childTnLst>
                                    <p:set>
                                      <p:cBhvr>
                                        <p:cTn id="253" dur="1" fill="hold">
                                          <p:stCondLst>
                                            <p:cond delay="0"/>
                                          </p:stCondLst>
                                        </p:cTn>
                                        <p:tgtEl>
                                          <p:spTgt spid="267"/>
                                        </p:tgtEl>
                                        <p:attrNameLst>
                                          <p:attrName>style.visibility</p:attrName>
                                        </p:attrNameLst>
                                      </p:cBhvr>
                                      <p:to>
                                        <p:strVal val="visible"/>
                                      </p:to>
                                    </p:set>
                                    <p:anim calcmode="lin" valueType="num">
                                      <p:cBhvr>
                                        <p:cTn id="254" dur="500" fill="hold"/>
                                        <p:tgtEl>
                                          <p:spTgt spid="267"/>
                                        </p:tgtEl>
                                        <p:attrNameLst>
                                          <p:attrName>ppt_w</p:attrName>
                                        </p:attrNameLst>
                                      </p:cBhvr>
                                      <p:tavLst>
                                        <p:tav tm="0">
                                          <p:val>
                                            <p:fltVal val="0"/>
                                          </p:val>
                                        </p:tav>
                                        <p:tav tm="100000">
                                          <p:val>
                                            <p:strVal val="#ppt_w"/>
                                          </p:val>
                                        </p:tav>
                                      </p:tavLst>
                                    </p:anim>
                                    <p:anim calcmode="lin" valueType="num">
                                      <p:cBhvr>
                                        <p:cTn id="255" dur="500" fill="hold"/>
                                        <p:tgtEl>
                                          <p:spTgt spid="267"/>
                                        </p:tgtEl>
                                        <p:attrNameLst>
                                          <p:attrName>ppt_h</p:attrName>
                                        </p:attrNameLst>
                                      </p:cBhvr>
                                      <p:tavLst>
                                        <p:tav tm="0">
                                          <p:val>
                                            <p:fltVal val="0"/>
                                          </p:val>
                                        </p:tav>
                                        <p:tav tm="100000">
                                          <p:val>
                                            <p:strVal val="#ppt_h"/>
                                          </p:val>
                                        </p:tav>
                                      </p:tavLst>
                                    </p:anim>
                                    <p:animEffect transition="in" filter="fade">
                                      <p:cBhvr>
                                        <p:cTn id="256" dur="500"/>
                                        <p:tgtEl>
                                          <p:spTgt spid="267"/>
                                        </p:tgtEl>
                                      </p:cBhvr>
                                    </p:animEffect>
                                  </p:childTnLst>
                                </p:cTn>
                              </p:par>
                              <p:par>
                                <p:cTn id="257" presetID="53" presetClass="entr" presetSubtype="16" fill="hold" nodeType="withEffect">
                                  <p:stCondLst>
                                    <p:cond delay="0"/>
                                  </p:stCondLst>
                                  <p:childTnLst>
                                    <p:set>
                                      <p:cBhvr>
                                        <p:cTn id="258" dur="1" fill="hold">
                                          <p:stCondLst>
                                            <p:cond delay="0"/>
                                          </p:stCondLst>
                                        </p:cTn>
                                        <p:tgtEl>
                                          <p:spTgt spid="306"/>
                                        </p:tgtEl>
                                        <p:attrNameLst>
                                          <p:attrName>style.visibility</p:attrName>
                                        </p:attrNameLst>
                                      </p:cBhvr>
                                      <p:to>
                                        <p:strVal val="visible"/>
                                      </p:to>
                                    </p:set>
                                    <p:anim calcmode="lin" valueType="num">
                                      <p:cBhvr>
                                        <p:cTn id="259" dur="500" fill="hold"/>
                                        <p:tgtEl>
                                          <p:spTgt spid="306"/>
                                        </p:tgtEl>
                                        <p:attrNameLst>
                                          <p:attrName>ppt_w</p:attrName>
                                        </p:attrNameLst>
                                      </p:cBhvr>
                                      <p:tavLst>
                                        <p:tav tm="0">
                                          <p:val>
                                            <p:fltVal val="0"/>
                                          </p:val>
                                        </p:tav>
                                        <p:tav tm="100000">
                                          <p:val>
                                            <p:strVal val="#ppt_w"/>
                                          </p:val>
                                        </p:tav>
                                      </p:tavLst>
                                    </p:anim>
                                    <p:anim calcmode="lin" valueType="num">
                                      <p:cBhvr>
                                        <p:cTn id="260" dur="500" fill="hold"/>
                                        <p:tgtEl>
                                          <p:spTgt spid="306"/>
                                        </p:tgtEl>
                                        <p:attrNameLst>
                                          <p:attrName>ppt_h</p:attrName>
                                        </p:attrNameLst>
                                      </p:cBhvr>
                                      <p:tavLst>
                                        <p:tav tm="0">
                                          <p:val>
                                            <p:fltVal val="0"/>
                                          </p:val>
                                        </p:tav>
                                        <p:tav tm="100000">
                                          <p:val>
                                            <p:strVal val="#ppt_h"/>
                                          </p:val>
                                        </p:tav>
                                      </p:tavLst>
                                    </p:anim>
                                    <p:animEffect transition="in" filter="fade">
                                      <p:cBhvr>
                                        <p:cTn id="261"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52" grpId="0" animBg="1"/>
      <p:bldP spid="153" grpId="0" animBg="1"/>
      <p:bldP spid="160" grpId="0" animBg="1"/>
      <p:bldP spid="163" grpId="0"/>
      <p:bldP spid="165" grpId="0" animBg="1"/>
      <p:bldP spid="166" grpId="0" animBg="1"/>
      <p:bldP spid="171" grpId="0"/>
      <p:bldP spid="172" grpId="0"/>
      <p:bldP spid="202" grpId="0"/>
      <p:bldP spid="203" grpId="0" animBg="1"/>
      <p:bldP spid="225" grpId="0" animBg="1"/>
      <p:bldP spid="235" grpId="0"/>
      <p:bldP spid="23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矩形 7"/>
              <p:cNvSpPr/>
              <p:nvPr/>
            </p:nvSpPr>
            <p:spPr>
              <a:xfrm>
                <a:off x="3608094" y="240588"/>
                <a:ext cx="17091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000" b="1" i="1" smtClean="0">
                          <a:solidFill>
                            <a:schemeClr val="bg2">
                              <a:lumMod val="25000"/>
                            </a:schemeClr>
                          </a:solidFill>
                          <a:latin typeface="Cambria Math" panose="02040503050406030204" pitchFamily="18" charset="0"/>
                        </a:rPr>
                        <m:t>𝐓𝐡𝐫𝐨𝐮𝐠𝐡𝐩𝐮𝐭</m:t>
                      </m:r>
                    </m:oMath>
                  </m:oMathPara>
                </a14:m>
                <a:endParaRPr lang="zh-TW" altLang="en-US" sz="3600" b="1"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608094" y="240588"/>
                <a:ext cx="1709122" cy="400110"/>
              </a:xfrm>
              <a:prstGeom prst="rect">
                <a:avLst/>
              </a:prstGeom>
              <a:blipFill>
                <a:blip r:embed="rId2"/>
                <a:stretch>
                  <a:fillRect l="-238571" t="-2512121" r="-246786" b="-1006061"/>
                </a:stretch>
              </a:blipFill>
            </p:spPr>
            <p:txBody>
              <a:bodyPr/>
              <a:lstStyle/>
              <a:p>
                <a:r>
                  <a:rPr lang="zh-TW"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567858918"/>
              </p:ext>
            </p:extLst>
          </p:nvPr>
        </p:nvGraphicFramePr>
        <p:xfrm>
          <a:off x="1498695" y="1261042"/>
          <a:ext cx="5931233" cy="2994589"/>
        </p:xfrm>
        <a:graphic>
          <a:graphicData uri="http://schemas.openxmlformats.org/drawingml/2006/table">
            <a:tbl>
              <a:tblPr firstRow="1" firstCol="1" bandRow="1">
                <a:tableStyleId>{5940675A-B579-460E-94D1-54222C63F5DA}</a:tableStyleId>
              </a:tblPr>
              <a:tblGrid>
                <a:gridCol w="734512">
                  <a:extLst>
                    <a:ext uri="{9D8B030D-6E8A-4147-A177-3AD203B41FA5}">
                      <a16:colId xmlns:a16="http://schemas.microsoft.com/office/drawing/2014/main" val="3797151728"/>
                    </a:ext>
                  </a:extLst>
                </a:gridCol>
                <a:gridCol w="1297913">
                  <a:extLst>
                    <a:ext uri="{9D8B030D-6E8A-4147-A177-3AD203B41FA5}">
                      <a16:colId xmlns:a16="http://schemas.microsoft.com/office/drawing/2014/main" val="417080098"/>
                    </a:ext>
                  </a:extLst>
                </a:gridCol>
                <a:gridCol w="1299814">
                  <a:extLst>
                    <a:ext uri="{9D8B030D-6E8A-4147-A177-3AD203B41FA5}">
                      <a16:colId xmlns:a16="http://schemas.microsoft.com/office/drawing/2014/main" val="4272773438"/>
                    </a:ext>
                  </a:extLst>
                </a:gridCol>
                <a:gridCol w="1299814">
                  <a:extLst>
                    <a:ext uri="{9D8B030D-6E8A-4147-A177-3AD203B41FA5}">
                      <a16:colId xmlns:a16="http://schemas.microsoft.com/office/drawing/2014/main" val="3632142713"/>
                    </a:ext>
                  </a:extLst>
                </a:gridCol>
                <a:gridCol w="1299180">
                  <a:extLst>
                    <a:ext uri="{9D8B030D-6E8A-4147-A177-3AD203B41FA5}">
                      <a16:colId xmlns:a16="http://schemas.microsoft.com/office/drawing/2014/main" val="1815029454"/>
                    </a:ext>
                  </a:extLst>
                </a:gridCol>
              </a:tblGrid>
              <a:tr h="230353">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TlToBr w="6350" cap="flat" cmpd="sng" algn="ctr">
                      <a:solidFill>
                        <a:schemeClr val="tx1"/>
                      </a:solidFill>
                      <a:prstDash val="solid"/>
                      <a:round/>
                      <a:headEnd type="none" w="med" len="med"/>
                      <a:tailEnd type="none" w="med" len="med"/>
                    </a:lnTlToBr>
                    <a:solidFill>
                      <a:schemeClr val="accent2">
                        <a:lumMod val="40000"/>
                        <a:lumOff val="60000"/>
                      </a:schemeClr>
                    </a:solidFill>
                  </a:tcPr>
                </a:tc>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SHA-3</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buClr>
                          <a:schemeClr val="tx1">
                            <a:lumMod val="75000"/>
                            <a:lumOff val="25000"/>
                          </a:schemeClr>
                        </a:buClr>
                        <a:buSzPct val="75000"/>
                      </a:pPr>
                      <a:r>
                        <a:rPr lang="en-US" altLang="zh-TW" sz="1200" b="1" dirty="0">
                          <a:latin typeface="Times New Roman" panose="02020603050405020304" pitchFamily="18" charset="0"/>
                          <a:cs typeface="Times New Roman" panose="02020603050405020304" pitchFamily="18" charset="0"/>
                        </a:rPr>
                        <a:t>First 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buClr>
                          <a:schemeClr val="tx1">
                            <a:lumMod val="75000"/>
                            <a:lumOff val="25000"/>
                          </a:schemeClr>
                        </a:buClr>
                        <a:buSzPct val="75000"/>
                      </a:pPr>
                      <a:r>
                        <a:rPr lang="en-US" altLang="zh-TW" sz="1200" b="1" dirty="0">
                          <a:latin typeface="Times New Roman" panose="02020603050405020304" pitchFamily="18" charset="0"/>
                          <a:cs typeface="Times New Roman" panose="02020603050405020304" pitchFamily="18" charset="0"/>
                        </a:rPr>
                        <a:t>Second 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buClr>
                          <a:schemeClr val="tx1">
                            <a:lumMod val="75000"/>
                            <a:lumOff val="25000"/>
                          </a:schemeClr>
                        </a:buClr>
                        <a:buSzPct val="75000"/>
                      </a:pPr>
                      <a:r>
                        <a:rPr lang="en-US" altLang="zh-TW" sz="1200" b="1" dirty="0">
                          <a:latin typeface="Times New Roman" panose="02020603050405020304" pitchFamily="18" charset="0"/>
                          <a:cs typeface="Times New Roman" panose="02020603050405020304" pitchFamily="18" charset="0"/>
                        </a:rPr>
                        <a:t>Third 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extLst>
                  <a:ext uri="{0D108BD9-81ED-4DB2-BD59-A6C34878D82A}">
                    <a16:rowId xmlns:a16="http://schemas.microsoft.com/office/drawing/2014/main" val="114198554"/>
                  </a:ext>
                </a:extLst>
              </a:tr>
              <a:tr h="230353">
                <a:tc rowSpan="4">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cs typeface="Times New Roman" panose="02020603050405020304" pitchFamily="18" charset="0"/>
                      </a:endParaRPr>
                    </a:p>
                    <a:p>
                      <a:pPr algn="ctr">
                        <a:spcAft>
                          <a:spcPts val="0"/>
                        </a:spcAft>
                      </a:pPr>
                      <a:endParaRPr lang="en-US" sz="1200" b="1" kern="100" dirty="0">
                        <a:effectLst/>
                        <a:latin typeface="Times New Roman" panose="02020603050405020304" pitchFamily="18" charset="0"/>
                        <a:cs typeface="Times New Roman" panose="02020603050405020304" pitchFamily="18" charset="0"/>
                      </a:endParaRPr>
                    </a:p>
                    <a:p>
                      <a:pPr algn="ctr">
                        <a:spcAft>
                          <a:spcPts val="0"/>
                        </a:spcAft>
                      </a:pPr>
                      <a:r>
                        <a:rPr lang="en-US" sz="1200" b="1" kern="100" dirty="0" err="1">
                          <a:effectLst/>
                          <a:latin typeface="Times New Roman" panose="02020603050405020304" pitchFamily="18" charset="0"/>
                          <a:cs typeface="Times New Roman" panose="02020603050405020304" pitchFamily="18" charset="0"/>
                        </a:rPr>
                        <a:t>Virtex</a:t>
                      </a:r>
                      <a:r>
                        <a:rPr lang="en-US" sz="1200" b="1" kern="100" dirty="0">
                          <a:effectLst/>
                          <a:latin typeface="Times New Roman" panose="02020603050405020304" pitchFamily="18" charset="0"/>
                          <a:cs typeface="Times New Roman" panose="02020603050405020304" pitchFamily="18" charset="0"/>
                        </a:rPr>
                        <a:t> 5</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224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N/A</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N/A</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10.00 Gbps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737513192"/>
                  </a:ext>
                </a:extLst>
              </a:tr>
              <a:tr h="230353">
                <a:tc v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256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N/A</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N/A</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9.44 Gbps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691925028"/>
                  </a:ext>
                </a:extLst>
              </a:tr>
              <a:tr h="230353">
                <a:tc v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384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N/A</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N/A</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7.22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794997190"/>
                  </a:ext>
                </a:extLst>
              </a:tr>
              <a:tr h="230353">
                <a:tc vMerge="1">
                  <a:txBody>
                    <a:bodyPr/>
                    <a:lstStyle/>
                    <a:p>
                      <a:endParaRPr lang="zh-TW" altLang="en-US"/>
                    </a:p>
                  </a:txBody>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512</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N/A</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N/A</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5.00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723718589"/>
                  </a:ext>
                </a:extLst>
              </a:tr>
              <a:tr h="230353">
                <a:tc rowSpan="4">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cs typeface="Times New Roman" panose="02020603050405020304" pitchFamily="18" charset="0"/>
                      </a:endParaRPr>
                    </a:p>
                    <a:p>
                      <a:pPr algn="ctr">
                        <a:spcAft>
                          <a:spcPts val="0"/>
                        </a:spcAft>
                      </a:pPr>
                      <a:endParaRPr lang="en-US" sz="1200" b="1" kern="100" dirty="0">
                        <a:effectLst/>
                        <a:latin typeface="Times New Roman" panose="02020603050405020304" pitchFamily="18" charset="0"/>
                        <a:cs typeface="Times New Roman" panose="02020603050405020304" pitchFamily="18" charset="0"/>
                      </a:endParaRPr>
                    </a:p>
                    <a:p>
                      <a:pPr algn="ctr">
                        <a:spcAft>
                          <a:spcPts val="0"/>
                        </a:spcAft>
                      </a:pPr>
                      <a:r>
                        <a:rPr lang="en-US" sz="1200" b="1" kern="100" dirty="0" err="1">
                          <a:effectLst/>
                          <a:latin typeface="Times New Roman" panose="02020603050405020304" pitchFamily="18" charset="0"/>
                          <a:cs typeface="Times New Roman" panose="02020603050405020304" pitchFamily="18" charset="0"/>
                        </a:rPr>
                        <a:t>Virtex</a:t>
                      </a:r>
                      <a:r>
                        <a:rPr lang="en-US" sz="1200" b="1" kern="100" dirty="0">
                          <a:effectLst/>
                          <a:latin typeface="Times New Roman" panose="02020603050405020304" pitchFamily="18" charset="0"/>
                          <a:cs typeface="Times New Roman" panose="02020603050405020304" pitchFamily="18" charset="0"/>
                        </a:rPr>
                        <a:t> 6</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224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40.8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129.7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10.67 Gbps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84966497"/>
                  </a:ext>
                </a:extLst>
              </a:tr>
              <a:tr h="230353">
                <a:tc v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256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38.5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122.5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10.07 Gbps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3138876905"/>
                  </a:ext>
                </a:extLst>
              </a:tr>
              <a:tr h="230353">
                <a:tc vMerge="1">
                  <a:txBody>
                    <a:bodyPr/>
                    <a:lstStyle/>
                    <a:p>
                      <a:endParaRPr lang="zh-TW" altLang="en-US"/>
                    </a:p>
                  </a:txBody>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384</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29.4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93.7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7.70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317245690"/>
                  </a:ext>
                </a:extLst>
              </a:tr>
              <a:tr h="230353">
                <a:tc vMerge="1">
                  <a:txBody>
                    <a:bodyPr/>
                    <a:lstStyle/>
                    <a:p>
                      <a:endParaRPr lang="zh-TW" altLang="en-US"/>
                    </a:p>
                  </a:txBody>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512</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20.4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64.9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5.33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022733147"/>
                  </a:ext>
                </a:extLst>
              </a:tr>
              <a:tr h="230353">
                <a:tc rowSpan="4">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cs typeface="Times New Roman" panose="02020603050405020304" pitchFamily="18" charset="0"/>
                      </a:endParaRPr>
                    </a:p>
                    <a:p>
                      <a:pPr algn="ctr">
                        <a:spcAft>
                          <a:spcPts val="0"/>
                        </a:spcAft>
                      </a:pPr>
                      <a:endParaRPr lang="en-US" sz="1200" b="1" kern="100" dirty="0">
                        <a:effectLst/>
                        <a:latin typeface="Times New Roman" panose="02020603050405020304" pitchFamily="18" charset="0"/>
                        <a:cs typeface="Times New Roman" panose="02020603050405020304" pitchFamily="18" charset="0"/>
                      </a:endParaRPr>
                    </a:p>
                    <a:p>
                      <a:pPr algn="ctr">
                        <a:spcAft>
                          <a:spcPts val="0"/>
                        </a:spcAft>
                      </a:pPr>
                      <a:r>
                        <a:rPr lang="en-US" sz="1200" b="1" kern="100" dirty="0" err="1">
                          <a:effectLst/>
                          <a:latin typeface="Times New Roman" panose="02020603050405020304" pitchFamily="18" charset="0"/>
                          <a:cs typeface="Times New Roman" panose="02020603050405020304" pitchFamily="18" charset="0"/>
                        </a:rPr>
                        <a:t>Virtex</a:t>
                      </a:r>
                      <a:r>
                        <a:rPr lang="en-US" sz="1200" b="1" kern="100" dirty="0">
                          <a:effectLst/>
                          <a:latin typeface="Times New Roman" panose="02020603050405020304" pitchFamily="18" charset="0"/>
                          <a:cs typeface="Times New Roman" panose="02020603050405020304" pitchFamily="18" charset="0"/>
                        </a:rPr>
                        <a:t> 7</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224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62.3 Mbps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174.5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13.71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39479259"/>
                  </a:ext>
                </a:extLst>
              </a:tr>
              <a:tr h="230353">
                <a:tc v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256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58.9 Mbps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164.8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12.95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532186520"/>
                  </a:ext>
                </a:extLst>
              </a:tr>
              <a:tr h="230353">
                <a:tc vMerge="1">
                  <a:txBody>
                    <a:bodyPr/>
                    <a:lstStyle/>
                    <a:p>
                      <a:endParaRPr lang="zh-TW" altLang="en-US"/>
                    </a:p>
                  </a:txBody>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384</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45.0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126.1 Mbps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9.90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913452695"/>
                  </a:ext>
                </a:extLst>
              </a:tr>
              <a:tr h="230353">
                <a:tc vMerge="1">
                  <a:txBody>
                    <a:bodyPr/>
                    <a:lstStyle/>
                    <a:p>
                      <a:endParaRPr lang="zh-TW" altLang="en-US"/>
                    </a:p>
                  </a:txBody>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512</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31.7 Mbps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87.3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6.86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717450143"/>
                  </a:ext>
                </a:extLst>
              </a:tr>
            </a:tbl>
          </a:graphicData>
        </a:graphic>
      </p:graphicFrame>
      <p:grpSp>
        <p:nvGrpSpPr>
          <p:cNvPr id="14" name="群組 13"/>
          <p:cNvGrpSpPr/>
          <p:nvPr/>
        </p:nvGrpSpPr>
        <p:grpSpPr>
          <a:xfrm>
            <a:off x="0" y="176463"/>
            <a:ext cx="1730869" cy="508835"/>
            <a:chOff x="0" y="176463"/>
            <a:chExt cx="1730869" cy="508835"/>
          </a:xfrm>
        </p:grpSpPr>
        <p:grpSp>
          <p:nvGrpSpPr>
            <p:cNvPr id="25" name="群組 24"/>
            <p:cNvGrpSpPr/>
            <p:nvPr/>
          </p:nvGrpSpPr>
          <p:grpSpPr>
            <a:xfrm>
              <a:off x="0" y="176463"/>
              <a:ext cx="1730869" cy="464235"/>
              <a:chOff x="0" y="176463"/>
              <a:chExt cx="1730869" cy="464235"/>
            </a:xfrm>
          </p:grpSpPr>
          <p:sp>
            <p:nvSpPr>
              <p:cNvPr id="27" name="五邊形 26"/>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8" name="群組 27"/>
              <p:cNvGrpSpPr/>
              <p:nvPr/>
            </p:nvGrpSpPr>
            <p:grpSpPr>
              <a:xfrm>
                <a:off x="3581" y="176463"/>
                <a:ext cx="1503118" cy="393862"/>
                <a:chOff x="4124" y="133642"/>
                <a:chExt cx="1503118" cy="393862"/>
              </a:xfrm>
            </p:grpSpPr>
            <p:sp>
              <p:nvSpPr>
                <p:cNvPr id="29"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HK" sz="1200" b="1" dirty="0">
                      <a:solidFill>
                        <a:schemeClr val="bg1"/>
                      </a:solidFill>
                      <a:latin typeface="微软雅黑" panose="020B0503020204020204" pitchFamily="34" charset="-122"/>
                      <a:ea typeface="微软雅黑" panose="020B0503020204020204" pitchFamily="34" charset="-122"/>
                    </a:rPr>
                    <a:t>Architecture </a:t>
                  </a:r>
                  <a:endParaRPr lang="zh-CN" altLang="zh-TW" sz="1100" b="1" dirty="0">
                    <a:solidFill>
                      <a:schemeClr val="bg1"/>
                    </a:solidFill>
                    <a:latin typeface="Arial" pitchFamily="34" charset="0"/>
                  </a:endParaRPr>
                </a:p>
              </p:txBody>
            </p:sp>
            <p:grpSp>
              <p:nvGrpSpPr>
                <p:cNvPr id="30" name="组合 2"/>
                <p:cNvGrpSpPr/>
                <p:nvPr/>
              </p:nvGrpSpPr>
              <p:grpSpPr>
                <a:xfrm>
                  <a:off x="4124" y="218992"/>
                  <a:ext cx="428395" cy="308512"/>
                  <a:chOff x="1489166" y="2322031"/>
                  <a:chExt cx="566993" cy="408324"/>
                </a:xfrm>
              </p:grpSpPr>
              <p:sp>
                <p:nvSpPr>
                  <p:cNvPr id="3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03</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31" name="直線接點 30"/>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26" name="TextBox 6"/>
            <p:cNvSpPr txBox="1">
              <a:spLocks noChangeArrowheads="1"/>
            </p:cNvSpPr>
            <p:nvPr/>
          </p:nvSpPr>
          <p:spPr bwMode="auto">
            <a:xfrm>
              <a:off x="478176" y="423688"/>
              <a:ext cx="8654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Comparison</a:t>
              </a:r>
            </a:p>
          </p:txBody>
        </p:sp>
      </p:grpSp>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6477487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TextBox 6"/>
          <p:cNvSpPr txBox="1">
            <a:spLocks noChangeArrowheads="1"/>
          </p:cNvSpPr>
          <p:nvPr/>
        </p:nvSpPr>
        <p:spPr bwMode="auto">
          <a:xfrm>
            <a:off x="2258478"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04</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9" name="TextBox 6"/>
          <p:cNvSpPr txBox="1">
            <a:spLocks noChangeArrowheads="1"/>
          </p:cNvSpPr>
          <p:nvPr/>
        </p:nvSpPr>
        <p:spPr bwMode="auto">
          <a:xfrm>
            <a:off x="2325275"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40" name="直接连接符 6"/>
          <p:cNvCxnSpPr/>
          <p:nvPr/>
        </p:nvCxnSpPr>
        <p:spPr>
          <a:xfrm flipV="1">
            <a:off x="3533207" y="2264898"/>
            <a:ext cx="3240387" cy="1334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3471049" y="2269007"/>
            <a:ext cx="3302705" cy="715581"/>
          </a:xfrm>
          <a:prstGeom prst="rect">
            <a:avLst/>
          </a:prstGeom>
          <a:noFill/>
        </p:spPr>
        <p:txBody>
          <a:bodyPr wrap="square" rtlCol="0">
            <a:spAutoFit/>
          </a:bodyPr>
          <a:lstStyle/>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Overall structure</a:t>
            </a:r>
          </a:p>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AXI-4 structure</a:t>
            </a:r>
          </a:p>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SHA-3 structure</a:t>
            </a:r>
          </a:p>
        </p:txBody>
      </p:sp>
      <p:sp>
        <p:nvSpPr>
          <p:cNvPr id="42" name="TextBox 6"/>
          <p:cNvSpPr txBox="1">
            <a:spLocks noChangeArrowheads="1"/>
          </p:cNvSpPr>
          <p:nvPr/>
        </p:nvSpPr>
        <p:spPr bwMode="auto">
          <a:xfrm>
            <a:off x="3630810" y="1878136"/>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Implementation</a:t>
            </a: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51</a:t>
            </a:fld>
            <a:endParaRPr lang="zh-CN" altLang="en-US">
              <a:solidFill>
                <a:prstClr val="black">
                  <a:tint val="75000"/>
                </a:prstClr>
              </a:solidFill>
            </a:endParaRPr>
          </a:p>
        </p:txBody>
      </p:sp>
    </p:spTree>
    <p:extLst>
      <p:ext uri="{BB962C8B-B14F-4D97-AF65-F5344CB8AC3E}">
        <p14:creationId xmlns:p14="http://schemas.microsoft.com/office/powerpoint/2010/main" val="547240411"/>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9"/>
                                        </p:tgtEl>
                                        <p:attrNameLst>
                                          <p:attrName>style.visibility</p:attrName>
                                        </p:attrNameLst>
                                      </p:cBhvr>
                                      <p:to>
                                        <p:strVal val="visible"/>
                                      </p:to>
                                    </p:set>
                                    <p:animEffect transition="in" filter="fade">
                                      <p:cBhvr>
                                        <p:cTn id="257" dur="200"/>
                                        <p:tgtEl>
                                          <p:spTgt spid="39"/>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7"/>
                                        </p:tgtEl>
                                        <p:attrNameLst>
                                          <p:attrName>style.visibility</p:attrName>
                                        </p:attrNameLst>
                                      </p:cBhvr>
                                      <p:to>
                                        <p:strVal val="visible"/>
                                      </p:to>
                                    </p:set>
                                    <p:animEffect transition="in" filter="fade">
                                      <p:cBhvr>
                                        <p:cTn id="260" dur="200"/>
                                        <p:tgtEl>
                                          <p:spTgt spid="37"/>
                                        </p:tgtEl>
                                      </p:cBhvr>
                                    </p:animEffect>
                                  </p:childTnLst>
                                </p:cTn>
                              </p:par>
                            </p:childTnLst>
                          </p:cTn>
                        </p:par>
                        <p:par>
                          <p:cTn id="261" fill="hold">
                            <p:stCondLst>
                              <p:cond delay="800"/>
                            </p:stCondLst>
                            <p:childTnLst>
                              <p:par>
                                <p:cTn id="262" presetID="22" presetClass="entr" presetSubtype="8" fill="hold" nodeType="afterEffect">
                                  <p:stCondLst>
                                    <p:cond delay="0"/>
                                  </p:stCondLst>
                                  <p:childTnLst>
                                    <p:set>
                                      <p:cBhvr>
                                        <p:cTn id="263" dur="1" fill="hold">
                                          <p:stCondLst>
                                            <p:cond delay="0"/>
                                          </p:stCondLst>
                                        </p:cTn>
                                        <p:tgtEl>
                                          <p:spTgt spid="40"/>
                                        </p:tgtEl>
                                        <p:attrNameLst>
                                          <p:attrName>style.visibility</p:attrName>
                                        </p:attrNameLst>
                                      </p:cBhvr>
                                      <p:to>
                                        <p:strVal val="visible"/>
                                      </p:to>
                                    </p:set>
                                    <p:animEffect transition="in" filter="wipe(left)">
                                      <p:cBhvr>
                                        <p:cTn id="264" dur="200"/>
                                        <p:tgtEl>
                                          <p:spTgt spid="40"/>
                                        </p:tgtEl>
                                      </p:cBhvr>
                                    </p:animEffect>
                                  </p:childTnLst>
                                </p:cTn>
                              </p:par>
                            </p:childTnLst>
                          </p:cTn>
                        </p:par>
                        <p:par>
                          <p:cTn id="265" fill="hold">
                            <p:stCondLst>
                              <p:cond delay="1000"/>
                            </p:stCondLst>
                            <p:childTnLst>
                              <p:par>
                                <p:cTn id="266" presetID="53" presetClass="entr" presetSubtype="16" fill="hold" grpId="0" nodeType="afterEffect">
                                  <p:stCondLst>
                                    <p:cond delay="0"/>
                                  </p:stCondLst>
                                  <p:childTnLst>
                                    <p:set>
                                      <p:cBhvr>
                                        <p:cTn id="267" dur="1" fill="hold">
                                          <p:stCondLst>
                                            <p:cond delay="0"/>
                                          </p:stCondLst>
                                        </p:cTn>
                                        <p:tgtEl>
                                          <p:spTgt spid="42"/>
                                        </p:tgtEl>
                                        <p:attrNameLst>
                                          <p:attrName>style.visibility</p:attrName>
                                        </p:attrNameLst>
                                      </p:cBhvr>
                                      <p:to>
                                        <p:strVal val="visible"/>
                                      </p:to>
                                    </p:set>
                                    <p:anim calcmode="lin" valueType="num">
                                      <p:cBhvr>
                                        <p:cTn id="268" dur="200" fill="hold"/>
                                        <p:tgtEl>
                                          <p:spTgt spid="42"/>
                                        </p:tgtEl>
                                        <p:attrNameLst>
                                          <p:attrName>ppt_w</p:attrName>
                                        </p:attrNameLst>
                                      </p:cBhvr>
                                      <p:tavLst>
                                        <p:tav tm="0">
                                          <p:val>
                                            <p:fltVal val="0"/>
                                          </p:val>
                                        </p:tav>
                                        <p:tav tm="100000">
                                          <p:val>
                                            <p:strVal val="#ppt_w"/>
                                          </p:val>
                                        </p:tav>
                                      </p:tavLst>
                                    </p:anim>
                                    <p:anim calcmode="lin" valueType="num">
                                      <p:cBhvr>
                                        <p:cTn id="269" dur="200" fill="hold"/>
                                        <p:tgtEl>
                                          <p:spTgt spid="42"/>
                                        </p:tgtEl>
                                        <p:attrNameLst>
                                          <p:attrName>ppt_h</p:attrName>
                                        </p:attrNameLst>
                                      </p:cBhvr>
                                      <p:tavLst>
                                        <p:tav tm="0">
                                          <p:val>
                                            <p:fltVal val="0"/>
                                          </p:val>
                                        </p:tav>
                                        <p:tav tm="100000">
                                          <p:val>
                                            <p:strVal val="#ppt_h"/>
                                          </p:val>
                                        </p:tav>
                                      </p:tavLst>
                                    </p:anim>
                                    <p:animEffect transition="in" filter="fade">
                                      <p:cBhvr>
                                        <p:cTn id="270" dur="200"/>
                                        <p:tgtEl>
                                          <p:spTgt spid="42"/>
                                        </p:tgtEl>
                                      </p:cBhvr>
                                    </p:animEffect>
                                  </p:childTnLst>
                                </p:cTn>
                              </p:par>
                            </p:childTnLst>
                          </p:cTn>
                        </p:par>
                        <p:par>
                          <p:cTn id="271" fill="hold">
                            <p:stCondLst>
                              <p:cond delay="1200"/>
                            </p:stCondLst>
                            <p:childTnLst>
                              <p:par>
                                <p:cTn id="272" presetID="53" presetClass="entr" presetSubtype="16" fill="hold" grpId="0" nodeType="afterEffect">
                                  <p:stCondLst>
                                    <p:cond delay="0"/>
                                  </p:stCondLst>
                                  <p:childTnLst>
                                    <p:set>
                                      <p:cBhvr>
                                        <p:cTn id="273" dur="1" fill="hold">
                                          <p:stCondLst>
                                            <p:cond delay="0"/>
                                          </p:stCondLst>
                                        </p:cTn>
                                        <p:tgtEl>
                                          <p:spTgt spid="41"/>
                                        </p:tgtEl>
                                        <p:attrNameLst>
                                          <p:attrName>style.visibility</p:attrName>
                                        </p:attrNameLst>
                                      </p:cBhvr>
                                      <p:to>
                                        <p:strVal val="visible"/>
                                      </p:to>
                                    </p:set>
                                    <p:anim calcmode="lin" valueType="num">
                                      <p:cBhvr>
                                        <p:cTn id="274" dur="500" fill="hold"/>
                                        <p:tgtEl>
                                          <p:spTgt spid="41"/>
                                        </p:tgtEl>
                                        <p:attrNameLst>
                                          <p:attrName>ppt_w</p:attrName>
                                        </p:attrNameLst>
                                      </p:cBhvr>
                                      <p:tavLst>
                                        <p:tav tm="0">
                                          <p:val>
                                            <p:fltVal val="0"/>
                                          </p:val>
                                        </p:tav>
                                        <p:tav tm="100000">
                                          <p:val>
                                            <p:strVal val="#ppt_w"/>
                                          </p:val>
                                        </p:tav>
                                      </p:tavLst>
                                    </p:anim>
                                    <p:anim calcmode="lin" valueType="num">
                                      <p:cBhvr>
                                        <p:cTn id="275" dur="500" fill="hold"/>
                                        <p:tgtEl>
                                          <p:spTgt spid="41"/>
                                        </p:tgtEl>
                                        <p:attrNameLst>
                                          <p:attrName>ppt_h</p:attrName>
                                        </p:attrNameLst>
                                      </p:cBhvr>
                                      <p:tavLst>
                                        <p:tav tm="0">
                                          <p:val>
                                            <p:fltVal val="0"/>
                                          </p:val>
                                        </p:tav>
                                        <p:tav tm="100000">
                                          <p:val>
                                            <p:strVal val="#ppt_h"/>
                                          </p:val>
                                        </p:tav>
                                      </p:tavLst>
                                    </p:anim>
                                    <p:animEffect transition="in" filter="fade">
                                      <p:cBhvr>
                                        <p:cTn id="27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P spid="39" grpId="0"/>
      <p:bldP spid="41" grpId="0"/>
      <p:bldP spid="4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9" name="群組 48"/>
          <p:cNvGrpSpPr/>
          <p:nvPr/>
        </p:nvGrpSpPr>
        <p:grpSpPr>
          <a:xfrm>
            <a:off x="0" y="176463"/>
            <a:ext cx="1949692" cy="501422"/>
            <a:chOff x="0" y="176463"/>
            <a:chExt cx="1763480" cy="501422"/>
          </a:xfrm>
        </p:grpSpPr>
        <p:sp>
          <p:nvSpPr>
            <p:cNvPr id="53" name="五邊形 5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7" name="群組 56"/>
            <p:cNvGrpSpPr/>
            <p:nvPr/>
          </p:nvGrpSpPr>
          <p:grpSpPr>
            <a:xfrm>
              <a:off x="10251" y="176463"/>
              <a:ext cx="1753229" cy="501422"/>
              <a:chOff x="10794" y="133642"/>
              <a:chExt cx="1753229" cy="501422"/>
            </a:xfrm>
          </p:grpSpPr>
          <p:sp>
            <p:nvSpPr>
              <p:cNvPr id="58"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59" name="组合 2"/>
              <p:cNvGrpSpPr/>
              <p:nvPr/>
            </p:nvGrpSpPr>
            <p:grpSpPr>
              <a:xfrm>
                <a:off x="10794" y="218992"/>
                <a:ext cx="428395" cy="308512"/>
                <a:chOff x="1497994" y="2322031"/>
                <a:chExt cx="566993" cy="408324"/>
              </a:xfrm>
            </p:grpSpPr>
            <p:sp>
              <p:nvSpPr>
                <p:cNvPr id="6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60" name="直線接點 59"/>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61"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Overall structure</a:t>
                </a:r>
              </a:p>
            </p:txBody>
          </p:sp>
        </p:grpSp>
      </p:grpSp>
      <p:sp>
        <p:nvSpPr>
          <p:cNvPr id="7" name="文字方塊 6"/>
          <p:cNvSpPr txBox="1"/>
          <p:nvPr/>
        </p:nvSpPr>
        <p:spPr>
          <a:xfrm>
            <a:off x="3651623" y="240588"/>
            <a:ext cx="1994457"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AXI-4 SHA-3 IP</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873" y="1011043"/>
            <a:ext cx="5630517" cy="3261481"/>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8" y="1011043"/>
            <a:ext cx="3055941" cy="3634368"/>
          </a:xfrm>
          <a:prstGeom prst="rect">
            <a:avLst/>
          </a:prstGeom>
        </p:spPr>
      </p:pic>
    </p:spTree>
    <p:extLst>
      <p:ext uri="{BB962C8B-B14F-4D97-AF65-F5344CB8AC3E}">
        <p14:creationId xmlns:p14="http://schemas.microsoft.com/office/powerpoint/2010/main" val="6598826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0" name="文字方塊 89"/>
          <p:cNvSpPr txBox="1"/>
          <p:nvPr/>
        </p:nvSpPr>
        <p:spPr>
          <a:xfrm>
            <a:off x="3651623" y="240588"/>
            <a:ext cx="2222083"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AXI-4 Input FIFO</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91" name="圖片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94" y="1148080"/>
            <a:ext cx="6944659" cy="3344849"/>
          </a:xfrm>
          <a:prstGeom prst="rect">
            <a:avLst/>
          </a:prstGeom>
        </p:spPr>
      </p:pic>
      <p:grpSp>
        <p:nvGrpSpPr>
          <p:cNvPr id="92" name="群組 91"/>
          <p:cNvGrpSpPr/>
          <p:nvPr/>
        </p:nvGrpSpPr>
        <p:grpSpPr>
          <a:xfrm>
            <a:off x="0" y="176463"/>
            <a:ext cx="1949692" cy="501422"/>
            <a:chOff x="0" y="176463"/>
            <a:chExt cx="1763480" cy="501422"/>
          </a:xfrm>
        </p:grpSpPr>
        <p:sp>
          <p:nvSpPr>
            <p:cNvPr id="93" name="五邊形 92"/>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4" name="群組 93"/>
            <p:cNvGrpSpPr/>
            <p:nvPr/>
          </p:nvGrpSpPr>
          <p:grpSpPr>
            <a:xfrm>
              <a:off x="10251" y="176463"/>
              <a:ext cx="1753229" cy="501422"/>
              <a:chOff x="10794" y="133642"/>
              <a:chExt cx="1753229" cy="501422"/>
            </a:xfrm>
          </p:grpSpPr>
          <p:sp>
            <p:nvSpPr>
              <p:cNvPr id="95"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96" name="组合 2"/>
              <p:cNvGrpSpPr/>
              <p:nvPr/>
            </p:nvGrpSpPr>
            <p:grpSpPr>
              <a:xfrm>
                <a:off x="10794" y="218992"/>
                <a:ext cx="428395" cy="308512"/>
                <a:chOff x="1497994" y="2322031"/>
                <a:chExt cx="566993" cy="408324"/>
              </a:xfrm>
            </p:grpSpPr>
            <p:sp>
              <p:nvSpPr>
                <p:cNvPr id="99"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97" name="直線接點 96"/>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98"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AXI-4 structure</a:t>
                </a:r>
              </a:p>
            </p:txBody>
          </p:sp>
        </p:grpSp>
      </p:grpSp>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957621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0" name="文字方塊 89"/>
          <p:cNvSpPr txBox="1"/>
          <p:nvPr/>
        </p:nvSpPr>
        <p:spPr>
          <a:xfrm>
            <a:off x="3651623" y="240588"/>
            <a:ext cx="2406428"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AXI-4 Output FIFO</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91" name="圖片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06" y="1121598"/>
            <a:ext cx="6944659" cy="3290236"/>
          </a:xfrm>
          <a:prstGeom prst="rect">
            <a:avLst/>
          </a:prstGeom>
        </p:spPr>
      </p:pic>
      <p:grpSp>
        <p:nvGrpSpPr>
          <p:cNvPr id="13" name="群組 12"/>
          <p:cNvGrpSpPr/>
          <p:nvPr/>
        </p:nvGrpSpPr>
        <p:grpSpPr>
          <a:xfrm>
            <a:off x="0" y="176463"/>
            <a:ext cx="1949692" cy="501422"/>
            <a:chOff x="0" y="176463"/>
            <a:chExt cx="1763480" cy="501422"/>
          </a:xfrm>
        </p:grpSpPr>
        <p:sp>
          <p:nvSpPr>
            <p:cNvPr id="14" name="五邊形 13"/>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5" name="群組 14"/>
            <p:cNvGrpSpPr/>
            <p:nvPr/>
          </p:nvGrpSpPr>
          <p:grpSpPr>
            <a:xfrm>
              <a:off x="29724" y="176463"/>
              <a:ext cx="1733756" cy="501422"/>
              <a:chOff x="30267" y="133642"/>
              <a:chExt cx="1733756" cy="501422"/>
            </a:xfrm>
          </p:grpSpPr>
          <p:sp>
            <p:nvSpPr>
              <p:cNvPr id="16"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17" name="组合 2"/>
              <p:cNvGrpSpPr/>
              <p:nvPr/>
            </p:nvGrpSpPr>
            <p:grpSpPr>
              <a:xfrm>
                <a:off x="30267" y="218992"/>
                <a:ext cx="389451" cy="308512"/>
                <a:chOff x="1523766" y="2322031"/>
                <a:chExt cx="515449" cy="408324"/>
              </a:xfrm>
            </p:grpSpPr>
            <p:sp>
              <p:nvSpPr>
                <p:cNvPr id="2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6"/>
                <p:cNvSpPr txBox="1">
                  <a:spLocks noChangeArrowheads="1"/>
                </p:cNvSpPr>
                <p:nvPr/>
              </p:nvSpPr>
              <p:spPr bwMode="auto">
                <a:xfrm>
                  <a:off x="1523766" y="2323004"/>
                  <a:ext cx="515449"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8" name="直線接點 17"/>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9"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AXI-4 structure</a:t>
                </a:r>
              </a:p>
            </p:txBody>
          </p:sp>
        </p:grpSp>
      </p:grpSp>
      <p:sp>
        <p:nvSpPr>
          <p:cNvPr id="22"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54</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9513178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29317" y="240588"/>
            <a:ext cx="1829347"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SHA-3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288" y="1552633"/>
            <a:ext cx="3872170" cy="2417776"/>
          </a:xfrm>
          <a:prstGeom prst="rect">
            <a:avLst/>
          </a:prstGeom>
        </p:spPr>
      </p:pic>
      <p:pic>
        <p:nvPicPr>
          <p:cNvPr id="14" name="圖片 13"/>
          <p:cNvPicPr>
            <a:picLocks noChangeAspect="1"/>
          </p:cNvPicPr>
          <p:nvPr/>
        </p:nvPicPr>
        <p:blipFill rotWithShape="1">
          <a:blip r:embed="rId4">
            <a:extLst>
              <a:ext uri="{28A0092B-C50C-407E-A947-70E740481C1C}">
                <a14:useLocalDpi xmlns:a14="http://schemas.microsoft.com/office/drawing/2010/main" val="0"/>
              </a:ext>
            </a:extLst>
          </a:blip>
          <a:srcRect t="293"/>
          <a:stretch/>
        </p:blipFill>
        <p:spPr>
          <a:xfrm>
            <a:off x="6366443" y="416275"/>
            <a:ext cx="1484038" cy="4410730"/>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47548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41270" y="240588"/>
            <a:ext cx="1829347"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SHA-3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565" y="1500971"/>
            <a:ext cx="6723368" cy="2493775"/>
          </a:xfrm>
          <a:prstGeom prst="rect">
            <a:avLst/>
          </a:prstGeom>
        </p:spPr>
      </p:pic>
      <p:sp>
        <p:nvSpPr>
          <p:cNvPr id="15" name="TextBox 6"/>
          <p:cNvSpPr txBox="1">
            <a:spLocks noChangeArrowheads="1"/>
          </p:cNvSpPr>
          <p:nvPr/>
        </p:nvSpPr>
        <p:spPr bwMode="auto">
          <a:xfrm>
            <a:off x="3895394" y="53352"/>
            <a:ext cx="1595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a:t>
            </a:r>
            <a:r>
              <a:rPr lang="zh-TW" altLang="en-US" sz="11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1431237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41270" y="240588"/>
            <a:ext cx="1715534"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3801182" y="45658"/>
            <a:ext cx="159571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a:t>
            </a:r>
            <a:r>
              <a:rPr lang="zh-TW" altLang="en-US" sz="11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079" y="835628"/>
            <a:ext cx="4173916" cy="4059952"/>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2603751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41270" y="240588"/>
            <a:ext cx="1715534"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3841919" y="57207"/>
            <a:ext cx="15142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a:t>
            </a:r>
            <a:r>
              <a:rPr lang="zh-TW" altLang="en-US" sz="11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761" y="693274"/>
            <a:ext cx="6570551" cy="3996858"/>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0619370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41270" y="240588"/>
            <a:ext cx="1715534"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3845638" y="24652"/>
            <a:ext cx="1506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a:t>
            </a:r>
            <a:r>
              <a:rPr lang="zh-TW" altLang="en-US" sz="1100" b="1" dirty="0">
                <a:solidFill>
                  <a:schemeClr val="bg2">
                    <a:lumMod val="25000"/>
                  </a:schemeClr>
                </a:solidFill>
                <a:latin typeface="Times New Roman" panose="02020603050405020304" pitchFamily="18" charset="0"/>
                <a:cs typeface="Times New Roman" panose="02020603050405020304" pitchFamily="18" charset="0"/>
              </a:rPr>
              <a:t>、</a:t>
            </a: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11" y="880510"/>
            <a:ext cx="8277412" cy="3611829"/>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59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6399192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9704" y="1437545"/>
            <a:ext cx="1120923" cy="1037693"/>
            <a:chOff x="3962040" y="2975222"/>
            <a:chExt cx="879404" cy="814107"/>
          </a:xfrm>
        </p:grpSpPr>
        <p:sp>
          <p:nvSpPr>
            <p:cNvPr id="22" name="任意多边形 21"/>
            <p:cNvSpPr/>
            <p:nvPr/>
          </p:nvSpPr>
          <p:spPr>
            <a:xfrm rot="1864238">
              <a:off x="3962040" y="2975222"/>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6" name="TextBox 6"/>
            <p:cNvSpPr txBox="1">
              <a:spLocks noChangeArrowheads="1"/>
            </p:cNvSpPr>
            <p:nvPr/>
          </p:nvSpPr>
          <p:spPr bwMode="auto">
            <a:xfrm>
              <a:off x="4002783" y="3081443"/>
              <a:ext cx="8085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prstClr val="white"/>
                  </a:solidFill>
                  <a:latin typeface="Impact" pitchFamily="34" charset="0"/>
                  <a:ea typeface="微软雅黑"/>
                  <a:cs typeface="+mn-ea"/>
                </a:rPr>
                <a:t>3</a:t>
              </a:r>
              <a:endParaRPr kumimoji="0" lang="zh-CN" altLang="en-US" sz="4000" b="0" i="0" u="none" strike="noStrike" kern="1200" cap="none" spc="0" normalizeH="0" baseline="0" noProof="0" dirty="0">
                <a:ln>
                  <a:noFill/>
                </a:ln>
                <a:solidFill>
                  <a:prstClr val="white"/>
                </a:solidFill>
                <a:effectLst/>
                <a:uLnTx/>
                <a:uFillTx/>
                <a:latin typeface="Impact" pitchFamily="34" charset="0"/>
                <a:ea typeface="微软雅黑"/>
                <a:cs typeface="+mn-ea"/>
              </a:endParaRPr>
            </a:p>
          </p:txBody>
        </p:sp>
      </p:grpSp>
      <p:grpSp>
        <p:nvGrpSpPr>
          <p:cNvPr id="5" name="组合 4"/>
          <p:cNvGrpSpPr/>
          <p:nvPr/>
        </p:nvGrpSpPr>
        <p:grpSpPr>
          <a:xfrm>
            <a:off x="413949" y="3529264"/>
            <a:ext cx="1120923" cy="1077565"/>
            <a:chOff x="4371615" y="3697046"/>
            <a:chExt cx="879404" cy="845388"/>
          </a:xfrm>
        </p:grpSpPr>
        <p:sp>
          <p:nvSpPr>
            <p:cNvPr id="23" name="任意多边形 22"/>
            <p:cNvSpPr/>
            <p:nvPr/>
          </p:nvSpPr>
          <p:spPr>
            <a:xfrm rot="1864238">
              <a:off x="4371615" y="3697046"/>
              <a:ext cx="879404" cy="79085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F0502020204030204"/>
                <a:ea typeface="微软雅黑"/>
                <a:cs typeface="+mn-ea"/>
              </a:endParaRPr>
            </a:p>
          </p:txBody>
        </p:sp>
        <p:sp>
          <p:nvSpPr>
            <p:cNvPr id="27" name="TextBox 6"/>
            <p:cNvSpPr txBox="1">
              <a:spLocks noChangeArrowheads="1"/>
            </p:cNvSpPr>
            <p:nvPr/>
          </p:nvSpPr>
          <p:spPr bwMode="auto">
            <a:xfrm>
              <a:off x="4401769" y="3834548"/>
              <a:ext cx="8085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prstClr val="white"/>
                  </a:solidFill>
                  <a:latin typeface="Impact" pitchFamily="34" charset="0"/>
                  <a:ea typeface="微软雅黑"/>
                  <a:cs typeface="+mn-ea"/>
                </a:rPr>
                <a:t>4</a:t>
              </a:r>
              <a:endParaRPr kumimoji="0" lang="zh-CN" altLang="en-US" sz="4000" b="0" i="0" u="none" strike="noStrike" kern="1200" cap="none" spc="0" normalizeH="0" baseline="0" noProof="0" dirty="0">
                <a:ln>
                  <a:noFill/>
                </a:ln>
                <a:solidFill>
                  <a:prstClr val="white"/>
                </a:solidFill>
                <a:effectLst/>
                <a:uLnTx/>
                <a:uFillTx/>
                <a:latin typeface="Impact" pitchFamily="34" charset="0"/>
                <a:ea typeface="微软雅黑"/>
                <a:cs typeface="+mn-ea"/>
              </a:endParaRPr>
            </a:p>
          </p:txBody>
        </p:sp>
      </p:grpSp>
      <p:cxnSp>
        <p:nvCxnSpPr>
          <p:cNvPr id="121" name="直線單箭頭接點 120"/>
          <p:cNvCxnSpPr>
            <a:endCxn id="123" idx="1"/>
          </p:cNvCxnSpPr>
          <p:nvPr/>
        </p:nvCxnSpPr>
        <p:spPr>
          <a:xfrm>
            <a:off x="2932263" y="1891856"/>
            <a:ext cx="474207" cy="2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單箭頭接點 121"/>
          <p:cNvCxnSpPr>
            <a:stCxn id="123" idx="3"/>
            <a:endCxn id="125" idx="1"/>
          </p:cNvCxnSpPr>
          <p:nvPr/>
        </p:nvCxnSpPr>
        <p:spPr>
          <a:xfrm>
            <a:off x="3815525" y="1894323"/>
            <a:ext cx="686035" cy="167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圓角矩形 122"/>
          <p:cNvSpPr/>
          <p:nvPr/>
        </p:nvSpPr>
        <p:spPr>
          <a:xfrm>
            <a:off x="3406470" y="1757689"/>
            <a:ext cx="409055" cy="273268"/>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4501560" y="1488443"/>
            <a:ext cx="409055" cy="695053"/>
            <a:chOff x="4655126" y="1928552"/>
            <a:chExt cx="482140" cy="972591"/>
          </a:xfrm>
        </p:grpSpPr>
        <p:sp>
          <p:nvSpPr>
            <p:cNvPr id="125" name="矩形 124"/>
            <p:cNvSpPr/>
            <p:nvPr/>
          </p:nvSpPr>
          <p:spPr>
            <a:xfrm>
              <a:off x="4655126" y="2560320"/>
              <a:ext cx="482139" cy="340823"/>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sp>
          <p:nvSpPr>
            <p:cNvPr id="126" name="矩形 125"/>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M</a:t>
              </a:r>
              <a:endParaRPr lang="zh-TW" altLang="en-US" sz="1200" dirty="0">
                <a:latin typeface="Times New Roman" panose="02020603050405020304" pitchFamily="18" charset="0"/>
                <a:cs typeface="Times New Roman" panose="02020603050405020304" pitchFamily="18" charset="0"/>
              </a:endParaRPr>
            </a:p>
          </p:txBody>
        </p:sp>
      </p:grpSp>
      <p:cxnSp>
        <p:nvCxnSpPr>
          <p:cNvPr id="127" name="直線單箭頭接點 126"/>
          <p:cNvCxnSpPr/>
          <p:nvPr/>
        </p:nvCxnSpPr>
        <p:spPr>
          <a:xfrm>
            <a:off x="2956237" y="1627827"/>
            <a:ext cx="15226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文字方塊 127"/>
          <p:cNvSpPr txBox="1"/>
          <p:nvPr/>
        </p:nvSpPr>
        <p:spPr>
          <a:xfrm>
            <a:off x="4180508" y="2202859"/>
            <a:ext cx="109644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 || [H(M || S)]</a:t>
            </a:r>
            <a:endParaRPr lang="zh-TW" altLang="en-US" sz="1200" dirty="0">
              <a:latin typeface="Times New Roman" panose="02020603050405020304" pitchFamily="18" charset="0"/>
              <a:cs typeface="Times New Roman" panose="02020603050405020304" pitchFamily="18" charset="0"/>
            </a:endParaRPr>
          </a:p>
        </p:txBody>
      </p:sp>
      <p:cxnSp>
        <p:nvCxnSpPr>
          <p:cNvPr id="129" name="直線單箭頭接點 128"/>
          <p:cNvCxnSpPr/>
          <p:nvPr/>
        </p:nvCxnSpPr>
        <p:spPr>
          <a:xfrm flipV="1">
            <a:off x="4908460" y="1580781"/>
            <a:ext cx="1175167" cy="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0" name="矩形 129"/>
          <p:cNvSpPr/>
          <p:nvPr/>
        </p:nvSpPr>
        <p:spPr>
          <a:xfrm>
            <a:off x="5429795" y="1637916"/>
            <a:ext cx="409054" cy="243566"/>
          </a:xfrm>
          <a:prstGeom prst="rect">
            <a:avLst/>
          </a:prstGeom>
          <a:pattFill prst="wdDnDiag">
            <a:fgClr>
              <a:schemeClr val="accent1">
                <a:lumMod val="20000"/>
                <a:lumOff val="80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S</a:t>
            </a:r>
            <a:endParaRPr lang="zh-TW" altLang="en-US" sz="1200" dirty="0">
              <a:latin typeface="Times New Roman" panose="02020603050405020304" pitchFamily="18" charset="0"/>
              <a:cs typeface="Times New Roman" panose="02020603050405020304" pitchFamily="18" charset="0"/>
            </a:endParaRPr>
          </a:p>
        </p:txBody>
      </p:sp>
      <p:cxnSp>
        <p:nvCxnSpPr>
          <p:cNvPr id="131" name="直線單箭頭接點 130"/>
          <p:cNvCxnSpPr>
            <a:stCxn id="130" idx="3"/>
          </p:cNvCxnSpPr>
          <p:nvPr/>
        </p:nvCxnSpPr>
        <p:spPr>
          <a:xfrm flipV="1">
            <a:off x="5838849" y="1757689"/>
            <a:ext cx="255357" cy="2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圓角矩形 131"/>
          <p:cNvSpPr/>
          <p:nvPr/>
        </p:nvSpPr>
        <p:spPr>
          <a:xfrm>
            <a:off x="6091450" y="1540772"/>
            <a:ext cx="409055" cy="273268"/>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cxnSp>
        <p:nvCxnSpPr>
          <p:cNvPr id="133" name="肘形接點 132"/>
          <p:cNvCxnSpPr>
            <a:stCxn id="132" idx="3"/>
            <a:endCxn id="134" idx="0"/>
          </p:cNvCxnSpPr>
          <p:nvPr/>
        </p:nvCxnSpPr>
        <p:spPr>
          <a:xfrm>
            <a:off x="6500505" y="1677406"/>
            <a:ext cx="796207" cy="2458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4" name="文字方塊 133"/>
          <p:cNvSpPr txBox="1"/>
          <p:nvPr/>
        </p:nvSpPr>
        <p:spPr>
          <a:xfrm>
            <a:off x="6891595" y="1923212"/>
            <a:ext cx="810234" cy="276999"/>
          </a:xfrm>
          <a:prstGeom prst="rect">
            <a:avLst/>
          </a:prstGeom>
          <a:noFill/>
        </p:spPr>
        <p:txBody>
          <a:bodyPr wrap="square" rtlCol="0">
            <a:spAutoFit/>
          </a:bodyPr>
          <a:lstStyle/>
          <a:p>
            <a:r>
              <a:rPr lang="en-US" altLang="zh-TW" sz="1200" b="1" dirty="0">
                <a:latin typeface="Times New Roman" panose="02020603050405020304" pitchFamily="18" charset="0"/>
                <a:cs typeface="Times New Roman" panose="02020603050405020304" pitchFamily="18" charset="0"/>
              </a:rPr>
              <a:t>Compare</a:t>
            </a:r>
            <a:endParaRPr lang="zh-TW" altLang="en-US" sz="1200" b="1" dirty="0">
              <a:latin typeface="Times New Roman" panose="02020603050405020304" pitchFamily="18" charset="0"/>
              <a:cs typeface="Times New Roman" panose="02020603050405020304" pitchFamily="18" charset="0"/>
            </a:endParaRPr>
          </a:p>
        </p:txBody>
      </p:sp>
      <p:grpSp>
        <p:nvGrpSpPr>
          <p:cNvPr id="136" name="群組 135"/>
          <p:cNvGrpSpPr/>
          <p:nvPr/>
        </p:nvGrpSpPr>
        <p:grpSpPr>
          <a:xfrm>
            <a:off x="1879991" y="3685347"/>
            <a:ext cx="409055" cy="695053"/>
            <a:chOff x="4655126" y="1928552"/>
            <a:chExt cx="482140" cy="972591"/>
          </a:xfrm>
        </p:grpSpPr>
        <p:sp>
          <p:nvSpPr>
            <p:cNvPr id="137" name="矩形 136"/>
            <p:cNvSpPr/>
            <p:nvPr/>
          </p:nvSpPr>
          <p:spPr>
            <a:xfrm>
              <a:off x="4655126" y="2560320"/>
              <a:ext cx="482139" cy="340823"/>
            </a:xfrm>
            <a:prstGeom prst="rect">
              <a:avLst/>
            </a:prstGeom>
            <a:pattFill prst="wdDnDiag">
              <a:fgClr>
                <a:schemeClr val="accent1">
                  <a:lumMod val="20000"/>
                  <a:lumOff val="80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S</a:t>
              </a:r>
              <a:endParaRPr lang="zh-TW" altLang="en-US" sz="1200" dirty="0">
                <a:latin typeface="Times New Roman" panose="02020603050405020304" pitchFamily="18" charset="0"/>
                <a:cs typeface="Times New Roman" panose="02020603050405020304" pitchFamily="18" charset="0"/>
              </a:endParaRPr>
            </a:p>
          </p:txBody>
        </p:sp>
        <p:sp>
          <p:nvSpPr>
            <p:cNvPr id="138" name="矩形 137"/>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M</a:t>
              </a:r>
              <a:endParaRPr lang="zh-TW" altLang="en-US" sz="1200" dirty="0">
                <a:latin typeface="Times New Roman" panose="02020603050405020304" pitchFamily="18" charset="0"/>
                <a:cs typeface="Times New Roman" panose="02020603050405020304" pitchFamily="18" charset="0"/>
              </a:endParaRPr>
            </a:p>
          </p:txBody>
        </p:sp>
      </p:grpSp>
      <p:cxnSp>
        <p:nvCxnSpPr>
          <p:cNvPr id="139" name="直線單箭頭接點 138"/>
          <p:cNvCxnSpPr>
            <a:endCxn id="141" idx="1"/>
          </p:cNvCxnSpPr>
          <p:nvPr/>
        </p:nvCxnSpPr>
        <p:spPr>
          <a:xfrm>
            <a:off x="2287284" y="4099569"/>
            <a:ext cx="262885" cy="2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直線單箭頭接點 139"/>
          <p:cNvCxnSpPr>
            <a:stCxn id="141" idx="3"/>
            <a:endCxn id="143" idx="1"/>
          </p:cNvCxnSpPr>
          <p:nvPr/>
        </p:nvCxnSpPr>
        <p:spPr>
          <a:xfrm>
            <a:off x="2959224" y="4101864"/>
            <a:ext cx="194922" cy="156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 name="圓角矩形 140"/>
          <p:cNvSpPr/>
          <p:nvPr/>
        </p:nvSpPr>
        <p:spPr>
          <a:xfrm>
            <a:off x="2550169" y="3965230"/>
            <a:ext cx="409055" cy="273268"/>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cxnSp>
        <p:nvCxnSpPr>
          <p:cNvPr id="239" name="直線單箭頭接點 238"/>
          <p:cNvCxnSpPr/>
          <p:nvPr/>
        </p:nvCxnSpPr>
        <p:spPr>
          <a:xfrm>
            <a:off x="2289990" y="3797287"/>
            <a:ext cx="831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0" name="文字方塊 239"/>
          <p:cNvSpPr txBox="1"/>
          <p:nvPr/>
        </p:nvSpPr>
        <p:spPr>
          <a:xfrm>
            <a:off x="2805509" y="4341748"/>
            <a:ext cx="109644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 || [H(M || S)]</a:t>
            </a:r>
            <a:endParaRPr lang="zh-TW" altLang="en-US" sz="1200" dirty="0">
              <a:latin typeface="Times New Roman" panose="02020603050405020304" pitchFamily="18" charset="0"/>
              <a:cs typeface="Times New Roman" panose="02020603050405020304" pitchFamily="18" charset="0"/>
            </a:endParaRPr>
          </a:p>
        </p:txBody>
      </p:sp>
      <p:sp>
        <p:nvSpPr>
          <p:cNvPr id="242" name="矩形 241"/>
          <p:cNvSpPr/>
          <p:nvPr/>
        </p:nvSpPr>
        <p:spPr>
          <a:xfrm>
            <a:off x="4525052" y="3685348"/>
            <a:ext cx="409054" cy="695053"/>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dirty="0">
              <a:latin typeface="Times New Roman" panose="02020603050405020304" pitchFamily="18" charset="0"/>
              <a:cs typeface="Times New Roman" panose="02020603050405020304" pitchFamily="18" charset="0"/>
            </a:endParaRPr>
          </a:p>
        </p:txBody>
      </p:sp>
      <p:grpSp>
        <p:nvGrpSpPr>
          <p:cNvPr id="243" name="群組 242"/>
          <p:cNvGrpSpPr/>
          <p:nvPr/>
        </p:nvGrpSpPr>
        <p:grpSpPr>
          <a:xfrm>
            <a:off x="5220213" y="3859472"/>
            <a:ext cx="416127" cy="319748"/>
            <a:chOff x="5864640" y="2863734"/>
            <a:chExt cx="540323" cy="417712"/>
          </a:xfrm>
        </p:grpSpPr>
        <p:sp>
          <p:nvSpPr>
            <p:cNvPr id="244" name="圓角化對角線角落矩形 243"/>
            <p:cNvSpPr/>
            <p:nvPr/>
          </p:nvSpPr>
          <p:spPr>
            <a:xfrm flipV="1">
              <a:off x="5864640" y="2863734"/>
              <a:ext cx="540323" cy="417712"/>
            </a:xfrm>
            <a:prstGeom prst="round2DiagRect">
              <a:avLst/>
            </a:prstGeom>
            <a:solidFill>
              <a:srgbClr val="BFC9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45" name="文字方塊 244"/>
            <p:cNvSpPr txBox="1"/>
            <p:nvPr/>
          </p:nvSpPr>
          <p:spPr>
            <a:xfrm>
              <a:off x="5959111" y="2887924"/>
              <a:ext cx="443784" cy="374727"/>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D</a:t>
              </a:r>
              <a:endParaRPr lang="zh-TW" altLang="en-US" sz="1200" dirty="0">
                <a:latin typeface="Times New Roman" panose="02020603050405020304" pitchFamily="18" charset="0"/>
                <a:cs typeface="Times New Roman" panose="02020603050405020304" pitchFamily="18" charset="0"/>
              </a:endParaRPr>
            </a:p>
          </p:txBody>
        </p:sp>
      </p:grpSp>
      <p:grpSp>
        <p:nvGrpSpPr>
          <p:cNvPr id="249" name="群組 248"/>
          <p:cNvGrpSpPr/>
          <p:nvPr/>
        </p:nvGrpSpPr>
        <p:grpSpPr>
          <a:xfrm>
            <a:off x="3706875" y="4718855"/>
            <a:ext cx="560455" cy="362710"/>
            <a:chOff x="3334696" y="2046624"/>
            <a:chExt cx="660591" cy="507542"/>
          </a:xfrm>
        </p:grpSpPr>
        <p:grpSp>
          <p:nvGrpSpPr>
            <p:cNvPr id="250" name="群組 249"/>
            <p:cNvGrpSpPr/>
            <p:nvPr/>
          </p:nvGrpSpPr>
          <p:grpSpPr>
            <a:xfrm>
              <a:off x="3334696" y="2046624"/>
              <a:ext cx="267817" cy="418097"/>
              <a:chOff x="3334696" y="2046624"/>
              <a:chExt cx="267817" cy="418097"/>
            </a:xfrm>
          </p:grpSpPr>
          <p:sp>
            <p:nvSpPr>
              <p:cNvPr id="252" name="矩形 251"/>
              <p:cNvSpPr/>
              <p:nvPr/>
            </p:nvSpPr>
            <p:spPr>
              <a:xfrm>
                <a:off x="3490321" y="2106225"/>
                <a:ext cx="1121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53" name="矩形 252"/>
              <p:cNvSpPr/>
              <p:nvPr/>
            </p:nvSpPr>
            <p:spPr>
              <a:xfrm>
                <a:off x="3446890" y="2061377"/>
                <a:ext cx="109065"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54" name="圓角矩形 253"/>
              <p:cNvSpPr/>
              <p:nvPr/>
            </p:nvSpPr>
            <p:spPr>
              <a:xfrm>
                <a:off x="3396356" y="2046624"/>
                <a:ext cx="97941" cy="301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55" name="橢圓 254"/>
              <p:cNvSpPr/>
              <p:nvPr/>
            </p:nvSpPr>
            <p:spPr>
              <a:xfrm>
                <a:off x="3334696" y="2265216"/>
                <a:ext cx="221259" cy="199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56" name="橢圓 255"/>
              <p:cNvSpPr/>
              <p:nvPr/>
            </p:nvSpPr>
            <p:spPr>
              <a:xfrm flipH="1" flipV="1">
                <a:off x="3396356" y="2310593"/>
                <a:ext cx="97941" cy="108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grpSp>
        <p:sp>
          <p:nvSpPr>
            <p:cNvPr id="251" name="文字方塊 250"/>
            <p:cNvSpPr txBox="1"/>
            <p:nvPr/>
          </p:nvSpPr>
          <p:spPr>
            <a:xfrm>
              <a:off x="3592444" y="2152785"/>
              <a:ext cx="402843" cy="401381"/>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K</a:t>
              </a:r>
              <a:endParaRPr lang="zh-TW" altLang="en-US" sz="1200" dirty="0">
                <a:latin typeface="Times New Roman" panose="02020603050405020304" pitchFamily="18" charset="0"/>
                <a:cs typeface="Times New Roman" panose="02020603050405020304" pitchFamily="18" charset="0"/>
              </a:endParaRPr>
            </a:p>
          </p:txBody>
        </p:sp>
      </p:grpSp>
      <p:grpSp>
        <p:nvGrpSpPr>
          <p:cNvPr id="257" name="群組 256"/>
          <p:cNvGrpSpPr/>
          <p:nvPr/>
        </p:nvGrpSpPr>
        <p:grpSpPr>
          <a:xfrm>
            <a:off x="5323452" y="4710863"/>
            <a:ext cx="560455" cy="362710"/>
            <a:chOff x="3334696" y="2046624"/>
            <a:chExt cx="660591" cy="507542"/>
          </a:xfrm>
        </p:grpSpPr>
        <p:grpSp>
          <p:nvGrpSpPr>
            <p:cNvPr id="258" name="群組 257"/>
            <p:cNvGrpSpPr/>
            <p:nvPr/>
          </p:nvGrpSpPr>
          <p:grpSpPr>
            <a:xfrm>
              <a:off x="3334696" y="2046624"/>
              <a:ext cx="267817" cy="418097"/>
              <a:chOff x="3334696" y="2046624"/>
              <a:chExt cx="267817" cy="418097"/>
            </a:xfrm>
          </p:grpSpPr>
          <p:sp>
            <p:nvSpPr>
              <p:cNvPr id="260" name="矩形 259"/>
              <p:cNvSpPr/>
              <p:nvPr/>
            </p:nvSpPr>
            <p:spPr>
              <a:xfrm>
                <a:off x="3490321" y="2106225"/>
                <a:ext cx="1121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61" name="矩形 260"/>
              <p:cNvSpPr/>
              <p:nvPr/>
            </p:nvSpPr>
            <p:spPr>
              <a:xfrm>
                <a:off x="3446890" y="2061377"/>
                <a:ext cx="109065"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62" name="圓角矩形 261"/>
              <p:cNvSpPr/>
              <p:nvPr/>
            </p:nvSpPr>
            <p:spPr>
              <a:xfrm>
                <a:off x="3396356" y="2046624"/>
                <a:ext cx="97941" cy="301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63" name="橢圓 262"/>
              <p:cNvSpPr/>
              <p:nvPr/>
            </p:nvSpPr>
            <p:spPr>
              <a:xfrm>
                <a:off x="3334696" y="2265216"/>
                <a:ext cx="221259" cy="199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sp>
            <p:nvSpPr>
              <p:cNvPr id="264" name="橢圓 263"/>
              <p:cNvSpPr/>
              <p:nvPr/>
            </p:nvSpPr>
            <p:spPr>
              <a:xfrm flipH="1" flipV="1">
                <a:off x="3396356" y="2310593"/>
                <a:ext cx="97941" cy="108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200"/>
              </a:p>
            </p:txBody>
          </p:sp>
        </p:grpSp>
        <p:sp>
          <p:nvSpPr>
            <p:cNvPr id="259" name="文字方塊 258"/>
            <p:cNvSpPr txBox="1"/>
            <p:nvPr/>
          </p:nvSpPr>
          <p:spPr>
            <a:xfrm>
              <a:off x="3592444" y="2152785"/>
              <a:ext cx="402843" cy="401381"/>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K</a:t>
              </a:r>
              <a:endParaRPr lang="zh-TW" altLang="en-US" sz="1200" dirty="0">
                <a:latin typeface="Times New Roman" panose="02020603050405020304" pitchFamily="18" charset="0"/>
                <a:cs typeface="Times New Roman" panose="02020603050405020304" pitchFamily="18" charset="0"/>
              </a:endParaRPr>
            </a:p>
          </p:txBody>
        </p:sp>
      </p:grpSp>
      <p:sp>
        <p:nvSpPr>
          <p:cNvPr id="266" name="文字方塊 265"/>
          <p:cNvSpPr txBox="1"/>
          <p:nvPr/>
        </p:nvSpPr>
        <p:spPr>
          <a:xfrm>
            <a:off x="3991636" y="4362187"/>
            <a:ext cx="1475885"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E(K, [M || H(M || S)])</a:t>
            </a:r>
            <a:endParaRPr lang="zh-TW" altLang="en-US" sz="1200" dirty="0">
              <a:latin typeface="Times New Roman" panose="02020603050405020304" pitchFamily="18" charset="0"/>
              <a:cs typeface="Times New Roman" panose="02020603050405020304" pitchFamily="18" charset="0"/>
            </a:endParaRPr>
          </a:p>
        </p:txBody>
      </p:sp>
      <p:cxnSp>
        <p:nvCxnSpPr>
          <p:cNvPr id="268" name="直線單箭頭接點 267"/>
          <p:cNvCxnSpPr>
            <a:endCxn id="242" idx="1"/>
          </p:cNvCxnSpPr>
          <p:nvPr/>
        </p:nvCxnSpPr>
        <p:spPr>
          <a:xfrm>
            <a:off x="4245289" y="4032874"/>
            <a:ext cx="27976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直線單箭頭接點 270"/>
          <p:cNvCxnSpPr/>
          <p:nvPr/>
        </p:nvCxnSpPr>
        <p:spPr>
          <a:xfrm flipV="1">
            <a:off x="3932909" y="4185623"/>
            <a:ext cx="2660" cy="479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2" name="文字方塊 271"/>
          <p:cNvSpPr txBox="1"/>
          <p:nvPr/>
        </p:nvSpPr>
        <p:spPr>
          <a:xfrm>
            <a:off x="5636340" y="4341747"/>
            <a:ext cx="109644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 || [H(M || S)]</a:t>
            </a:r>
            <a:endParaRPr lang="zh-TW" altLang="en-US" sz="1200" dirty="0">
              <a:latin typeface="Times New Roman" panose="02020603050405020304" pitchFamily="18" charset="0"/>
              <a:cs typeface="Times New Roman" panose="02020603050405020304" pitchFamily="18" charset="0"/>
            </a:endParaRPr>
          </a:p>
        </p:txBody>
      </p:sp>
      <p:cxnSp>
        <p:nvCxnSpPr>
          <p:cNvPr id="273" name="直線單箭頭接點 272"/>
          <p:cNvCxnSpPr/>
          <p:nvPr/>
        </p:nvCxnSpPr>
        <p:spPr>
          <a:xfrm>
            <a:off x="6319801" y="3795334"/>
            <a:ext cx="985014" cy="1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4" name="矩形 273"/>
          <p:cNvSpPr/>
          <p:nvPr/>
        </p:nvSpPr>
        <p:spPr>
          <a:xfrm>
            <a:off x="6595798" y="3831982"/>
            <a:ext cx="409054" cy="243566"/>
          </a:xfrm>
          <a:prstGeom prst="rect">
            <a:avLst/>
          </a:prstGeom>
          <a:pattFill prst="wdDnDiag">
            <a:fgClr>
              <a:schemeClr val="accent1">
                <a:lumMod val="20000"/>
                <a:lumOff val="80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S</a:t>
            </a:r>
            <a:endParaRPr lang="zh-TW" altLang="en-US" sz="1200" dirty="0">
              <a:latin typeface="Times New Roman" panose="02020603050405020304" pitchFamily="18" charset="0"/>
              <a:cs typeface="Times New Roman" panose="02020603050405020304" pitchFamily="18" charset="0"/>
            </a:endParaRPr>
          </a:p>
        </p:txBody>
      </p:sp>
      <p:cxnSp>
        <p:nvCxnSpPr>
          <p:cNvPr id="275" name="直線單箭頭接點 274"/>
          <p:cNvCxnSpPr>
            <a:stCxn id="274" idx="3"/>
          </p:cNvCxnSpPr>
          <p:nvPr/>
        </p:nvCxnSpPr>
        <p:spPr>
          <a:xfrm flipV="1">
            <a:off x="7004852" y="3950200"/>
            <a:ext cx="306457" cy="3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6" name="圓角矩形 275"/>
          <p:cNvSpPr/>
          <p:nvPr/>
        </p:nvSpPr>
        <p:spPr>
          <a:xfrm>
            <a:off x="7304815" y="3754290"/>
            <a:ext cx="409055" cy="273268"/>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cxnSp>
        <p:nvCxnSpPr>
          <p:cNvPr id="277" name="肘形接點 276"/>
          <p:cNvCxnSpPr>
            <a:stCxn id="276" idx="3"/>
            <a:endCxn id="278" idx="0"/>
          </p:cNvCxnSpPr>
          <p:nvPr/>
        </p:nvCxnSpPr>
        <p:spPr>
          <a:xfrm>
            <a:off x="7713870" y="3890924"/>
            <a:ext cx="484276" cy="2291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8" name="文字方塊 277"/>
          <p:cNvSpPr txBox="1"/>
          <p:nvPr/>
        </p:nvSpPr>
        <p:spPr>
          <a:xfrm>
            <a:off x="7793029" y="4120117"/>
            <a:ext cx="810234" cy="276999"/>
          </a:xfrm>
          <a:prstGeom prst="rect">
            <a:avLst/>
          </a:prstGeom>
          <a:noFill/>
        </p:spPr>
        <p:txBody>
          <a:bodyPr wrap="square" rtlCol="0">
            <a:spAutoFit/>
          </a:bodyPr>
          <a:lstStyle/>
          <a:p>
            <a:r>
              <a:rPr lang="en-US" altLang="zh-TW" sz="1200" b="1" dirty="0">
                <a:latin typeface="Times New Roman" panose="02020603050405020304" pitchFamily="18" charset="0"/>
                <a:cs typeface="Times New Roman" panose="02020603050405020304" pitchFamily="18" charset="0"/>
              </a:rPr>
              <a:t>Compare</a:t>
            </a:r>
            <a:endParaRPr lang="zh-TW" altLang="en-US" sz="1200" b="1" dirty="0">
              <a:latin typeface="Times New Roman" panose="02020603050405020304" pitchFamily="18" charset="0"/>
              <a:cs typeface="Times New Roman" panose="02020603050405020304" pitchFamily="18" charset="0"/>
            </a:endParaRPr>
          </a:p>
        </p:txBody>
      </p:sp>
      <p:cxnSp>
        <p:nvCxnSpPr>
          <p:cNvPr id="280" name="直線單箭頭接點 279"/>
          <p:cNvCxnSpPr>
            <a:stCxn id="282" idx="3"/>
          </p:cNvCxnSpPr>
          <p:nvPr/>
        </p:nvCxnSpPr>
        <p:spPr>
          <a:xfrm>
            <a:off x="3915556" y="1356525"/>
            <a:ext cx="5633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1" name="直線單箭頭接點 280"/>
          <p:cNvCxnSpPr>
            <a:stCxn id="282" idx="1"/>
          </p:cNvCxnSpPr>
          <p:nvPr/>
        </p:nvCxnSpPr>
        <p:spPr>
          <a:xfrm flipH="1">
            <a:off x="2536614" y="1356525"/>
            <a:ext cx="578118" cy="6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2" name="文字方塊 281"/>
          <p:cNvSpPr txBox="1"/>
          <p:nvPr/>
        </p:nvSpPr>
        <p:spPr>
          <a:xfrm>
            <a:off x="3114732" y="1218025"/>
            <a:ext cx="8008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Source A</a:t>
            </a:r>
            <a:endParaRPr lang="zh-TW" altLang="en-US" sz="1200" dirty="0">
              <a:latin typeface="Times New Roman" panose="02020603050405020304" pitchFamily="18" charset="0"/>
              <a:cs typeface="Times New Roman" panose="02020603050405020304" pitchFamily="18" charset="0"/>
            </a:endParaRPr>
          </a:p>
        </p:txBody>
      </p:sp>
      <p:cxnSp>
        <p:nvCxnSpPr>
          <p:cNvPr id="283" name="直線單箭頭接點 282"/>
          <p:cNvCxnSpPr>
            <a:stCxn id="285" idx="3"/>
          </p:cNvCxnSpPr>
          <p:nvPr/>
        </p:nvCxnSpPr>
        <p:spPr>
          <a:xfrm flipV="1">
            <a:off x="6671862" y="1347657"/>
            <a:ext cx="842121" cy="3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4" name="直線單箭頭接點 283"/>
          <p:cNvCxnSpPr>
            <a:stCxn id="285" idx="1"/>
          </p:cNvCxnSpPr>
          <p:nvPr/>
        </p:nvCxnSpPr>
        <p:spPr>
          <a:xfrm flipH="1" flipV="1">
            <a:off x="4916627" y="1347657"/>
            <a:ext cx="720647" cy="3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5" name="文字方塊 284"/>
          <p:cNvSpPr txBox="1"/>
          <p:nvPr/>
        </p:nvSpPr>
        <p:spPr>
          <a:xfrm>
            <a:off x="5637274" y="1212247"/>
            <a:ext cx="1034588"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Destination B</a:t>
            </a:r>
            <a:endParaRPr lang="zh-TW" altLang="en-US" sz="1200" dirty="0">
              <a:latin typeface="Times New Roman" panose="02020603050405020304" pitchFamily="18" charset="0"/>
              <a:cs typeface="Times New Roman" panose="02020603050405020304" pitchFamily="18" charset="0"/>
            </a:endParaRPr>
          </a:p>
        </p:txBody>
      </p:sp>
      <p:cxnSp>
        <p:nvCxnSpPr>
          <p:cNvPr id="286" name="直線單箭頭接點 285"/>
          <p:cNvCxnSpPr>
            <a:stCxn id="288" idx="3"/>
          </p:cNvCxnSpPr>
          <p:nvPr/>
        </p:nvCxnSpPr>
        <p:spPr>
          <a:xfrm flipV="1">
            <a:off x="3675640" y="3536915"/>
            <a:ext cx="845770" cy="4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直線單箭頭接點 286"/>
          <p:cNvCxnSpPr>
            <a:stCxn id="288" idx="1"/>
          </p:cNvCxnSpPr>
          <p:nvPr/>
        </p:nvCxnSpPr>
        <p:spPr>
          <a:xfrm flipH="1" flipV="1">
            <a:off x="1876349" y="3539949"/>
            <a:ext cx="935380" cy="1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8" name="文字方塊 287"/>
          <p:cNvSpPr txBox="1"/>
          <p:nvPr/>
        </p:nvSpPr>
        <p:spPr>
          <a:xfrm>
            <a:off x="2811729" y="3403285"/>
            <a:ext cx="86391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Source A</a:t>
            </a:r>
            <a:endParaRPr lang="zh-TW" altLang="en-US" sz="1200" dirty="0">
              <a:latin typeface="Times New Roman" panose="02020603050405020304" pitchFamily="18" charset="0"/>
              <a:cs typeface="Times New Roman" panose="02020603050405020304" pitchFamily="18" charset="0"/>
            </a:endParaRPr>
          </a:p>
        </p:txBody>
      </p:sp>
      <p:cxnSp>
        <p:nvCxnSpPr>
          <p:cNvPr id="289" name="直線單箭頭接點 288"/>
          <p:cNvCxnSpPr>
            <a:stCxn id="291" idx="3"/>
          </p:cNvCxnSpPr>
          <p:nvPr/>
        </p:nvCxnSpPr>
        <p:spPr>
          <a:xfrm>
            <a:off x="7311309" y="3548744"/>
            <a:ext cx="11473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0" name="直線單箭頭接點 289"/>
          <p:cNvCxnSpPr>
            <a:stCxn id="291" idx="1"/>
          </p:cNvCxnSpPr>
          <p:nvPr/>
        </p:nvCxnSpPr>
        <p:spPr>
          <a:xfrm flipH="1">
            <a:off x="4969366" y="3548744"/>
            <a:ext cx="1268628" cy="5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1" name="文字方塊 290"/>
          <p:cNvSpPr txBox="1"/>
          <p:nvPr/>
        </p:nvSpPr>
        <p:spPr>
          <a:xfrm>
            <a:off x="6237994" y="3410244"/>
            <a:ext cx="1073315"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Destination B</a:t>
            </a:r>
            <a:endParaRPr lang="zh-TW" altLang="en-US" sz="1200" dirty="0">
              <a:latin typeface="Times New Roman" panose="02020603050405020304" pitchFamily="18" charset="0"/>
              <a:cs typeface="Times New Roman" panose="02020603050405020304" pitchFamily="18" charset="0"/>
            </a:endParaRPr>
          </a:p>
        </p:txBody>
      </p:sp>
      <p:cxnSp>
        <p:nvCxnSpPr>
          <p:cNvPr id="292" name="直線單箭頭接點 291"/>
          <p:cNvCxnSpPr>
            <a:endCxn id="241" idx="2"/>
          </p:cNvCxnSpPr>
          <p:nvPr/>
        </p:nvCxnSpPr>
        <p:spPr>
          <a:xfrm flipV="1">
            <a:off x="3538967" y="4025659"/>
            <a:ext cx="310340" cy="3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2" name="群組 141"/>
          <p:cNvGrpSpPr/>
          <p:nvPr/>
        </p:nvGrpSpPr>
        <p:grpSpPr>
          <a:xfrm>
            <a:off x="3154146" y="3685347"/>
            <a:ext cx="409055" cy="695053"/>
            <a:chOff x="4655126" y="1928552"/>
            <a:chExt cx="482140" cy="972591"/>
          </a:xfrm>
        </p:grpSpPr>
        <p:sp>
          <p:nvSpPr>
            <p:cNvPr id="143" name="矩形 142"/>
            <p:cNvSpPr/>
            <p:nvPr/>
          </p:nvSpPr>
          <p:spPr>
            <a:xfrm>
              <a:off x="4655126" y="2560320"/>
              <a:ext cx="482139" cy="340823"/>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sp>
          <p:nvSpPr>
            <p:cNvPr id="144" name="矩形 143"/>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M</a:t>
              </a:r>
              <a:endParaRPr lang="zh-TW" altLang="en-US" sz="1200" dirty="0">
                <a:latin typeface="Times New Roman" panose="02020603050405020304" pitchFamily="18" charset="0"/>
                <a:cs typeface="Times New Roman" panose="02020603050405020304" pitchFamily="18" charset="0"/>
              </a:endParaRPr>
            </a:p>
          </p:txBody>
        </p:sp>
      </p:grpSp>
      <p:cxnSp>
        <p:nvCxnSpPr>
          <p:cNvPr id="293" name="直線單箭頭接點 292"/>
          <p:cNvCxnSpPr/>
          <p:nvPr/>
        </p:nvCxnSpPr>
        <p:spPr>
          <a:xfrm>
            <a:off x="4940450" y="4034023"/>
            <a:ext cx="27976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直線單箭頭接點 293"/>
          <p:cNvCxnSpPr/>
          <p:nvPr/>
        </p:nvCxnSpPr>
        <p:spPr>
          <a:xfrm>
            <a:off x="5639829" y="4034023"/>
            <a:ext cx="27976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直線單箭頭接點 116"/>
          <p:cNvCxnSpPr>
            <a:stCxn id="247" idx="3"/>
            <a:endCxn id="278" idx="1"/>
          </p:cNvCxnSpPr>
          <p:nvPr/>
        </p:nvCxnSpPr>
        <p:spPr>
          <a:xfrm>
            <a:off x="6333374" y="4258617"/>
            <a:ext cx="14596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46" name="群組 245"/>
          <p:cNvGrpSpPr/>
          <p:nvPr/>
        </p:nvGrpSpPr>
        <p:grpSpPr>
          <a:xfrm>
            <a:off x="5924320" y="3685347"/>
            <a:ext cx="409055" cy="695053"/>
            <a:chOff x="4655126" y="1928552"/>
            <a:chExt cx="482140" cy="972591"/>
          </a:xfrm>
        </p:grpSpPr>
        <p:sp>
          <p:nvSpPr>
            <p:cNvPr id="247" name="矩形 246"/>
            <p:cNvSpPr/>
            <p:nvPr/>
          </p:nvSpPr>
          <p:spPr>
            <a:xfrm>
              <a:off x="4655126" y="2560320"/>
              <a:ext cx="482139" cy="340823"/>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H</a:t>
              </a:r>
              <a:endParaRPr lang="zh-TW" altLang="en-US" sz="1200" dirty="0">
                <a:latin typeface="Times New Roman" panose="02020603050405020304" pitchFamily="18" charset="0"/>
                <a:cs typeface="Times New Roman" panose="02020603050405020304" pitchFamily="18" charset="0"/>
              </a:endParaRPr>
            </a:p>
          </p:txBody>
        </p:sp>
        <p:sp>
          <p:nvSpPr>
            <p:cNvPr id="248" name="矩形 247"/>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M</a:t>
              </a:r>
              <a:endParaRPr lang="zh-TW" altLang="en-US" sz="1200" dirty="0">
                <a:latin typeface="Times New Roman" panose="02020603050405020304" pitchFamily="18" charset="0"/>
                <a:cs typeface="Times New Roman" panose="02020603050405020304" pitchFamily="18" charset="0"/>
              </a:endParaRPr>
            </a:p>
          </p:txBody>
        </p:sp>
      </p:grpSp>
      <p:cxnSp>
        <p:nvCxnSpPr>
          <p:cNvPr id="300" name="直線單箭頭接點 299"/>
          <p:cNvCxnSpPr>
            <a:stCxn id="125" idx="3"/>
            <a:endCxn id="134" idx="1"/>
          </p:cNvCxnSpPr>
          <p:nvPr/>
        </p:nvCxnSpPr>
        <p:spPr>
          <a:xfrm flipV="1">
            <a:off x="4910614" y="2061712"/>
            <a:ext cx="19809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2" name="直線單箭頭接點 331"/>
          <p:cNvCxnSpPr/>
          <p:nvPr/>
        </p:nvCxnSpPr>
        <p:spPr>
          <a:xfrm flipV="1">
            <a:off x="5546680" y="4171534"/>
            <a:ext cx="2660" cy="479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3" name="TextBox 6"/>
          <p:cNvSpPr txBox="1">
            <a:spLocks noChangeArrowheads="1"/>
          </p:cNvSpPr>
          <p:nvPr/>
        </p:nvSpPr>
        <p:spPr bwMode="auto">
          <a:xfrm>
            <a:off x="3274942" y="242000"/>
            <a:ext cx="2861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2000" b="1" dirty="0">
                <a:solidFill>
                  <a:schemeClr val="bg2">
                    <a:lumMod val="25000"/>
                  </a:schemeClr>
                </a:solidFill>
                <a:latin typeface="Times New Roman" panose="02020603050405020304" pitchFamily="18" charset="0"/>
                <a:ea typeface="微软雅黑" pitchFamily="34" charset="-122"/>
                <a:cs typeface="Times New Roman" panose="02020603050405020304" pitchFamily="18" charset="0"/>
              </a:rPr>
              <a:t>Message Authentication</a:t>
            </a:r>
            <a:endParaRPr kumimoji="0" lang="zh-CN" altLang="en-US" sz="2000" b="1" i="0" u="none" strike="noStrike" kern="1200" cap="none" spc="0" normalizeH="0" baseline="0" noProof="0" dirty="0">
              <a:ln>
                <a:noFill/>
              </a:ln>
              <a:solidFill>
                <a:schemeClr val="bg2">
                  <a:lumMod val="25000"/>
                </a:schemeClr>
              </a:solidFill>
              <a:effectLst/>
              <a:uLnTx/>
              <a:uFillTx/>
              <a:latin typeface="Times New Roman" panose="02020603050405020304" pitchFamily="18" charset="0"/>
              <a:ea typeface="微软雅黑"/>
              <a:cs typeface="Times New Roman" panose="02020603050405020304" pitchFamily="18" charset="0"/>
            </a:endParaRPr>
          </a:p>
        </p:txBody>
      </p:sp>
      <p:grpSp>
        <p:nvGrpSpPr>
          <p:cNvPr id="118" name="群組 117"/>
          <p:cNvGrpSpPr/>
          <p:nvPr/>
        </p:nvGrpSpPr>
        <p:grpSpPr>
          <a:xfrm>
            <a:off x="2542567" y="1494282"/>
            <a:ext cx="409055" cy="695053"/>
            <a:chOff x="4655126" y="1928552"/>
            <a:chExt cx="482140" cy="972591"/>
          </a:xfrm>
        </p:grpSpPr>
        <p:sp>
          <p:nvSpPr>
            <p:cNvPr id="119" name="矩形 118"/>
            <p:cNvSpPr/>
            <p:nvPr/>
          </p:nvSpPr>
          <p:spPr>
            <a:xfrm>
              <a:off x="4655126" y="2560320"/>
              <a:ext cx="482139" cy="340823"/>
            </a:xfrm>
            <a:prstGeom prst="rect">
              <a:avLst/>
            </a:prstGeom>
            <a:pattFill prst="wdDnDiag">
              <a:fgClr>
                <a:schemeClr val="accent1">
                  <a:lumMod val="20000"/>
                  <a:lumOff val="80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S</a:t>
              </a:r>
              <a:endParaRPr lang="zh-TW" altLang="en-US" sz="1200" dirty="0">
                <a:latin typeface="Times New Roman" panose="02020603050405020304" pitchFamily="18" charset="0"/>
                <a:cs typeface="Times New Roman" panose="02020603050405020304" pitchFamily="18" charset="0"/>
              </a:endParaRPr>
            </a:p>
          </p:txBody>
        </p:sp>
        <p:sp>
          <p:nvSpPr>
            <p:cNvPr id="120" name="矩形 119"/>
            <p:cNvSpPr/>
            <p:nvPr/>
          </p:nvSpPr>
          <p:spPr>
            <a:xfrm>
              <a:off x="4655127" y="1928552"/>
              <a:ext cx="482139" cy="63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M</a:t>
              </a:r>
              <a:endParaRPr lang="zh-TW" altLang="en-US" sz="1200" dirty="0">
                <a:latin typeface="Times New Roman" panose="02020603050405020304" pitchFamily="18" charset="0"/>
                <a:cs typeface="Times New Roman" panose="02020603050405020304" pitchFamily="18" charset="0"/>
              </a:endParaRPr>
            </a:p>
          </p:txBody>
        </p:sp>
      </p:grpSp>
      <p:sp>
        <p:nvSpPr>
          <p:cNvPr id="241" name="圓角化對角線角落矩形 240"/>
          <p:cNvSpPr/>
          <p:nvPr/>
        </p:nvSpPr>
        <p:spPr>
          <a:xfrm>
            <a:off x="3849307" y="3865785"/>
            <a:ext cx="411630" cy="319748"/>
          </a:xfrm>
          <a:prstGeom prst="round2DiagRect">
            <a:avLst/>
          </a:prstGeom>
          <a:solidFill>
            <a:srgbClr val="BFC9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E</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grpSp>
        <p:nvGrpSpPr>
          <p:cNvPr id="98" name="群組 97"/>
          <p:cNvGrpSpPr/>
          <p:nvPr/>
        </p:nvGrpSpPr>
        <p:grpSpPr>
          <a:xfrm>
            <a:off x="0" y="176463"/>
            <a:ext cx="1730869" cy="493950"/>
            <a:chOff x="0" y="176463"/>
            <a:chExt cx="1730869" cy="493950"/>
          </a:xfrm>
        </p:grpSpPr>
        <p:sp>
          <p:nvSpPr>
            <p:cNvPr id="99" name="五邊形 98"/>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0" name="群組 99"/>
            <p:cNvGrpSpPr/>
            <p:nvPr/>
          </p:nvGrpSpPr>
          <p:grpSpPr>
            <a:xfrm>
              <a:off x="3581" y="176463"/>
              <a:ext cx="1616279" cy="493950"/>
              <a:chOff x="4124" y="133642"/>
              <a:chExt cx="1616279" cy="493950"/>
            </a:xfrm>
          </p:grpSpPr>
          <p:sp>
            <p:nvSpPr>
              <p:cNvPr id="101" name="TextBox 6"/>
              <p:cNvSpPr txBox="1">
                <a:spLocks noChangeArrowheads="1"/>
              </p:cNvSpPr>
              <p:nvPr/>
            </p:nvSpPr>
            <p:spPr bwMode="auto">
              <a:xfrm>
                <a:off x="341751" y="133642"/>
                <a:ext cx="11654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200" b="1" dirty="0">
                    <a:solidFill>
                      <a:schemeClr val="bg1"/>
                    </a:solidFill>
                    <a:latin typeface="微软雅黑" pitchFamily="34" charset="-122"/>
                    <a:ea typeface="微软雅黑" pitchFamily="34" charset="-122"/>
                  </a:rPr>
                  <a:t>Motivation</a:t>
                </a:r>
                <a:endParaRPr lang="zh-CN" altLang="zh-TW" sz="1100" b="1" dirty="0">
                  <a:solidFill>
                    <a:schemeClr val="bg1"/>
                  </a:solidFill>
                  <a:latin typeface="Arial" pitchFamily="34" charset="0"/>
                </a:endParaRPr>
              </a:p>
            </p:txBody>
          </p:sp>
          <p:grpSp>
            <p:nvGrpSpPr>
              <p:cNvPr id="102" name="组合 2"/>
              <p:cNvGrpSpPr/>
              <p:nvPr/>
            </p:nvGrpSpPr>
            <p:grpSpPr>
              <a:xfrm>
                <a:off x="4124" y="218991"/>
                <a:ext cx="428395" cy="293536"/>
                <a:chOff x="1489166" y="2322031"/>
                <a:chExt cx="566993" cy="388503"/>
              </a:xfrm>
            </p:grpSpPr>
            <p:sp>
              <p:nvSpPr>
                <p:cNvPr id="105"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6"/>
                <p:cNvSpPr txBox="1">
                  <a:spLocks noChangeArrowheads="1"/>
                </p:cNvSpPr>
                <p:nvPr/>
              </p:nvSpPr>
              <p:spPr bwMode="auto">
                <a:xfrm>
                  <a:off x="1489166" y="2323004"/>
                  <a:ext cx="56699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01</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03" name="直線接點 102"/>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104" name="TextBox 6"/>
              <p:cNvSpPr txBox="1">
                <a:spLocks noChangeArrowheads="1"/>
              </p:cNvSpPr>
              <p:nvPr/>
            </p:nvSpPr>
            <p:spPr bwMode="auto">
              <a:xfrm>
                <a:off x="243443" y="365982"/>
                <a:ext cx="13769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1100" dirty="0">
                    <a:solidFill>
                      <a:schemeClr val="bg1"/>
                    </a:solidFill>
                    <a:latin typeface="Times New Roman" panose="02020603050405020304" pitchFamily="18" charset="0"/>
                    <a:ea typeface="微软雅黑" pitchFamily="34" charset="-122"/>
                    <a:cs typeface="Times New Roman" panose="02020603050405020304" pitchFamily="18" charset="0"/>
                  </a:rPr>
                  <a:t>Authentication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grpSp>
      </p:grpSp>
      <p:sp>
        <p:nvSpPr>
          <p:cNvPr id="10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4399578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p:cTn id="7" dur="500" fill="hold"/>
                                        <p:tgtEl>
                                          <p:spTgt spid="134"/>
                                        </p:tgtEl>
                                        <p:attrNameLst>
                                          <p:attrName>ppt_w</p:attrName>
                                        </p:attrNameLst>
                                      </p:cBhvr>
                                      <p:tavLst>
                                        <p:tav tm="0">
                                          <p:val>
                                            <p:fltVal val="0"/>
                                          </p:val>
                                        </p:tav>
                                        <p:tav tm="100000">
                                          <p:val>
                                            <p:strVal val="#ppt_w"/>
                                          </p:val>
                                        </p:tav>
                                      </p:tavLst>
                                    </p:anim>
                                    <p:anim calcmode="lin" valueType="num">
                                      <p:cBhvr>
                                        <p:cTn id="8" dur="500" fill="hold"/>
                                        <p:tgtEl>
                                          <p:spTgt spid="134"/>
                                        </p:tgtEl>
                                        <p:attrNameLst>
                                          <p:attrName>ppt_h</p:attrName>
                                        </p:attrNameLst>
                                      </p:cBhvr>
                                      <p:tavLst>
                                        <p:tav tm="0">
                                          <p:val>
                                            <p:fltVal val="0"/>
                                          </p:val>
                                        </p:tav>
                                        <p:tav tm="100000">
                                          <p:val>
                                            <p:strVal val="#ppt_h"/>
                                          </p:val>
                                        </p:tav>
                                      </p:tavLst>
                                    </p:anim>
                                    <p:animEffect transition="in" filter="fade">
                                      <p:cBhvr>
                                        <p:cTn id="9" dur="500"/>
                                        <p:tgtEl>
                                          <p:spTgt spid="134"/>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anim calcmode="lin" valueType="num">
                                      <p:cBhvr>
                                        <p:cTn id="17" dur="500" fill="hold"/>
                                        <p:tgtEl>
                                          <p:spTgt spid="118"/>
                                        </p:tgtEl>
                                        <p:attrNameLst>
                                          <p:attrName>ppt_w</p:attrName>
                                        </p:attrNameLst>
                                      </p:cBhvr>
                                      <p:tavLst>
                                        <p:tav tm="0">
                                          <p:val>
                                            <p:fltVal val="0"/>
                                          </p:val>
                                        </p:tav>
                                        <p:tav tm="100000">
                                          <p:val>
                                            <p:strVal val="#ppt_w"/>
                                          </p:val>
                                        </p:tav>
                                      </p:tavLst>
                                    </p:anim>
                                    <p:anim calcmode="lin" valueType="num">
                                      <p:cBhvr>
                                        <p:cTn id="18" dur="500" fill="hold"/>
                                        <p:tgtEl>
                                          <p:spTgt spid="118"/>
                                        </p:tgtEl>
                                        <p:attrNameLst>
                                          <p:attrName>ppt_h</p:attrName>
                                        </p:attrNameLst>
                                      </p:cBhvr>
                                      <p:tavLst>
                                        <p:tav tm="0">
                                          <p:val>
                                            <p:fltVal val="0"/>
                                          </p:val>
                                        </p:tav>
                                        <p:tav tm="100000">
                                          <p:val>
                                            <p:strVal val="#ppt_h"/>
                                          </p:val>
                                        </p:tav>
                                      </p:tavLst>
                                    </p:anim>
                                    <p:animEffect transition="in" filter="fade">
                                      <p:cBhvr>
                                        <p:cTn id="19" dur="500"/>
                                        <p:tgtEl>
                                          <p:spTgt spid="118"/>
                                        </p:tgtEl>
                                      </p:cBhvr>
                                    </p:animEffect>
                                  </p:childTnLst>
                                </p:cTn>
                              </p:par>
                              <p:par>
                                <p:cTn id="20" presetID="53" presetClass="entr" presetSubtype="16" fill="hold" nodeType="withEffect">
                                  <p:stCondLst>
                                    <p:cond delay="0"/>
                                  </p:stCondLst>
                                  <p:childTnLst>
                                    <p:set>
                                      <p:cBhvr>
                                        <p:cTn id="21" dur="1" fill="hold">
                                          <p:stCondLst>
                                            <p:cond delay="0"/>
                                          </p:stCondLst>
                                        </p:cTn>
                                        <p:tgtEl>
                                          <p:spTgt spid="121"/>
                                        </p:tgtEl>
                                        <p:attrNameLst>
                                          <p:attrName>style.visibility</p:attrName>
                                        </p:attrNameLst>
                                      </p:cBhvr>
                                      <p:to>
                                        <p:strVal val="visible"/>
                                      </p:to>
                                    </p:set>
                                    <p:anim calcmode="lin" valueType="num">
                                      <p:cBhvr>
                                        <p:cTn id="22" dur="500" fill="hold"/>
                                        <p:tgtEl>
                                          <p:spTgt spid="121"/>
                                        </p:tgtEl>
                                        <p:attrNameLst>
                                          <p:attrName>ppt_w</p:attrName>
                                        </p:attrNameLst>
                                      </p:cBhvr>
                                      <p:tavLst>
                                        <p:tav tm="0">
                                          <p:val>
                                            <p:fltVal val="0"/>
                                          </p:val>
                                        </p:tav>
                                        <p:tav tm="100000">
                                          <p:val>
                                            <p:strVal val="#ppt_w"/>
                                          </p:val>
                                        </p:tav>
                                      </p:tavLst>
                                    </p:anim>
                                    <p:anim calcmode="lin" valueType="num">
                                      <p:cBhvr>
                                        <p:cTn id="23" dur="500" fill="hold"/>
                                        <p:tgtEl>
                                          <p:spTgt spid="121"/>
                                        </p:tgtEl>
                                        <p:attrNameLst>
                                          <p:attrName>ppt_h</p:attrName>
                                        </p:attrNameLst>
                                      </p:cBhvr>
                                      <p:tavLst>
                                        <p:tav tm="0">
                                          <p:val>
                                            <p:fltVal val="0"/>
                                          </p:val>
                                        </p:tav>
                                        <p:tav tm="100000">
                                          <p:val>
                                            <p:strVal val="#ppt_h"/>
                                          </p:val>
                                        </p:tav>
                                      </p:tavLst>
                                    </p:anim>
                                    <p:animEffect transition="in" filter="fade">
                                      <p:cBhvr>
                                        <p:cTn id="24" dur="500"/>
                                        <p:tgtEl>
                                          <p:spTgt spid="121"/>
                                        </p:tgtEl>
                                      </p:cBhvr>
                                    </p:animEffect>
                                  </p:childTnLst>
                                </p:cTn>
                              </p:par>
                              <p:par>
                                <p:cTn id="25" presetID="53" presetClass="entr" presetSubtype="16"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cBhvr>
                                        <p:cTn id="27" dur="500" fill="hold"/>
                                        <p:tgtEl>
                                          <p:spTgt spid="122"/>
                                        </p:tgtEl>
                                        <p:attrNameLst>
                                          <p:attrName>ppt_w</p:attrName>
                                        </p:attrNameLst>
                                      </p:cBhvr>
                                      <p:tavLst>
                                        <p:tav tm="0">
                                          <p:val>
                                            <p:fltVal val="0"/>
                                          </p:val>
                                        </p:tav>
                                        <p:tav tm="100000">
                                          <p:val>
                                            <p:strVal val="#ppt_w"/>
                                          </p:val>
                                        </p:tav>
                                      </p:tavLst>
                                    </p:anim>
                                    <p:anim calcmode="lin" valueType="num">
                                      <p:cBhvr>
                                        <p:cTn id="28" dur="500" fill="hold"/>
                                        <p:tgtEl>
                                          <p:spTgt spid="122"/>
                                        </p:tgtEl>
                                        <p:attrNameLst>
                                          <p:attrName>ppt_h</p:attrName>
                                        </p:attrNameLst>
                                      </p:cBhvr>
                                      <p:tavLst>
                                        <p:tav tm="0">
                                          <p:val>
                                            <p:fltVal val="0"/>
                                          </p:val>
                                        </p:tav>
                                        <p:tav tm="100000">
                                          <p:val>
                                            <p:strVal val="#ppt_h"/>
                                          </p:val>
                                        </p:tav>
                                      </p:tavLst>
                                    </p:anim>
                                    <p:animEffect transition="in" filter="fade">
                                      <p:cBhvr>
                                        <p:cTn id="29" dur="500"/>
                                        <p:tgtEl>
                                          <p:spTgt spid="1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p:cTn id="32" dur="500" fill="hold"/>
                                        <p:tgtEl>
                                          <p:spTgt spid="123"/>
                                        </p:tgtEl>
                                        <p:attrNameLst>
                                          <p:attrName>ppt_w</p:attrName>
                                        </p:attrNameLst>
                                      </p:cBhvr>
                                      <p:tavLst>
                                        <p:tav tm="0">
                                          <p:val>
                                            <p:fltVal val="0"/>
                                          </p:val>
                                        </p:tav>
                                        <p:tav tm="100000">
                                          <p:val>
                                            <p:strVal val="#ppt_w"/>
                                          </p:val>
                                        </p:tav>
                                      </p:tavLst>
                                    </p:anim>
                                    <p:anim calcmode="lin" valueType="num">
                                      <p:cBhvr>
                                        <p:cTn id="33" dur="500" fill="hold"/>
                                        <p:tgtEl>
                                          <p:spTgt spid="123"/>
                                        </p:tgtEl>
                                        <p:attrNameLst>
                                          <p:attrName>ppt_h</p:attrName>
                                        </p:attrNameLst>
                                      </p:cBhvr>
                                      <p:tavLst>
                                        <p:tav tm="0">
                                          <p:val>
                                            <p:fltVal val="0"/>
                                          </p:val>
                                        </p:tav>
                                        <p:tav tm="100000">
                                          <p:val>
                                            <p:strVal val="#ppt_h"/>
                                          </p:val>
                                        </p:tav>
                                      </p:tavLst>
                                    </p:anim>
                                    <p:animEffect transition="in" filter="fade">
                                      <p:cBhvr>
                                        <p:cTn id="34" dur="500"/>
                                        <p:tgtEl>
                                          <p:spTgt spid="123"/>
                                        </p:tgtEl>
                                      </p:cBhvr>
                                    </p:animEffect>
                                  </p:childTnLst>
                                </p:cTn>
                              </p:par>
                              <p:par>
                                <p:cTn id="35" presetID="53" presetClass="entr" presetSubtype="16" fill="hold" nodeType="withEffect">
                                  <p:stCondLst>
                                    <p:cond delay="0"/>
                                  </p:stCondLst>
                                  <p:childTnLst>
                                    <p:set>
                                      <p:cBhvr>
                                        <p:cTn id="36" dur="1" fill="hold">
                                          <p:stCondLst>
                                            <p:cond delay="0"/>
                                          </p:stCondLst>
                                        </p:cTn>
                                        <p:tgtEl>
                                          <p:spTgt spid="124"/>
                                        </p:tgtEl>
                                        <p:attrNameLst>
                                          <p:attrName>style.visibility</p:attrName>
                                        </p:attrNameLst>
                                      </p:cBhvr>
                                      <p:to>
                                        <p:strVal val="visible"/>
                                      </p:to>
                                    </p:set>
                                    <p:anim calcmode="lin" valueType="num">
                                      <p:cBhvr>
                                        <p:cTn id="37" dur="500" fill="hold"/>
                                        <p:tgtEl>
                                          <p:spTgt spid="124"/>
                                        </p:tgtEl>
                                        <p:attrNameLst>
                                          <p:attrName>ppt_w</p:attrName>
                                        </p:attrNameLst>
                                      </p:cBhvr>
                                      <p:tavLst>
                                        <p:tav tm="0">
                                          <p:val>
                                            <p:fltVal val="0"/>
                                          </p:val>
                                        </p:tav>
                                        <p:tav tm="100000">
                                          <p:val>
                                            <p:strVal val="#ppt_w"/>
                                          </p:val>
                                        </p:tav>
                                      </p:tavLst>
                                    </p:anim>
                                    <p:anim calcmode="lin" valueType="num">
                                      <p:cBhvr>
                                        <p:cTn id="38" dur="500" fill="hold"/>
                                        <p:tgtEl>
                                          <p:spTgt spid="124"/>
                                        </p:tgtEl>
                                        <p:attrNameLst>
                                          <p:attrName>ppt_h</p:attrName>
                                        </p:attrNameLst>
                                      </p:cBhvr>
                                      <p:tavLst>
                                        <p:tav tm="0">
                                          <p:val>
                                            <p:fltVal val="0"/>
                                          </p:val>
                                        </p:tav>
                                        <p:tav tm="100000">
                                          <p:val>
                                            <p:strVal val="#ppt_h"/>
                                          </p:val>
                                        </p:tav>
                                      </p:tavLst>
                                    </p:anim>
                                    <p:animEffect transition="in" filter="fade">
                                      <p:cBhvr>
                                        <p:cTn id="39" dur="500"/>
                                        <p:tgtEl>
                                          <p:spTgt spid="124"/>
                                        </p:tgtEl>
                                      </p:cBhvr>
                                    </p:animEffect>
                                  </p:childTnLst>
                                </p:cTn>
                              </p:par>
                              <p:par>
                                <p:cTn id="40" presetID="53" presetClass="entr" presetSubtype="16" fill="hold" nodeType="withEffect">
                                  <p:stCondLst>
                                    <p:cond delay="0"/>
                                  </p:stCondLst>
                                  <p:childTnLst>
                                    <p:set>
                                      <p:cBhvr>
                                        <p:cTn id="41" dur="1" fill="hold">
                                          <p:stCondLst>
                                            <p:cond delay="0"/>
                                          </p:stCondLst>
                                        </p:cTn>
                                        <p:tgtEl>
                                          <p:spTgt spid="127"/>
                                        </p:tgtEl>
                                        <p:attrNameLst>
                                          <p:attrName>style.visibility</p:attrName>
                                        </p:attrNameLst>
                                      </p:cBhvr>
                                      <p:to>
                                        <p:strVal val="visible"/>
                                      </p:to>
                                    </p:set>
                                    <p:anim calcmode="lin" valueType="num">
                                      <p:cBhvr>
                                        <p:cTn id="42" dur="500" fill="hold"/>
                                        <p:tgtEl>
                                          <p:spTgt spid="127"/>
                                        </p:tgtEl>
                                        <p:attrNameLst>
                                          <p:attrName>ppt_w</p:attrName>
                                        </p:attrNameLst>
                                      </p:cBhvr>
                                      <p:tavLst>
                                        <p:tav tm="0">
                                          <p:val>
                                            <p:fltVal val="0"/>
                                          </p:val>
                                        </p:tav>
                                        <p:tav tm="100000">
                                          <p:val>
                                            <p:strVal val="#ppt_w"/>
                                          </p:val>
                                        </p:tav>
                                      </p:tavLst>
                                    </p:anim>
                                    <p:anim calcmode="lin" valueType="num">
                                      <p:cBhvr>
                                        <p:cTn id="43" dur="500" fill="hold"/>
                                        <p:tgtEl>
                                          <p:spTgt spid="127"/>
                                        </p:tgtEl>
                                        <p:attrNameLst>
                                          <p:attrName>ppt_h</p:attrName>
                                        </p:attrNameLst>
                                      </p:cBhvr>
                                      <p:tavLst>
                                        <p:tav tm="0">
                                          <p:val>
                                            <p:fltVal val="0"/>
                                          </p:val>
                                        </p:tav>
                                        <p:tav tm="100000">
                                          <p:val>
                                            <p:strVal val="#ppt_h"/>
                                          </p:val>
                                        </p:tav>
                                      </p:tavLst>
                                    </p:anim>
                                    <p:animEffect transition="in" filter="fade">
                                      <p:cBhvr>
                                        <p:cTn id="44" dur="500"/>
                                        <p:tgtEl>
                                          <p:spTgt spid="12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anim calcmode="lin" valueType="num">
                                      <p:cBhvr>
                                        <p:cTn id="47" dur="500" fill="hold"/>
                                        <p:tgtEl>
                                          <p:spTgt spid="128"/>
                                        </p:tgtEl>
                                        <p:attrNameLst>
                                          <p:attrName>ppt_w</p:attrName>
                                        </p:attrNameLst>
                                      </p:cBhvr>
                                      <p:tavLst>
                                        <p:tav tm="0">
                                          <p:val>
                                            <p:fltVal val="0"/>
                                          </p:val>
                                        </p:tav>
                                        <p:tav tm="100000">
                                          <p:val>
                                            <p:strVal val="#ppt_w"/>
                                          </p:val>
                                        </p:tav>
                                      </p:tavLst>
                                    </p:anim>
                                    <p:anim calcmode="lin" valueType="num">
                                      <p:cBhvr>
                                        <p:cTn id="48" dur="500" fill="hold"/>
                                        <p:tgtEl>
                                          <p:spTgt spid="128"/>
                                        </p:tgtEl>
                                        <p:attrNameLst>
                                          <p:attrName>ppt_h</p:attrName>
                                        </p:attrNameLst>
                                      </p:cBhvr>
                                      <p:tavLst>
                                        <p:tav tm="0">
                                          <p:val>
                                            <p:fltVal val="0"/>
                                          </p:val>
                                        </p:tav>
                                        <p:tav tm="100000">
                                          <p:val>
                                            <p:strVal val="#ppt_h"/>
                                          </p:val>
                                        </p:tav>
                                      </p:tavLst>
                                    </p:anim>
                                    <p:animEffect transition="in" filter="fade">
                                      <p:cBhvr>
                                        <p:cTn id="49" dur="500"/>
                                        <p:tgtEl>
                                          <p:spTgt spid="128"/>
                                        </p:tgtEl>
                                      </p:cBhvr>
                                    </p:animEffect>
                                  </p:childTnLst>
                                </p:cTn>
                              </p:par>
                              <p:par>
                                <p:cTn id="50" presetID="53" presetClass="entr" presetSubtype="16" fill="hold" nodeType="withEffect">
                                  <p:stCondLst>
                                    <p:cond delay="0"/>
                                  </p:stCondLst>
                                  <p:childTnLst>
                                    <p:set>
                                      <p:cBhvr>
                                        <p:cTn id="51" dur="1" fill="hold">
                                          <p:stCondLst>
                                            <p:cond delay="0"/>
                                          </p:stCondLst>
                                        </p:cTn>
                                        <p:tgtEl>
                                          <p:spTgt spid="129"/>
                                        </p:tgtEl>
                                        <p:attrNameLst>
                                          <p:attrName>style.visibility</p:attrName>
                                        </p:attrNameLst>
                                      </p:cBhvr>
                                      <p:to>
                                        <p:strVal val="visible"/>
                                      </p:to>
                                    </p:set>
                                    <p:anim calcmode="lin" valueType="num">
                                      <p:cBhvr>
                                        <p:cTn id="52" dur="500" fill="hold"/>
                                        <p:tgtEl>
                                          <p:spTgt spid="129"/>
                                        </p:tgtEl>
                                        <p:attrNameLst>
                                          <p:attrName>ppt_w</p:attrName>
                                        </p:attrNameLst>
                                      </p:cBhvr>
                                      <p:tavLst>
                                        <p:tav tm="0">
                                          <p:val>
                                            <p:fltVal val="0"/>
                                          </p:val>
                                        </p:tav>
                                        <p:tav tm="100000">
                                          <p:val>
                                            <p:strVal val="#ppt_w"/>
                                          </p:val>
                                        </p:tav>
                                      </p:tavLst>
                                    </p:anim>
                                    <p:anim calcmode="lin" valueType="num">
                                      <p:cBhvr>
                                        <p:cTn id="53" dur="500" fill="hold"/>
                                        <p:tgtEl>
                                          <p:spTgt spid="129"/>
                                        </p:tgtEl>
                                        <p:attrNameLst>
                                          <p:attrName>ppt_h</p:attrName>
                                        </p:attrNameLst>
                                      </p:cBhvr>
                                      <p:tavLst>
                                        <p:tav tm="0">
                                          <p:val>
                                            <p:fltVal val="0"/>
                                          </p:val>
                                        </p:tav>
                                        <p:tav tm="100000">
                                          <p:val>
                                            <p:strVal val="#ppt_h"/>
                                          </p:val>
                                        </p:tav>
                                      </p:tavLst>
                                    </p:anim>
                                    <p:animEffect transition="in" filter="fade">
                                      <p:cBhvr>
                                        <p:cTn id="54" dur="500"/>
                                        <p:tgtEl>
                                          <p:spTgt spid="12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0"/>
                                        </p:tgtEl>
                                        <p:attrNameLst>
                                          <p:attrName>style.visibility</p:attrName>
                                        </p:attrNameLst>
                                      </p:cBhvr>
                                      <p:to>
                                        <p:strVal val="visible"/>
                                      </p:to>
                                    </p:set>
                                    <p:anim calcmode="lin" valueType="num">
                                      <p:cBhvr>
                                        <p:cTn id="57" dur="500" fill="hold"/>
                                        <p:tgtEl>
                                          <p:spTgt spid="130"/>
                                        </p:tgtEl>
                                        <p:attrNameLst>
                                          <p:attrName>ppt_w</p:attrName>
                                        </p:attrNameLst>
                                      </p:cBhvr>
                                      <p:tavLst>
                                        <p:tav tm="0">
                                          <p:val>
                                            <p:fltVal val="0"/>
                                          </p:val>
                                        </p:tav>
                                        <p:tav tm="100000">
                                          <p:val>
                                            <p:strVal val="#ppt_w"/>
                                          </p:val>
                                        </p:tav>
                                      </p:tavLst>
                                    </p:anim>
                                    <p:anim calcmode="lin" valueType="num">
                                      <p:cBhvr>
                                        <p:cTn id="58" dur="500" fill="hold"/>
                                        <p:tgtEl>
                                          <p:spTgt spid="130"/>
                                        </p:tgtEl>
                                        <p:attrNameLst>
                                          <p:attrName>ppt_h</p:attrName>
                                        </p:attrNameLst>
                                      </p:cBhvr>
                                      <p:tavLst>
                                        <p:tav tm="0">
                                          <p:val>
                                            <p:fltVal val="0"/>
                                          </p:val>
                                        </p:tav>
                                        <p:tav tm="100000">
                                          <p:val>
                                            <p:strVal val="#ppt_h"/>
                                          </p:val>
                                        </p:tav>
                                      </p:tavLst>
                                    </p:anim>
                                    <p:animEffect transition="in" filter="fade">
                                      <p:cBhvr>
                                        <p:cTn id="59" dur="500"/>
                                        <p:tgtEl>
                                          <p:spTgt spid="130"/>
                                        </p:tgtEl>
                                      </p:cBhvr>
                                    </p:animEffect>
                                  </p:childTnLst>
                                </p:cTn>
                              </p:par>
                              <p:par>
                                <p:cTn id="60" presetID="53" presetClass="entr" presetSubtype="16" fill="hold" nodeType="withEffect">
                                  <p:stCondLst>
                                    <p:cond delay="0"/>
                                  </p:stCondLst>
                                  <p:childTnLst>
                                    <p:set>
                                      <p:cBhvr>
                                        <p:cTn id="61" dur="1" fill="hold">
                                          <p:stCondLst>
                                            <p:cond delay="0"/>
                                          </p:stCondLst>
                                        </p:cTn>
                                        <p:tgtEl>
                                          <p:spTgt spid="131"/>
                                        </p:tgtEl>
                                        <p:attrNameLst>
                                          <p:attrName>style.visibility</p:attrName>
                                        </p:attrNameLst>
                                      </p:cBhvr>
                                      <p:to>
                                        <p:strVal val="visible"/>
                                      </p:to>
                                    </p:set>
                                    <p:anim calcmode="lin" valueType="num">
                                      <p:cBhvr>
                                        <p:cTn id="62" dur="500" fill="hold"/>
                                        <p:tgtEl>
                                          <p:spTgt spid="131"/>
                                        </p:tgtEl>
                                        <p:attrNameLst>
                                          <p:attrName>ppt_w</p:attrName>
                                        </p:attrNameLst>
                                      </p:cBhvr>
                                      <p:tavLst>
                                        <p:tav tm="0">
                                          <p:val>
                                            <p:fltVal val="0"/>
                                          </p:val>
                                        </p:tav>
                                        <p:tav tm="100000">
                                          <p:val>
                                            <p:strVal val="#ppt_w"/>
                                          </p:val>
                                        </p:tav>
                                      </p:tavLst>
                                    </p:anim>
                                    <p:anim calcmode="lin" valueType="num">
                                      <p:cBhvr>
                                        <p:cTn id="63" dur="500" fill="hold"/>
                                        <p:tgtEl>
                                          <p:spTgt spid="131"/>
                                        </p:tgtEl>
                                        <p:attrNameLst>
                                          <p:attrName>ppt_h</p:attrName>
                                        </p:attrNameLst>
                                      </p:cBhvr>
                                      <p:tavLst>
                                        <p:tav tm="0">
                                          <p:val>
                                            <p:fltVal val="0"/>
                                          </p:val>
                                        </p:tav>
                                        <p:tav tm="100000">
                                          <p:val>
                                            <p:strVal val="#ppt_h"/>
                                          </p:val>
                                        </p:tav>
                                      </p:tavLst>
                                    </p:anim>
                                    <p:animEffect transition="in" filter="fade">
                                      <p:cBhvr>
                                        <p:cTn id="64" dur="500"/>
                                        <p:tgtEl>
                                          <p:spTgt spid="13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p:cTn id="67" dur="500" fill="hold"/>
                                        <p:tgtEl>
                                          <p:spTgt spid="132"/>
                                        </p:tgtEl>
                                        <p:attrNameLst>
                                          <p:attrName>ppt_w</p:attrName>
                                        </p:attrNameLst>
                                      </p:cBhvr>
                                      <p:tavLst>
                                        <p:tav tm="0">
                                          <p:val>
                                            <p:fltVal val="0"/>
                                          </p:val>
                                        </p:tav>
                                        <p:tav tm="100000">
                                          <p:val>
                                            <p:strVal val="#ppt_w"/>
                                          </p:val>
                                        </p:tav>
                                      </p:tavLst>
                                    </p:anim>
                                    <p:anim calcmode="lin" valueType="num">
                                      <p:cBhvr>
                                        <p:cTn id="68" dur="500" fill="hold"/>
                                        <p:tgtEl>
                                          <p:spTgt spid="132"/>
                                        </p:tgtEl>
                                        <p:attrNameLst>
                                          <p:attrName>ppt_h</p:attrName>
                                        </p:attrNameLst>
                                      </p:cBhvr>
                                      <p:tavLst>
                                        <p:tav tm="0">
                                          <p:val>
                                            <p:fltVal val="0"/>
                                          </p:val>
                                        </p:tav>
                                        <p:tav tm="100000">
                                          <p:val>
                                            <p:strVal val="#ppt_h"/>
                                          </p:val>
                                        </p:tav>
                                      </p:tavLst>
                                    </p:anim>
                                    <p:animEffect transition="in" filter="fade">
                                      <p:cBhvr>
                                        <p:cTn id="69" dur="500"/>
                                        <p:tgtEl>
                                          <p:spTgt spid="132"/>
                                        </p:tgtEl>
                                      </p:cBhvr>
                                    </p:animEffect>
                                  </p:childTnLst>
                                </p:cTn>
                              </p:par>
                              <p:par>
                                <p:cTn id="70" presetID="53" presetClass="entr" presetSubtype="16" fill="hold" nodeType="withEffect">
                                  <p:stCondLst>
                                    <p:cond delay="0"/>
                                  </p:stCondLst>
                                  <p:childTnLst>
                                    <p:set>
                                      <p:cBhvr>
                                        <p:cTn id="71" dur="1" fill="hold">
                                          <p:stCondLst>
                                            <p:cond delay="0"/>
                                          </p:stCondLst>
                                        </p:cTn>
                                        <p:tgtEl>
                                          <p:spTgt spid="133"/>
                                        </p:tgtEl>
                                        <p:attrNameLst>
                                          <p:attrName>style.visibility</p:attrName>
                                        </p:attrNameLst>
                                      </p:cBhvr>
                                      <p:to>
                                        <p:strVal val="visible"/>
                                      </p:to>
                                    </p:set>
                                    <p:anim calcmode="lin" valueType="num">
                                      <p:cBhvr>
                                        <p:cTn id="72" dur="500" fill="hold"/>
                                        <p:tgtEl>
                                          <p:spTgt spid="133"/>
                                        </p:tgtEl>
                                        <p:attrNameLst>
                                          <p:attrName>ppt_w</p:attrName>
                                        </p:attrNameLst>
                                      </p:cBhvr>
                                      <p:tavLst>
                                        <p:tav tm="0">
                                          <p:val>
                                            <p:fltVal val="0"/>
                                          </p:val>
                                        </p:tav>
                                        <p:tav tm="100000">
                                          <p:val>
                                            <p:strVal val="#ppt_w"/>
                                          </p:val>
                                        </p:tav>
                                      </p:tavLst>
                                    </p:anim>
                                    <p:anim calcmode="lin" valueType="num">
                                      <p:cBhvr>
                                        <p:cTn id="73" dur="500" fill="hold"/>
                                        <p:tgtEl>
                                          <p:spTgt spid="133"/>
                                        </p:tgtEl>
                                        <p:attrNameLst>
                                          <p:attrName>ppt_h</p:attrName>
                                        </p:attrNameLst>
                                      </p:cBhvr>
                                      <p:tavLst>
                                        <p:tav tm="0">
                                          <p:val>
                                            <p:fltVal val="0"/>
                                          </p:val>
                                        </p:tav>
                                        <p:tav tm="100000">
                                          <p:val>
                                            <p:strVal val="#ppt_h"/>
                                          </p:val>
                                        </p:tav>
                                      </p:tavLst>
                                    </p:anim>
                                    <p:animEffect transition="in" filter="fade">
                                      <p:cBhvr>
                                        <p:cTn id="74" dur="500"/>
                                        <p:tgtEl>
                                          <p:spTgt spid="133"/>
                                        </p:tgtEl>
                                      </p:cBhvr>
                                    </p:animEffect>
                                  </p:childTnLst>
                                </p:cTn>
                              </p:par>
                              <p:par>
                                <p:cTn id="75" presetID="53" presetClass="entr" presetSubtype="16" fill="hold" nodeType="withEffect">
                                  <p:stCondLst>
                                    <p:cond delay="0"/>
                                  </p:stCondLst>
                                  <p:childTnLst>
                                    <p:set>
                                      <p:cBhvr>
                                        <p:cTn id="76" dur="1" fill="hold">
                                          <p:stCondLst>
                                            <p:cond delay="0"/>
                                          </p:stCondLst>
                                        </p:cTn>
                                        <p:tgtEl>
                                          <p:spTgt spid="280"/>
                                        </p:tgtEl>
                                        <p:attrNameLst>
                                          <p:attrName>style.visibility</p:attrName>
                                        </p:attrNameLst>
                                      </p:cBhvr>
                                      <p:to>
                                        <p:strVal val="visible"/>
                                      </p:to>
                                    </p:set>
                                    <p:anim calcmode="lin" valueType="num">
                                      <p:cBhvr>
                                        <p:cTn id="77" dur="500" fill="hold"/>
                                        <p:tgtEl>
                                          <p:spTgt spid="280"/>
                                        </p:tgtEl>
                                        <p:attrNameLst>
                                          <p:attrName>ppt_w</p:attrName>
                                        </p:attrNameLst>
                                      </p:cBhvr>
                                      <p:tavLst>
                                        <p:tav tm="0">
                                          <p:val>
                                            <p:fltVal val="0"/>
                                          </p:val>
                                        </p:tav>
                                        <p:tav tm="100000">
                                          <p:val>
                                            <p:strVal val="#ppt_w"/>
                                          </p:val>
                                        </p:tav>
                                      </p:tavLst>
                                    </p:anim>
                                    <p:anim calcmode="lin" valueType="num">
                                      <p:cBhvr>
                                        <p:cTn id="78" dur="500" fill="hold"/>
                                        <p:tgtEl>
                                          <p:spTgt spid="280"/>
                                        </p:tgtEl>
                                        <p:attrNameLst>
                                          <p:attrName>ppt_h</p:attrName>
                                        </p:attrNameLst>
                                      </p:cBhvr>
                                      <p:tavLst>
                                        <p:tav tm="0">
                                          <p:val>
                                            <p:fltVal val="0"/>
                                          </p:val>
                                        </p:tav>
                                        <p:tav tm="100000">
                                          <p:val>
                                            <p:strVal val="#ppt_h"/>
                                          </p:val>
                                        </p:tav>
                                      </p:tavLst>
                                    </p:anim>
                                    <p:animEffect transition="in" filter="fade">
                                      <p:cBhvr>
                                        <p:cTn id="79" dur="500"/>
                                        <p:tgtEl>
                                          <p:spTgt spid="280"/>
                                        </p:tgtEl>
                                      </p:cBhvr>
                                    </p:animEffect>
                                  </p:childTnLst>
                                </p:cTn>
                              </p:par>
                              <p:par>
                                <p:cTn id="80" presetID="53" presetClass="entr" presetSubtype="16" fill="hold" nodeType="withEffect">
                                  <p:stCondLst>
                                    <p:cond delay="0"/>
                                  </p:stCondLst>
                                  <p:childTnLst>
                                    <p:set>
                                      <p:cBhvr>
                                        <p:cTn id="81" dur="1" fill="hold">
                                          <p:stCondLst>
                                            <p:cond delay="0"/>
                                          </p:stCondLst>
                                        </p:cTn>
                                        <p:tgtEl>
                                          <p:spTgt spid="281"/>
                                        </p:tgtEl>
                                        <p:attrNameLst>
                                          <p:attrName>style.visibility</p:attrName>
                                        </p:attrNameLst>
                                      </p:cBhvr>
                                      <p:to>
                                        <p:strVal val="visible"/>
                                      </p:to>
                                    </p:set>
                                    <p:anim calcmode="lin" valueType="num">
                                      <p:cBhvr>
                                        <p:cTn id="82" dur="500" fill="hold"/>
                                        <p:tgtEl>
                                          <p:spTgt spid="281"/>
                                        </p:tgtEl>
                                        <p:attrNameLst>
                                          <p:attrName>ppt_w</p:attrName>
                                        </p:attrNameLst>
                                      </p:cBhvr>
                                      <p:tavLst>
                                        <p:tav tm="0">
                                          <p:val>
                                            <p:fltVal val="0"/>
                                          </p:val>
                                        </p:tav>
                                        <p:tav tm="100000">
                                          <p:val>
                                            <p:strVal val="#ppt_w"/>
                                          </p:val>
                                        </p:tav>
                                      </p:tavLst>
                                    </p:anim>
                                    <p:anim calcmode="lin" valueType="num">
                                      <p:cBhvr>
                                        <p:cTn id="83" dur="500" fill="hold"/>
                                        <p:tgtEl>
                                          <p:spTgt spid="281"/>
                                        </p:tgtEl>
                                        <p:attrNameLst>
                                          <p:attrName>ppt_h</p:attrName>
                                        </p:attrNameLst>
                                      </p:cBhvr>
                                      <p:tavLst>
                                        <p:tav tm="0">
                                          <p:val>
                                            <p:fltVal val="0"/>
                                          </p:val>
                                        </p:tav>
                                        <p:tav tm="100000">
                                          <p:val>
                                            <p:strVal val="#ppt_h"/>
                                          </p:val>
                                        </p:tav>
                                      </p:tavLst>
                                    </p:anim>
                                    <p:animEffect transition="in" filter="fade">
                                      <p:cBhvr>
                                        <p:cTn id="84" dur="500"/>
                                        <p:tgtEl>
                                          <p:spTgt spid="281"/>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2"/>
                                        </p:tgtEl>
                                        <p:attrNameLst>
                                          <p:attrName>style.visibility</p:attrName>
                                        </p:attrNameLst>
                                      </p:cBhvr>
                                      <p:to>
                                        <p:strVal val="visible"/>
                                      </p:to>
                                    </p:set>
                                    <p:anim calcmode="lin" valueType="num">
                                      <p:cBhvr>
                                        <p:cTn id="87" dur="500" fill="hold"/>
                                        <p:tgtEl>
                                          <p:spTgt spid="282"/>
                                        </p:tgtEl>
                                        <p:attrNameLst>
                                          <p:attrName>ppt_w</p:attrName>
                                        </p:attrNameLst>
                                      </p:cBhvr>
                                      <p:tavLst>
                                        <p:tav tm="0">
                                          <p:val>
                                            <p:fltVal val="0"/>
                                          </p:val>
                                        </p:tav>
                                        <p:tav tm="100000">
                                          <p:val>
                                            <p:strVal val="#ppt_w"/>
                                          </p:val>
                                        </p:tav>
                                      </p:tavLst>
                                    </p:anim>
                                    <p:anim calcmode="lin" valueType="num">
                                      <p:cBhvr>
                                        <p:cTn id="88" dur="500" fill="hold"/>
                                        <p:tgtEl>
                                          <p:spTgt spid="282"/>
                                        </p:tgtEl>
                                        <p:attrNameLst>
                                          <p:attrName>ppt_h</p:attrName>
                                        </p:attrNameLst>
                                      </p:cBhvr>
                                      <p:tavLst>
                                        <p:tav tm="0">
                                          <p:val>
                                            <p:fltVal val="0"/>
                                          </p:val>
                                        </p:tav>
                                        <p:tav tm="100000">
                                          <p:val>
                                            <p:strVal val="#ppt_h"/>
                                          </p:val>
                                        </p:tav>
                                      </p:tavLst>
                                    </p:anim>
                                    <p:animEffect transition="in" filter="fade">
                                      <p:cBhvr>
                                        <p:cTn id="89" dur="500"/>
                                        <p:tgtEl>
                                          <p:spTgt spid="282"/>
                                        </p:tgtEl>
                                      </p:cBhvr>
                                    </p:animEffect>
                                  </p:childTnLst>
                                </p:cTn>
                              </p:par>
                              <p:par>
                                <p:cTn id="90" presetID="53" presetClass="entr" presetSubtype="16" fill="hold" nodeType="withEffect">
                                  <p:stCondLst>
                                    <p:cond delay="0"/>
                                  </p:stCondLst>
                                  <p:childTnLst>
                                    <p:set>
                                      <p:cBhvr>
                                        <p:cTn id="91" dur="1" fill="hold">
                                          <p:stCondLst>
                                            <p:cond delay="0"/>
                                          </p:stCondLst>
                                        </p:cTn>
                                        <p:tgtEl>
                                          <p:spTgt spid="283"/>
                                        </p:tgtEl>
                                        <p:attrNameLst>
                                          <p:attrName>style.visibility</p:attrName>
                                        </p:attrNameLst>
                                      </p:cBhvr>
                                      <p:to>
                                        <p:strVal val="visible"/>
                                      </p:to>
                                    </p:set>
                                    <p:anim calcmode="lin" valueType="num">
                                      <p:cBhvr>
                                        <p:cTn id="92" dur="500" fill="hold"/>
                                        <p:tgtEl>
                                          <p:spTgt spid="283"/>
                                        </p:tgtEl>
                                        <p:attrNameLst>
                                          <p:attrName>ppt_w</p:attrName>
                                        </p:attrNameLst>
                                      </p:cBhvr>
                                      <p:tavLst>
                                        <p:tav tm="0">
                                          <p:val>
                                            <p:fltVal val="0"/>
                                          </p:val>
                                        </p:tav>
                                        <p:tav tm="100000">
                                          <p:val>
                                            <p:strVal val="#ppt_w"/>
                                          </p:val>
                                        </p:tav>
                                      </p:tavLst>
                                    </p:anim>
                                    <p:anim calcmode="lin" valueType="num">
                                      <p:cBhvr>
                                        <p:cTn id="93" dur="500" fill="hold"/>
                                        <p:tgtEl>
                                          <p:spTgt spid="283"/>
                                        </p:tgtEl>
                                        <p:attrNameLst>
                                          <p:attrName>ppt_h</p:attrName>
                                        </p:attrNameLst>
                                      </p:cBhvr>
                                      <p:tavLst>
                                        <p:tav tm="0">
                                          <p:val>
                                            <p:fltVal val="0"/>
                                          </p:val>
                                        </p:tav>
                                        <p:tav tm="100000">
                                          <p:val>
                                            <p:strVal val="#ppt_h"/>
                                          </p:val>
                                        </p:tav>
                                      </p:tavLst>
                                    </p:anim>
                                    <p:animEffect transition="in" filter="fade">
                                      <p:cBhvr>
                                        <p:cTn id="94" dur="500"/>
                                        <p:tgtEl>
                                          <p:spTgt spid="283"/>
                                        </p:tgtEl>
                                      </p:cBhvr>
                                    </p:animEffect>
                                  </p:childTnLst>
                                </p:cTn>
                              </p:par>
                              <p:par>
                                <p:cTn id="95" presetID="53" presetClass="entr" presetSubtype="16" fill="hold" nodeType="withEffect">
                                  <p:stCondLst>
                                    <p:cond delay="0"/>
                                  </p:stCondLst>
                                  <p:childTnLst>
                                    <p:set>
                                      <p:cBhvr>
                                        <p:cTn id="96" dur="1" fill="hold">
                                          <p:stCondLst>
                                            <p:cond delay="0"/>
                                          </p:stCondLst>
                                        </p:cTn>
                                        <p:tgtEl>
                                          <p:spTgt spid="284"/>
                                        </p:tgtEl>
                                        <p:attrNameLst>
                                          <p:attrName>style.visibility</p:attrName>
                                        </p:attrNameLst>
                                      </p:cBhvr>
                                      <p:to>
                                        <p:strVal val="visible"/>
                                      </p:to>
                                    </p:set>
                                    <p:anim calcmode="lin" valueType="num">
                                      <p:cBhvr>
                                        <p:cTn id="97" dur="500" fill="hold"/>
                                        <p:tgtEl>
                                          <p:spTgt spid="284"/>
                                        </p:tgtEl>
                                        <p:attrNameLst>
                                          <p:attrName>ppt_w</p:attrName>
                                        </p:attrNameLst>
                                      </p:cBhvr>
                                      <p:tavLst>
                                        <p:tav tm="0">
                                          <p:val>
                                            <p:fltVal val="0"/>
                                          </p:val>
                                        </p:tav>
                                        <p:tav tm="100000">
                                          <p:val>
                                            <p:strVal val="#ppt_w"/>
                                          </p:val>
                                        </p:tav>
                                      </p:tavLst>
                                    </p:anim>
                                    <p:anim calcmode="lin" valueType="num">
                                      <p:cBhvr>
                                        <p:cTn id="98" dur="500" fill="hold"/>
                                        <p:tgtEl>
                                          <p:spTgt spid="284"/>
                                        </p:tgtEl>
                                        <p:attrNameLst>
                                          <p:attrName>ppt_h</p:attrName>
                                        </p:attrNameLst>
                                      </p:cBhvr>
                                      <p:tavLst>
                                        <p:tav tm="0">
                                          <p:val>
                                            <p:fltVal val="0"/>
                                          </p:val>
                                        </p:tav>
                                        <p:tav tm="100000">
                                          <p:val>
                                            <p:strVal val="#ppt_h"/>
                                          </p:val>
                                        </p:tav>
                                      </p:tavLst>
                                    </p:anim>
                                    <p:animEffect transition="in" filter="fade">
                                      <p:cBhvr>
                                        <p:cTn id="99" dur="500"/>
                                        <p:tgtEl>
                                          <p:spTgt spid="284"/>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5"/>
                                        </p:tgtEl>
                                        <p:attrNameLst>
                                          <p:attrName>style.visibility</p:attrName>
                                        </p:attrNameLst>
                                      </p:cBhvr>
                                      <p:to>
                                        <p:strVal val="visible"/>
                                      </p:to>
                                    </p:set>
                                    <p:anim calcmode="lin" valueType="num">
                                      <p:cBhvr>
                                        <p:cTn id="102" dur="500" fill="hold"/>
                                        <p:tgtEl>
                                          <p:spTgt spid="285"/>
                                        </p:tgtEl>
                                        <p:attrNameLst>
                                          <p:attrName>ppt_w</p:attrName>
                                        </p:attrNameLst>
                                      </p:cBhvr>
                                      <p:tavLst>
                                        <p:tav tm="0">
                                          <p:val>
                                            <p:fltVal val="0"/>
                                          </p:val>
                                        </p:tav>
                                        <p:tav tm="100000">
                                          <p:val>
                                            <p:strVal val="#ppt_w"/>
                                          </p:val>
                                        </p:tav>
                                      </p:tavLst>
                                    </p:anim>
                                    <p:anim calcmode="lin" valueType="num">
                                      <p:cBhvr>
                                        <p:cTn id="103" dur="500" fill="hold"/>
                                        <p:tgtEl>
                                          <p:spTgt spid="285"/>
                                        </p:tgtEl>
                                        <p:attrNameLst>
                                          <p:attrName>ppt_h</p:attrName>
                                        </p:attrNameLst>
                                      </p:cBhvr>
                                      <p:tavLst>
                                        <p:tav tm="0">
                                          <p:val>
                                            <p:fltVal val="0"/>
                                          </p:val>
                                        </p:tav>
                                        <p:tav tm="100000">
                                          <p:val>
                                            <p:strVal val="#ppt_h"/>
                                          </p:val>
                                        </p:tav>
                                      </p:tavLst>
                                    </p:anim>
                                    <p:animEffect transition="in" filter="fade">
                                      <p:cBhvr>
                                        <p:cTn id="104" dur="500"/>
                                        <p:tgtEl>
                                          <p:spTgt spid="285"/>
                                        </p:tgtEl>
                                      </p:cBhvr>
                                    </p:animEffect>
                                  </p:childTnLst>
                                </p:cTn>
                              </p:par>
                              <p:par>
                                <p:cTn id="105" presetID="53" presetClass="entr" presetSubtype="16" fill="hold" nodeType="withEffect">
                                  <p:stCondLst>
                                    <p:cond delay="0"/>
                                  </p:stCondLst>
                                  <p:childTnLst>
                                    <p:set>
                                      <p:cBhvr>
                                        <p:cTn id="106" dur="1" fill="hold">
                                          <p:stCondLst>
                                            <p:cond delay="0"/>
                                          </p:stCondLst>
                                        </p:cTn>
                                        <p:tgtEl>
                                          <p:spTgt spid="300"/>
                                        </p:tgtEl>
                                        <p:attrNameLst>
                                          <p:attrName>style.visibility</p:attrName>
                                        </p:attrNameLst>
                                      </p:cBhvr>
                                      <p:to>
                                        <p:strVal val="visible"/>
                                      </p:to>
                                    </p:set>
                                    <p:anim calcmode="lin" valueType="num">
                                      <p:cBhvr>
                                        <p:cTn id="107" dur="500" fill="hold"/>
                                        <p:tgtEl>
                                          <p:spTgt spid="300"/>
                                        </p:tgtEl>
                                        <p:attrNameLst>
                                          <p:attrName>ppt_w</p:attrName>
                                        </p:attrNameLst>
                                      </p:cBhvr>
                                      <p:tavLst>
                                        <p:tav tm="0">
                                          <p:val>
                                            <p:fltVal val="0"/>
                                          </p:val>
                                        </p:tav>
                                        <p:tav tm="100000">
                                          <p:val>
                                            <p:strVal val="#ppt_w"/>
                                          </p:val>
                                        </p:tav>
                                      </p:tavLst>
                                    </p:anim>
                                    <p:anim calcmode="lin" valueType="num">
                                      <p:cBhvr>
                                        <p:cTn id="108" dur="500" fill="hold"/>
                                        <p:tgtEl>
                                          <p:spTgt spid="300"/>
                                        </p:tgtEl>
                                        <p:attrNameLst>
                                          <p:attrName>ppt_h</p:attrName>
                                        </p:attrNameLst>
                                      </p:cBhvr>
                                      <p:tavLst>
                                        <p:tav tm="0">
                                          <p:val>
                                            <p:fltVal val="0"/>
                                          </p:val>
                                        </p:tav>
                                        <p:tav tm="100000">
                                          <p:val>
                                            <p:strVal val="#ppt_h"/>
                                          </p:val>
                                        </p:tav>
                                      </p:tavLst>
                                    </p:anim>
                                    <p:animEffect transition="in" filter="fade">
                                      <p:cBhvr>
                                        <p:cTn id="109" dur="500"/>
                                        <p:tgtEl>
                                          <p:spTgt spid="300"/>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nodeType="clickEffect">
                                  <p:stCondLst>
                                    <p:cond delay="0"/>
                                  </p:stCondLst>
                                  <p:childTnLst>
                                    <p:set>
                                      <p:cBhvr>
                                        <p:cTn id="113" dur="1" fill="hold">
                                          <p:stCondLst>
                                            <p:cond delay="0"/>
                                          </p:stCondLst>
                                        </p:cTn>
                                        <p:tgtEl>
                                          <p:spTgt spid="5"/>
                                        </p:tgtEl>
                                        <p:attrNameLst>
                                          <p:attrName>style.visibility</p:attrName>
                                        </p:attrNameLst>
                                      </p:cBhvr>
                                      <p:to>
                                        <p:strVal val="visible"/>
                                      </p:to>
                                    </p:set>
                                    <p:anim calcmode="lin" valueType="num">
                                      <p:cBhvr>
                                        <p:cTn id="114" dur="500" fill="hold"/>
                                        <p:tgtEl>
                                          <p:spTgt spid="5"/>
                                        </p:tgtEl>
                                        <p:attrNameLst>
                                          <p:attrName>ppt_w</p:attrName>
                                        </p:attrNameLst>
                                      </p:cBhvr>
                                      <p:tavLst>
                                        <p:tav tm="0">
                                          <p:val>
                                            <p:fltVal val="0"/>
                                          </p:val>
                                        </p:tav>
                                        <p:tav tm="100000">
                                          <p:val>
                                            <p:strVal val="#ppt_w"/>
                                          </p:val>
                                        </p:tav>
                                      </p:tavLst>
                                    </p:anim>
                                    <p:anim calcmode="lin" valueType="num">
                                      <p:cBhvr>
                                        <p:cTn id="115" dur="500" fill="hold"/>
                                        <p:tgtEl>
                                          <p:spTgt spid="5"/>
                                        </p:tgtEl>
                                        <p:attrNameLst>
                                          <p:attrName>ppt_h</p:attrName>
                                        </p:attrNameLst>
                                      </p:cBhvr>
                                      <p:tavLst>
                                        <p:tav tm="0">
                                          <p:val>
                                            <p:fltVal val="0"/>
                                          </p:val>
                                        </p:tav>
                                        <p:tav tm="100000">
                                          <p:val>
                                            <p:strVal val="#ppt_h"/>
                                          </p:val>
                                        </p:tav>
                                      </p:tavLst>
                                    </p:anim>
                                    <p:animEffect transition="in" filter="fade">
                                      <p:cBhvr>
                                        <p:cTn id="116" dur="500"/>
                                        <p:tgtEl>
                                          <p:spTgt spid="5"/>
                                        </p:tgtEl>
                                      </p:cBhvr>
                                    </p:animEffect>
                                  </p:childTnLst>
                                </p:cTn>
                              </p:par>
                              <p:par>
                                <p:cTn id="117" presetID="53" presetClass="entr" presetSubtype="16" fill="hold" nodeType="withEffect">
                                  <p:stCondLst>
                                    <p:cond delay="0"/>
                                  </p:stCondLst>
                                  <p:childTnLst>
                                    <p:set>
                                      <p:cBhvr>
                                        <p:cTn id="118" dur="1" fill="hold">
                                          <p:stCondLst>
                                            <p:cond delay="0"/>
                                          </p:stCondLst>
                                        </p:cTn>
                                        <p:tgtEl>
                                          <p:spTgt spid="136"/>
                                        </p:tgtEl>
                                        <p:attrNameLst>
                                          <p:attrName>style.visibility</p:attrName>
                                        </p:attrNameLst>
                                      </p:cBhvr>
                                      <p:to>
                                        <p:strVal val="visible"/>
                                      </p:to>
                                    </p:set>
                                    <p:anim calcmode="lin" valueType="num">
                                      <p:cBhvr>
                                        <p:cTn id="119" dur="500" fill="hold"/>
                                        <p:tgtEl>
                                          <p:spTgt spid="136"/>
                                        </p:tgtEl>
                                        <p:attrNameLst>
                                          <p:attrName>ppt_w</p:attrName>
                                        </p:attrNameLst>
                                      </p:cBhvr>
                                      <p:tavLst>
                                        <p:tav tm="0">
                                          <p:val>
                                            <p:fltVal val="0"/>
                                          </p:val>
                                        </p:tav>
                                        <p:tav tm="100000">
                                          <p:val>
                                            <p:strVal val="#ppt_w"/>
                                          </p:val>
                                        </p:tav>
                                      </p:tavLst>
                                    </p:anim>
                                    <p:anim calcmode="lin" valueType="num">
                                      <p:cBhvr>
                                        <p:cTn id="120" dur="500" fill="hold"/>
                                        <p:tgtEl>
                                          <p:spTgt spid="136"/>
                                        </p:tgtEl>
                                        <p:attrNameLst>
                                          <p:attrName>ppt_h</p:attrName>
                                        </p:attrNameLst>
                                      </p:cBhvr>
                                      <p:tavLst>
                                        <p:tav tm="0">
                                          <p:val>
                                            <p:fltVal val="0"/>
                                          </p:val>
                                        </p:tav>
                                        <p:tav tm="100000">
                                          <p:val>
                                            <p:strVal val="#ppt_h"/>
                                          </p:val>
                                        </p:tav>
                                      </p:tavLst>
                                    </p:anim>
                                    <p:animEffect transition="in" filter="fade">
                                      <p:cBhvr>
                                        <p:cTn id="121" dur="500"/>
                                        <p:tgtEl>
                                          <p:spTgt spid="136"/>
                                        </p:tgtEl>
                                      </p:cBhvr>
                                    </p:animEffect>
                                  </p:childTnLst>
                                </p:cTn>
                              </p:par>
                              <p:par>
                                <p:cTn id="122" presetID="53" presetClass="entr" presetSubtype="16" fill="hold" nodeType="withEffect">
                                  <p:stCondLst>
                                    <p:cond delay="0"/>
                                  </p:stCondLst>
                                  <p:childTnLst>
                                    <p:set>
                                      <p:cBhvr>
                                        <p:cTn id="123" dur="1" fill="hold">
                                          <p:stCondLst>
                                            <p:cond delay="0"/>
                                          </p:stCondLst>
                                        </p:cTn>
                                        <p:tgtEl>
                                          <p:spTgt spid="139"/>
                                        </p:tgtEl>
                                        <p:attrNameLst>
                                          <p:attrName>style.visibility</p:attrName>
                                        </p:attrNameLst>
                                      </p:cBhvr>
                                      <p:to>
                                        <p:strVal val="visible"/>
                                      </p:to>
                                    </p:set>
                                    <p:anim calcmode="lin" valueType="num">
                                      <p:cBhvr>
                                        <p:cTn id="124" dur="500" fill="hold"/>
                                        <p:tgtEl>
                                          <p:spTgt spid="139"/>
                                        </p:tgtEl>
                                        <p:attrNameLst>
                                          <p:attrName>ppt_w</p:attrName>
                                        </p:attrNameLst>
                                      </p:cBhvr>
                                      <p:tavLst>
                                        <p:tav tm="0">
                                          <p:val>
                                            <p:fltVal val="0"/>
                                          </p:val>
                                        </p:tav>
                                        <p:tav tm="100000">
                                          <p:val>
                                            <p:strVal val="#ppt_w"/>
                                          </p:val>
                                        </p:tav>
                                      </p:tavLst>
                                    </p:anim>
                                    <p:anim calcmode="lin" valueType="num">
                                      <p:cBhvr>
                                        <p:cTn id="125" dur="500" fill="hold"/>
                                        <p:tgtEl>
                                          <p:spTgt spid="139"/>
                                        </p:tgtEl>
                                        <p:attrNameLst>
                                          <p:attrName>ppt_h</p:attrName>
                                        </p:attrNameLst>
                                      </p:cBhvr>
                                      <p:tavLst>
                                        <p:tav tm="0">
                                          <p:val>
                                            <p:fltVal val="0"/>
                                          </p:val>
                                        </p:tav>
                                        <p:tav tm="100000">
                                          <p:val>
                                            <p:strVal val="#ppt_h"/>
                                          </p:val>
                                        </p:tav>
                                      </p:tavLst>
                                    </p:anim>
                                    <p:animEffect transition="in" filter="fade">
                                      <p:cBhvr>
                                        <p:cTn id="126" dur="500"/>
                                        <p:tgtEl>
                                          <p:spTgt spid="139"/>
                                        </p:tgtEl>
                                      </p:cBhvr>
                                    </p:animEffect>
                                  </p:childTnLst>
                                </p:cTn>
                              </p:par>
                              <p:par>
                                <p:cTn id="127" presetID="53" presetClass="entr" presetSubtype="16" fill="hold" nodeType="withEffect">
                                  <p:stCondLst>
                                    <p:cond delay="0"/>
                                  </p:stCondLst>
                                  <p:childTnLst>
                                    <p:set>
                                      <p:cBhvr>
                                        <p:cTn id="128" dur="1" fill="hold">
                                          <p:stCondLst>
                                            <p:cond delay="0"/>
                                          </p:stCondLst>
                                        </p:cTn>
                                        <p:tgtEl>
                                          <p:spTgt spid="140"/>
                                        </p:tgtEl>
                                        <p:attrNameLst>
                                          <p:attrName>style.visibility</p:attrName>
                                        </p:attrNameLst>
                                      </p:cBhvr>
                                      <p:to>
                                        <p:strVal val="visible"/>
                                      </p:to>
                                    </p:set>
                                    <p:anim calcmode="lin" valueType="num">
                                      <p:cBhvr>
                                        <p:cTn id="129" dur="500" fill="hold"/>
                                        <p:tgtEl>
                                          <p:spTgt spid="140"/>
                                        </p:tgtEl>
                                        <p:attrNameLst>
                                          <p:attrName>ppt_w</p:attrName>
                                        </p:attrNameLst>
                                      </p:cBhvr>
                                      <p:tavLst>
                                        <p:tav tm="0">
                                          <p:val>
                                            <p:fltVal val="0"/>
                                          </p:val>
                                        </p:tav>
                                        <p:tav tm="100000">
                                          <p:val>
                                            <p:strVal val="#ppt_w"/>
                                          </p:val>
                                        </p:tav>
                                      </p:tavLst>
                                    </p:anim>
                                    <p:anim calcmode="lin" valueType="num">
                                      <p:cBhvr>
                                        <p:cTn id="130" dur="500" fill="hold"/>
                                        <p:tgtEl>
                                          <p:spTgt spid="140"/>
                                        </p:tgtEl>
                                        <p:attrNameLst>
                                          <p:attrName>ppt_h</p:attrName>
                                        </p:attrNameLst>
                                      </p:cBhvr>
                                      <p:tavLst>
                                        <p:tav tm="0">
                                          <p:val>
                                            <p:fltVal val="0"/>
                                          </p:val>
                                        </p:tav>
                                        <p:tav tm="100000">
                                          <p:val>
                                            <p:strVal val="#ppt_h"/>
                                          </p:val>
                                        </p:tav>
                                      </p:tavLst>
                                    </p:anim>
                                    <p:animEffect transition="in" filter="fade">
                                      <p:cBhvr>
                                        <p:cTn id="131" dur="500"/>
                                        <p:tgtEl>
                                          <p:spTgt spid="140"/>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141"/>
                                        </p:tgtEl>
                                        <p:attrNameLst>
                                          <p:attrName>style.visibility</p:attrName>
                                        </p:attrNameLst>
                                      </p:cBhvr>
                                      <p:to>
                                        <p:strVal val="visible"/>
                                      </p:to>
                                    </p:set>
                                    <p:anim calcmode="lin" valueType="num">
                                      <p:cBhvr>
                                        <p:cTn id="134" dur="500" fill="hold"/>
                                        <p:tgtEl>
                                          <p:spTgt spid="141"/>
                                        </p:tgtEl>
                                        <p:attrNameLst>
                                          <p:attrName>ppt_w</p:attrName>
                                        </p:attrNameLst>
                                      </p:cBhvr>
                                      <p:tavLst>
                                        <p:tav tm="0">
                                          <p:val>
                                            <p:fltVal val="0"/>
                                          </p:val>
                                        </p:tav>
                                        <p:tav tm="100000">
                                          <p:val>
                                            <p:strVal val="#ppt_w"/>
                                          </p:val>
                                        </p:tav>
                                      </p:tavLst>
                                    </p:anim>
                                    <p:anim calcmode="lin" valueType="num">
                                      <p:cBhvr>
                                        <p:cTn id="135" dur="500" fill="hold"/>
                                        <p:tgtEl>
                                          <p:spTgt spid="141"/>
                                        </p:tgtEl>
                                        <p:attrNameLst>
                                          <p:attrName>ppt_h</p:attrName>
                                        </p:attrNameLst>
                                      </p:cBhvr>
                                      <p:tavLst>
                                        <p:tav tm="0">
                                          <p:val>
                                            <p:fltVal val="0"/>
                                          </p:val>
                                        </p:tav>
                                        <p:tav tm="100000">
                                          <p:val>
                                            <p:strVal val="#ppt_h"/>
                                          </p:val>
                                        </p:tav>
                                      </p:tavLst>
                                    </p:anim>
                                    <p:animEffect transition="in" filter="fade">
                                      <p:cBhvr>
                                        <p:cTn id="136" dur="500"/>
                                        <p:tgtEl>
                                          <p:spTgt spid="141"/>
                                        </p:tgtEl>
                                      </p:cBhvr>
                                    </p:animEffect>
                                  </p:childTnLst>
                                </p:cTn>
                              </p:par>
                              <p:par>
                                <p:cTn id="137" presetID="53" presetClass="entr" presetSubtype="16" fill="hold" nodeType="withEffect">
                                  <p:stCondLst>
                                    <p:cond delay="0"/>
                                  </p:stCondLst>
                                  <p:childTnLst>
                                    <p:set>
                                      <p:cBhvr>
                                        <p:cTn id="138" dur="1" fill="hold">
                                          <p:stCondLst>
                                            <p:cond delay="0"/>
                                          </p:stCondLst>
                                        </p:cTn>
                                        <p:tgtEl>
                                          <p:spTgt spid="239"/>
                                        </p:tgtEl>
                                        <p:attrNameLst>
                                          <p:attrName>style.visibility</p:attrName>
                                        </p:attrNameLst>
                                      </p:cBhvr>
                                      <p:to>
                                        <p:strVal val="visible"/>
                                      </p:to>
                                    </p:set>
                                    <p:anim calcmode="lin" valueType="num">
                                      <p:cBhvr>
                                        <p:cTn id="139" dur="500" fill="hold"/>
                                        <p:tgtEl>
                                          <p:spTgt spid="239"/>
                                        </p:tgtEl>
                                        <p:attrNameLst>
                                          <p:attrName>ppt_w</p:attrName>
                                        </p:attrNameLst>
                                      </p:cBhvr>
                                      <p:tavLst>
                                        <p:tav tm="0">
                                          <p:val>
                                            <p:fltVal val="0"/>
                                          </p:val>
                                        </p:tav>
                                        <p:tav tm="100000">
                                          <p:val>
                                            <p:strVal val="#ppt_w"/>
                                          </p:val>
                                        </p:tav>
                                      </p:tavLst>
                                    </p:anim>
                                    <p:anim calcmode="lin" valueType="num">
                                      <p:cBhvr>
                                        <p:cTn id="140" dur="500" fill="hold"/>
                                        <p:tgtEl>
                                          <p:spTgt spid="239"/>
                                        </p:tgtEl>
                                        <p:attrNameLst>
                                          <p:attrName>ppt_h</p:attrName>
                                        </p:attrNameLst>
                                      </p:cBhvr>
                                      <p:tavLst>
                                        <p:tav tm="0">
                                          <p:val>
                                            <p:fltVal val="0"/>
                                          </p:val>
                                        </p:tav>
                                        <p:tav tm="100000">
                                          <p:val>
                                            <p:strVal val="#ppt_h"/>
                                          </p:val>
                                        </p:tav>
                                      </p:tavLst>
                                    </p:anim>
                                    <p:animEffect transition="in" filter="fade">
                                      <p:cBhvr>
                                        <p:cTn id="141" dur="500"/>
                                        <p:tgtEl>
                                          <p:spTgt spid="239"/>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240"/>
                                        </p:tgtEl>
                                        <p:attrNameLst>
                                          <p:attrName>style.visibility</p:attrName>
                                        </p:attrNameLst>
                                      </p:cBhvr>
                                      <p:to>
                                        <p:strVal val="visible"/>
                                      </p:to>
                                    </p:set>
                                    <p:anim calcmode="lin" valueType="num">
                                      <p:cBhvr>
                                        <p:cTn id="144" dur="500" fill="hold"/>
                                        <p:tgtEl>
                                          <p:spTgt spid="240"/>
                                        </p:tgtEl>
                                        <p:attrNameLst>
                                          <p:attrName>ppt_w</p:attrName>
                                        </p:attrNameLst>
                                      </p:cBhvr>
                                      <p:tavLst>
                                        <p:tav tm="0">
                                          <p:val>
                                            <p:fltVal val="0"/>
                                          </p:val>
                                        </p:tav>
                                        <p:tav tm="100000">
                                          <p:val>
                                            <p:strVal val="#ppt_w"/>
                                          </p:val>
                                        </p:tav>
                                      </p:tavLst>
                                    </p:anim>
                                    <p:anim calcmode="lin" valueType="num">
                                      <p:cBhvr>
                                        <p:cTn id="145" dur="500" fill="hold"/>
                                        <p:tgtEl>
                                          <p:spTgt spid="240"/>
                                        </p:tgtEl>
                                        <p:attrNameLst>
                                          <p:attrName>ppt_h</p:attrName>
                                        </p:attrNameLst>
                                      </p:cBhvr>
                                      <p:tavLst>
                                        <p:tav tm="0">
                                          <p:val>
                                            <p:fltVal val="0"/>
                                          </p:val>
                                        </p:tav>
                                        <p:tav tm="100000">
                                          <p:val>
                                            <p:strVal val="#ppt_h"/>
                                          </p:val>
                                        </p:tav>
                                      </p:tavLst>
                                    </p:anim>
                                    <p:animEffect transition="in" filter="fade">
                                      <p:cBhvr>
                                        <p:cTn id="146" dur="500"/>
                                        <p:tgtEl>
                                          <p:spTgt spid="240"/>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241"/>
                                        </p:tgtEl>
                                        <p:attrNameLst>
                                          <p:attrName>style.visibility</p:attrName>
                                        </p:attrNameLst>
                                      </p:cBhvr>
                                      <p:to>
                                        <p:strVal val="visible"/>
                                      </p:to>
                                    </p:set>
                                    <p:anim calcmode="lin" valueType="num">
                                      <p:cBhvr>
                                        <p:cTn id="149" dur="500" fill="hold"/>
                                        <p:tgtEl>
                                          <p:spTgt spid="241"/>
                                        </p:tgtEl>
                                        <p:attrNameLst>
                                          <p:attrName>ppt_w</p:attrName>
                                        </p:attrNameLst>
                                      </p:cBhvr>
                                      <p:tavLst>
                                        <p:tav tm="0">
                                          <p:val>
                                            <p:fltVal val="0"/>
                                          </p:val>
                                        </p:tav>
                                        <p:tav tm="100000">
                                          <p:val>
                                            <p:strVal val="#ppt_w"/>
                                          </p:val>
                                        </p:tav>
                                      </p:tavLst>
                                    </p:anim>
                                    <p:anim calcmode="lin" valueType="num">
                                      <p:cBhvr>
                                        <p:cTn id="150" dur="500" fill="hold"/>
                                        <p:tgtEl>
                                          <p:spTgt spid="241"/>
                                        </p:tgtEl>
                                        <p:attrNameLst>
                                          <p:attrName>ppt_h</p:attrName>
                                        </p:attrNameLst>
                                      </p:cBhvr>
                                      <p:tavLst>
                                        <p:tav tm="0">
                                          <p:val>
                                            <p:fltVal val="0"/>
                                          </p:val>
                                        </p:tav>
                                        <p:tav tm="100000">
                                          <p:val>
                                            <p:strVal val="#ppt_h"/>
                                          </p:val>
                                        </p:tav>
                                      </p:tavLst>
                                    </p:anim>
                                    <p:animEffect transition="in" filter="fade">
                                      <p:cBhvr>
                                        <p:cTn id="151" dur="500"/>
                                        <p:tgtEl>
                                          <p:spTgt spid="241"/>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42"/>
                                        </p:tgtEl>
                                        <p:attrNameLst>
                                          <p:attrName>style.visibility</p:attrName>
                                        </p:attrNameLst>
                                      </p:cBhvr>
                                      <p:to>
                                        <p:strVal val="visible"/>
                                      </p:to>
                                    </p:set>
                                    <p:anim calcmode="lin" valueType="num">
                                      <p:cBhvr>
                                        <p:cTn id="154" dur="500" fill="hold"/>
                                        <p:tgtEl>
                                          <p:spTgt spid="242"/>
                                        </p:tgtEl>
                                        <p:attrNameLst>
                                          <p:attrName>ppt_w</p:attrName>
                                        </p:attrNameLst>
                                      </p:cBhvr>
                                      <p:tavLst>
                                        <p:tav tm="0">
                                          <p:val>
                                            <p:fltVal val="0"/>
                                          </p:val>
                                        </p:tav>
                                        <p:tav tm="100000">
                                          <p:val>
                                            <p:strVal val="#ppt_w"/>
                                          </p:val>
                                        </p:tav>
                                      </p:tavLst>
                                    </p:anim>
                                    <p:anim calcmode="lin" valueType="num">
                                      <p:cBhvr>
                                        <p:cTn id="155" dur="500" fill="hold"/>
                                        <p:tgtEl>
                                          <p:spTgt spid="242"/>
                                        </p:tgtEl>
                                        <p:attrNameLst>
                                          <p:attrName>ppt_h</p:attrName>
                                        </p:attrNameLst>
                                      </p:cBhvr>
                                      <p:tavLst>
                                        <p:tav tm="0">
                                          <p:val>
                                            <p:fltVal val="0"/>
                                          </p:val>
                                        </p:tav>
                                        <p:tav tm="100000">
                                          <p:val>
                                            <p:strVal val="#ppt_h"/>
                                          </p:val>
                                        </p:tav>
                                      </p:tavLst>
                                    </p:anim>
                                    <p:animEffect transition="in" filter="fade">
                                      <p:cBhvr>
                                        <p:cTn id="156" dur="500"/>
                                        <p:tgtEl>
                                          <p:spTgt spid="242"/>
                                        </p:tgtEl>
                                      </p:cBhvr>
                                    </p:animEffect>
                                  </p:childTnLst>
                                </p:cTn>
                              </p:par>
                              <p:par>
                                <p:cTn id="157" presetID="53" presetClass="entr" presetSubtype="16" fill="hold" nodeType="withEffect">
                                  <p:stCondLst>
                                    <p:cond delay="0"/>
                                  </p:stCondLst>
                                  <p:childTnLst>
                                    <p:set>
                                      <p:cBhvr>
                                        <p:cTn id="158" dur="1" fill="hold">
                                          <p:stCondLst>
                                            <p:cond delay="0"/>
                                          </p:stCondLst>
                                        </p:cTn>
                                        <p:tgtEl>
                                          <p:spTgt spid="243"/>
                                        </p:tgtEl>
                                        <p:attrNameLst>
                                          <p:attrName>style.visibility</p:attrName>
                                        </p:attrNameLst>
                                      </p:cBhvr>
                                      <p:to>
                                        <p:strVal val="visible"/>
                                      </p:to>
                                    </p:set>
                                    <p:anim calcmode="lin" valueType="num">
                                      <p:cBhvr>
                                        <p:cTn id="159" dur="500" fill="hold"/>
                                        <p:tgtEl>
                                          <p:spTgt spid="243"/>
                                        </p:tgtEl>
                                        <p:attrNameLst>
                                          <p:attrName>ppt_w</p:attrName>
                                        </p:attrNameLst>
                                      </p:cBhvr>
                                      <p:tavLst>
                                        <p:tav tm="0">
                                          <p:val>
                                            <p:fltVal val="0"/>
                                          </p:val>
                                        </p:tav>
                                        <p:tav tm="100000">
                                          <p:val>
                                            <p:strVal val="#ppt_w"/>
                                          </p:val>
                                        </p:tav>
                                      </p:tavLst>
                                    </p:anim>
                                    <p:anim calcmode="lin" valueType="num">
                                      <p:cBhvr>
                                        <p:cTn id="160" dur="500" fill="hold"/>
                                        <p:tgtEl>
                                          <p:spTgt spid="243"/>
                                        </p:tgtEl>
                                        <p:attrNameLst>
                                          <p:attrName>ppt_h</p:attrName>
                                        </p:attrNameLst>
                                      </p:cBhvr>
                                      <p:tavLst>
                                        <p:tav tm="0">
                                          <p:val>
                                            <p:fltVal val="0"/>
                                          </p:val>
                                        </p:tav>
                                        <p:tav tm="100000">
                                          <p:val>
                                            <p:strVal val="#ppt_h"/>
                                          </p:val>
                                        </p:tav>
                                      </p:tavLst>
                                    </p:anim>
                                    <p:animEffect transition="in" filter="fade">
                                      <p:cBhvr>
                                        <p:cTn id="161" dur="500"/>
                                        <p:tgtEl>
                                          <p:spTgt spid="243"/>
                                        </p:tgtEl>
                                      </p:cBhvr>
                                    </p:animEffect>
                                  </p:childTnLst>
                                </p:cTn>
                              </p:par>
                              <p:par>
                                <p:cTn id="162" presetID="53" presetClass="entr" presetSubtype="16" fill="hold" nodeType="withEffect">
                                  <p:stCondLst>
                                    <p:cond delay="0"/>
                                  </p:stCondLst>
                                  <p:childTnLst>
                                    <p:set>
                                      <p:cBhvr>
                                        <p:cTn id="163" dur="1" fill="hold">
                                          <p:stCondLst>
                                            <p:cond delay="0"/>
                                          </p:stCondLst>
                                        </p:cTn>
                                        <p:tgtEl>
                                          <p:spTgt spid="249"/>
                                        </p:tgtEl>
                                        <p:attrNameLst>
                                          <p:attrName>style.visibility</p:attrName>
                                        </p:attrNameLst>
                                      </p:cBhvr>
                                      <p:to>
                                        <p:strVal val="visible"/>
                                      </p:to>
                                    </p:set>
                                    <p:anim calcmode="lin" valueType="num">
                                      <p:cBhvr>
                                        <p:cTn id="164" dur="500" fill="hold"/>
                                        <p:tgtEl>
                                          <p:spTgt spid="249"/>
                                        </p:tgtEl>
                                        <p:attrNameLst>
                                          <p:attrName>ppt_w</p:attrName>
                                        </p:attrNameLst>
                                      </p:cBhvr>
                                      <p:tavLst>
                                        <p:tav tm="0">
                                          <p:val>
                                            <p:fltVal val="0"/>
                                          </p:val>
                                        </p:tav>
                                        <p:tav tm="100000">
                                          <p:val>
                                            <p:strVal val="#ppt_w"/>
                                          </p:val>
                                        </p:tav>
                                      </p:tavLst>
                                    </p:anim>
                                    <p:anim calcmode="lin" valueType="num">
                                      <p:cBhvr>
                                        <p:cTn id="165" dur="500" fill="hold"/>
                                        <p:tgtEl>
                                          <p:spTgt spid="249"/>
                                        </p:tgtEl>
                                        <p:attrNameLst>
                                          <p:attrName>ppt_h</p:attrName>
                                        </p:attrNameLst>
                                      </p:cBhvr>
                                      <p:tavLst>
                                        <p:tav tm="0">
                                          <p:val>
                                            <p:fltVal val="0"/>
                                          </p:val>
                                        </p:tav>
                                        <p:tav tm="100000">
                                          <p:val>
                                            <p:strVal val="#ppt_h"/>
                                          </p:val>
                                        </p:tav>
                                      </p:tavLst>
                                    </p:anim>
                                    <p:animEffect transition="in" filter="fade">
                                      <p:cBhvr>
                                        <p:cTn id="166" dur="500"/>
                                        <p:tgtEl>
                                          <p:spTgt spid="249"/>
                                        </p:tgtEl>
                                      </p:cBhvr>
                                    </p:animEffect>
                                  </p:childTnLst>
                                </p:cTn>
                              </p:par>
                              <p:par>
                                <p:cTn id="167" presetID="53" presetClass="entr" presetSubtype="16" fill="hold" nodeType="withEffect">
                                  <p:stCondLst>
                                    <p:cond delay="0"/>
                                  </p:stCondLst>
                                  <p:childTnLst>
                                    <p:set>
                                      <p:cBhvr>
                                        <p:cTn id="168" dur="1" fill="hold">
                                          <p:stCondLst>
                                            <p:cond delay="0"/>
                                          </p:stCondLst>
                                        </p:cTn>
                                        <p:tgtEl>
                                          <p:spTgt spid="257"/>
                                        </p:tgtEl>
                                        <p:attrNameLst>
                                          <p:attrName>style.visibility</p:attrName>
                                        </p:attrNameLst>
                                      </p:cBhvr>
                                      <p:to>
                                        <p:strVal val="visible"/>
                                      </p:to>
                                    </p:set>
                                    <p:anim calcmode="lin" valueType="num">
                                      <p:cBhvr>
                                        <p:cTn id="169" dur="500" fill="hold"/>
                                        <p:tgtEl>
                                          <p:spTgt spid="257"/>
                                        </p:tgtEl>
                                        <p:attrNameLst>
                                          <p:attrName>ppt_w</p:attrName>
                                        </p:attrNameLst>
                                      </p:cBhvr>
                                      <p:tavLst>
                                        <p:tav tm="0">
                                          <p:val>
                                            <p:fltVal val="0"/>
                                          </p:val>
                                        </p:tav>
                                        <p:tav tm="100000">
                                          <p:val>
                                            <p:strVal val="#ppt_w"/>
                                          </p:val>
                                        </p:tav>
                                      </p:tavLst>
                                    </p:anim>
                                    <p:anim calcmode="lin" valueType="num">
                                      <p:cBhvr>
                                        <p:cTn id="170" dur="500" fill="hold"/>
                                        <p:tgtEl>
                                          <p:spTgt spid="257"/>
                                        </p:tgtEl>
                                        <p:attrNameLst>
                                          <p:attrName>ppt_h</p:attrName>
                                        </p:attrNameLst>
                                      </p:cBhvr>
                                      <p:tavLst>
                                        <p:tav tm="0">
                                          <p:val>
                                            <p:fltVal val="0"/>
                                          </p:val>
                                        </p:tav>
                                        <p:tav tm="100000">
                                          <p:val>
                                            <p:strVal val="#ppt_h"/>
                                          </p:val>
                                        </p:tav>
                                      </p:tavLst>
                                    </p:anim>
                                    <p:animEffect transition="in" filter="fade">
                                      <p:cBhvr>
                                        <p:cTn id="171" dur="500"/>
                                        <p:tgtEl>
                                          <p:spTgt spid="257"/>
                                        </p:tgtEl>
                                      </p:cBhvr>
                                    </p:animEffect>
                                  </p:childTnLst>
                                </p:cTn>
                              </p:par>
                              <p:par>
                                <p:cTn id="172" presetID="53" presetClass="entr" presetSubtype="16" fill="hold" grpId="0" nodeType="withEffect">
                                  <p:stCondLst>
                                    <p:cond delay="0"/>
                                  </p:stCondLst>
                                  <p:childTnLst>
                                    <p:set>
                                      <p:cBhvr>
                                        <p:cTn id="173" dur="1" fill="hold">
                                          <p:stCondLst>
                                            <p:cond delay="0"/>
                                          </p:stCondLst>
                                        </p:cTn>
                                        <p:tgtEl>
                                          <p:spTgt spid="266"/>
                                        </p:tgtEl>
                                        <p:attrNameLst>
                                          <p:attrName>style.visibility</p:attrName>
                                        </p:attrNameLst>
                                      </p:cBhvr>
                                      <p:to>
                                        <p:strVal val="visible"/>
                                      </p:to>
                                    </p:set>
                                    <p:anim calcmode="lin" valueType="num">
                                      <p:cBhvr>
                                        <p:cTn id="174" dur="500" fill="hold"/>
                                        <p:tgtEl>
                                          <p:spTgt spid="266"/>
                                        </p:tgtEl>
                                        <p:attrNameLst>
                                          <p:attrName>ppt_w</p:attrName>
                                        </p:attrNameLst>
                                      </p:cBhvr>
                                      <p:tavLst>
                                        <p:tav tm="0">
                                          <p:val>
                                            <p:fltVal val="0"/>
                                          </p:val>
                                        </p:tav>
                                        <p:tav tm="100000">
                                          <p:val>
                                            <p:strVal val="#ppt_w"/>
                                          </p:val>
                                        </p:tav>
                                      </p:tavLst>
                                    </p:anim>
                                    <p:anim calcmode="lin" valueType="num">
                                      <p:cBhvr>
                                        <p:cTn id="175" dur="500" fill="hold"/>
                                        <p:tgtEl>
                                          <p:spTgt spid="266"/>
                                        </p:tgtEl>
                                        <p:attrNameLst>
                                          <p:attrName>ppt_h</p:attrName>
                                        </p:attrNameLst>
                                      </p:cBhvr>
                                      <p:tavLst>
                                        <p:tav tm="0">
                                          <p:val>
                                            <p:fltVal val="0"/>
                                          </p:val>
                                        </p:tav>
                                        <p:tav tm="100000">
                                          <p:val>
                                            <p:strVal val="#ppt_h"/>
                                          </p:val>
                                        </p:tav>
                                      </p:tavLst>
                                    </p:anim>
                                    <p:animEffect transition="in" filter="fade">
                                      <p:cBhvr>
                                        <p:cTn id="176" dur="500"/>
                                        <p:tgtEl>
                                          <p:spTgt spid="266"/>
                                        </p:tgtEl>
                                      </p:cBhvr>
                                    </p:animEffect>
                                  </p:childTnLst>
                                </p:cTn>
                              </p:par>
                              <p:par>
                                <p:cTn id="177" presetID="53" presetClass="entr" presetSubtype="16" fill="hold" nodeType="withEffect">
                                  <p:stCondLst>
                                    <p:cond delay="0"/>
                                  </p:stCondLst>
                                  <p:childTnLst>
                                    <p:set>
                                      <p:cBhvr>
                                        <p:cTn id="178" dur="1" fill="hold">
                                          <p:stCondLst>
                                            <p:cond delay="0"/>
                                          </p:stCondLst>
                                        </p:cTn>
                                        <p:tgtEl>
                                          <p:spTgt spid="268"/>
                                        </p:tgtEl>
                                        <p:attrNameLst>
                                          <p:attrName>style.visibility</p:attrName>
                                        </p:attrNameLst>
                                      </p:cBhvr>
                                      <p:to>
                                        <p:strVal val="visible"/>
                                      </p:to>
                                    </p:set>
                                    <p:anim calcmode="lin" valueType="num">
                                      <p:cBhvr>
                                        <p:cTn id="179" dur="500" fill="hold"/>
                                        <p:tgtEl>
                                          <p:spTgt spid="268"/>
                                        </p:tgtEl>
                                        <p:attrNameLst>
                                          <p:attrName>ppt_w</p:attrName>
                                        </p:attrNameLst>
                                      </p:cBhvr>
                                      <p:tavLst>
                                        <p:tav tm="0">
                                          <p:val>
                                            <p:fltVal val="0"/>
                                          </p:val>
                                        </p:tav>
                                        <p:tav tm="100000">
                                          <p:val>
                                            <p:strVal val="#ppt_w"/>
                                          </p:val>
                                        </p:tav>
                                      </p:tavLst>
                                    </p:anim>
                                    <p:anim calcmode="lin" valueType="num">
                                      <p:cBhvr>
                                        <p:cTn id="180" dur="500" fill="hold"/>
                                        <p:tgtEl>
                                          <p:spTgt spid="268"/>
                                        </p:tgtEl>
                                        <p:attrNameLst>
                                          <p:attrName>ppt_h</p:attrName>
                                        </p:attrNameLst>
                                      </p:cBhvr>
                                      <p:tavLst>
                                        <p:tav tm="0">
                                          <p:val>
                                            <p:fltVal val="0"/>
                                          </p:val>
                                        </p:tav>
                                        <p:tav tm="100000">
                                          <p:val>
                                            <p:strVal val="#ppt_h"/>
                                          </p:val>
                                        </p:tav>
                                      </p:tavLst>
                                    </p:anim>
                                    <p:animEffect transition="in" filter="fade">
                                      <p:cBhvr>
                                        <p:cTn id="181" dur="500"/>
                                        <p:tgtEl>
                                          <p:spTgt spid="268"/>
                                        </p:tgtEl>
                                      </p:cBhvr>
                                    </p:animEffect>
                                  </p:childTnLst>
                                </p:cTn>
                              </p:par>
                              <p:par>
                                <p:cTn id="182" presetID="53" presetClass="entr" presetSubtype="16" fill="hold" nodeType="withEffect">
                                  <p:stCondLst>
                                    <p:cond delay="0"/>
                                  </p:stCondLst>
                                  <p:childTnLst>
                                    <p:set>
                                      <p:cBhvr>
                                        <p:cTn id="183" dur="1" fill="hold">
                                          <p:stCondLst>
                                            <p:cond delay="0"/>
                                          </p:stCondLst>
                                        </p:cTn>
                                        <p:tgtEl>
                                          <p:spTgt spid="271"/>
                                        </p:tgtEl>
                                        <p:attrNameLst>
                                          <p:attrName>style.visibility</p:attrName>
                                        </p:attrNameLst>
                                      </p:cBhvr>
                                      <p:to>
                                        <p:strVal val="visible"/>
                                      </p:to>
                                    </p:set>
                                    <p:anim calcmode="lin" valueType="num">
                                      <p:cBhvr>
                                        <p:cTn id="184" dur="500" fill="hold"/>
                                        <p:tgtEl>
                                          <p:spTgt spid="271"/>
                                        </p:tgtEl>
                                        <p:attrNameLst>
                                          <p:attrName>ppt_w</p:attrName>
                                        </p:attrNameLst>
                                      </p:cBhvr>
                                      <p:tavLst>
                                        <p:tav tm="0">
                                          <p:val>
                                            <p:fltVal val="0"/>
                                          </p:val>
                                        </p:tav>
                                        <p:tav tm="100000">
                                          <p:val>
                                            <p:strVal val="#ppt_w"/>
                                          </p:val>
                                        </p:tav>
                                      </p:tavLst>
                                    </p:anim>
                                    <p:anim calcmode="lin" valueType="num">
                                      <p:cBhvr>
                                        <p:cTn id="185" dur="500" fill="hold"/>
                                        <p:tgtEl>
                                          <p:spTgt spid="271"/>
                                        </p:tgtEl>
                                        <p:attrNameLst>
                                          <p:attrName>ppt_h</p:attrName>
                                        </p:attrNameLst>
                                      </p:cBhvr>
                                      <p:tavLst>
                                        <p:tav tm="0">
                                          <p:val>
                                            <p:fltVal val="0"/>
                                          </p:val>
                                        </p:tav>
                                        <p:tav tm="100000">
                                          <p:val>
                                            <p:strVal val="#ppt_h"/>
                                          </p:val>
                                        </p:tav>
                                      </p:tavLst>
                                    </p:anim>
                                    <p:animEffect transition="in" filter="fade">
                                      <p:cBhvr>
                                        <p:cTn id="186" dur="500"/>
                                        <p:tgtEl>
                                          <p:spTgt spid="271"/>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272"/>
                                        </p:tgtEl>
                                        <p:attrNameLst>
                                          <p:attrName>style.visibility</p:attrName>
                                        </p:attrNameLst>
                                      </p:cBhvr>
                                      <p:to>
                                        <p:strVal val="visible"/>
                                      </p:to>
                                    </p:set>
                                    <p:anim calcmode="lin" valueType="num">
                                      <p:cBhvr>
                                        <p:cTn id="189" dur="500" fill="hold"/>
                                        <p:tgtEl>
                                          <p:spTgt spid="272"/>
                                        </p:tgtEl>
                                        <p:attrNameLst>
                                          <p:attrName>ppt_w</p:attrName>
                                        </p:attrNameLst>
                                      </p:cBhvr>
                                      <p:tavLst>
                                        <p:tav tm="0">
                                          <p:val>
                                            <p:fltVal val="0"/>
                                          </p:val>
                                        </p:tav>
                                        <p:tav tm="100000">
                                          <p:val>
                                            <p:strVal val="#ppt_w"/>
                                          </p:val>
                                        </p:tav>
                                      </p:tavLst>
                                    </p:anim>
                                    <p:anim calcmode="lin" valueType="num">
                                      <p:cBhvr>
                                        <p:cTn id="190" dur="500" fill="hold"/>
                                        <p:tgtEl>
                                          <p:spTgt spid="272"/>
                                        </p:tgtEl>
                                        <p:attrNameLst>
                                          <p:attrName>ppt_h</p:attrName>
                                        </p:attrNameLst>
                                      </p:cBhvr>
                                      <p:tavLst>
                                        <p:tav tm="0">
                                          <p:val>
                                            <p:fltVal val="0"/>
                                          </p:val>
                                        </p:tav>
                                        <p:tav tm="100000">
                                          <p:val>
                                            <p:strVal val="#ppt_h"/>
                                          </p:val>
                                        </p:tav>
                                      </p:tavLst>
                                    </p:anim>
                                    <p:animEffect transition="in" filter="fade">
                                      <p:cBhvr>
                                        <p:cTn id="191" dur="500"/>
                                        <p:tgtEl>
                                          <p:spTgt spid="272"/>
                                        </p:tgtEl>
                                      </p:cBhvr>
                                    </p:animEffect>
                                  </p:childTnLst>
                                </p:cTn>
                              </p:par>
                              <p:par>
                                <p:cTn id="192" presetID="53" presetClass="entr" presetSubtype="16" fill="hold" nodeType="withEffect">
                                  <p:stCondLst>
                                    <p:cond delay="0"/>
                                  </p:stCondLst>
                                  <p:childTnLst>
                                    <p:set>
                                      <p:cBhvr>
                                        <p:cTn id="193" dur="1" fill="hold">
                                          <p:stCondLst>
                                            <p:cond delay="0"/>
                                          </p:stCondLst>
                                        </p:cTn>
                                        <p:tgtEl>
                                          <p:spTgt spid="273"/>
                                        </p:tgtEl>
                                        <p:attrNameLst>
                                          <p:attrName>style.visibility</p:attrName>
                                        </p:attrNameLst>
                                      </p:cBhvr>
                                      <p:to>
                                        <p:strVal val="visible"/>
                                      </p:to>
                                    </p:set>
                                    <p:anim calcmode="lin" valueType="num">
                                      <p:cBhvr>
                                        <p:cTn id="194" dur="500" fill="hold"/>
                                        <p:tgtEl>
                                          <p:spTgt spid="273"/>
                                        </p:tgtEl>
                                        <p:attrNameLst>
                                          <p:attrName>ppt_w</p:attrName>
                                        </p:attrNameLst>
                                      </p:cBhvr>
                                      <p:tavLst>
                                        <p:tav tm="0">
                                          <p:val>
                                            <p:fltVal val="0"/>
                                          </p:val>
                                        </p:tav>
                                        <p:tav tm="100000">
                                          <p:val>
                                            <p:strVal val="#ppt_w"/>
                                          </p:val>
                                        </p:tav>
                                      </p:tavLst>
                                    </p:anim>
                                    <p:anim calcmode="lin" valueType="num">
                                      <p:cBhvr>
                                        <p:cTn id="195" dur="500" fill="hold"/>
                                        <p:tgtEl>
                                          <p:spTgt spid="273"/>
                                        </p:tgtEl>
                                        <p:attrNameLst>
                                          <p:attrName>ppt_h</p:attrName>
                                        </p:attrNameLst>
                                      </p:cBhvr>
                                      <p:tavLst>
                                        <p:tav tm="0">
                                          <p:val>
                                            <p:fltVal val="0"/>
                                          </p:val>
                                        </p:tav>
                                        <p:tav tm="100000">
                                          <p:val>
                                            <p:strVal val="#ppt_h"/>
                                          </p:val>
                                        </p:tav>
                                      </p:tavLst>
                                    </p:anim>
                                    <p:animEffect transition="in" filter="fade">
                                      <p:cBhvr>
                                        <p:cTn id="196" dur="500"/>
                                        <p:tgtEl>
                                          <p:spTgt spid="273"/>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274"/>
                                        </p:tgtEl>
                                        <p:attrNameLst>
                                          <p:attrName>style.visibility</p:attrName>
                                        </p:attrNameLst>
                                      </p:cBhvr>
                                      <p:to>
                                        <p:strVal val="visible"/>
                                      </p:to>
                                    </p:set>
                                    <p:anim calcmode="lin" valueType="num">
                                      <p:cBhvr>
                                        <p:cTn id="199" dur="500" fill="hold"/>
                                        <p:tgtEl>
                                          <p:spTgt spid="274"/>
                                        </p:tgtEl>
                                        <p:attrNameLst>
                                          <p:attrName>ppt_w</p:attrName>
                                        </p:attrNameLst>
                                      </p:cBhvr>
                                      <p:tavLst>
                                        <p:tav tm="0">
                                          <p:val>
                                            <p:fltVal val="0"/>
                                          </p:val>
                                        </p:tav>
                                        <p:tav tm="100000">
                                          <p:val>
                                            <p:strVal val="#ppt_w"/>
                                          </p:val>
                                        </p:tav>
                                      </p:tavLst>
                                    </p:anim>
                                    <p:anim calcmode="lin" valueType="num">
                                      <p:cBhvr>
                                        <p:cTn id="200" dur="500" fill="hold"/>
                                        <p:tgtEl>
                                          <p:spTgt spid="274"/>
                                        </p:tgtEl>
                                        <p:attrNameLst>
                                          <p:attrName>ppt_h</p:attrName>
                                        </p:attrNameLst>
                                      </p:cBhvr>
                                      <p:tavLst>
                                        <p:tav tm="0">
                                          <p:val>
                                            <p:fltVal val="0"/>
                                          </p:val>
                                        </p:tav>
                                        <p:tav tm="100000">
                                          <p:val>
                                            <p:strVal val="#ppt_h"/>
                                          </p:val>
                                        </p:tav>
                                      </p:tavLst>
                                    </p:anim>
                                    <p:animEffect transition="in" filter="fade">
                                      <p:cBhvr>
                                        <p:cTn id="201" dur="500"/>
                                        <p:tgtEl>
                                          <p:spTgt spid="274"/>
                                        </p:tgtEl>
                                      </p:cBhvr>
                                    </p:animEffect>
                                  </p:childTnLst>
                                </p:cTn>
                              </p:par>
                              <p:par>
                                <p:cTn id="202" presetID="53" presetClass="entr" presetSubtype="16" fill="hold" nodeType="withEffect">
                                  <p:stCondLst>
                                    <p:cond delay="0"/>
                                  </p:stCondLst>
                                  <p:childTnLst>
                                    <p:set>
                                      <p:cBhvr>
                                        <p:cTn id="203" dur="1" fill="hold">
                                          <p:stCondLst>
                                            <p:cond delay="0"/>
                                          </p:stCondLst>
                                        </p:cTn>
                                        <p:tgtEl>
                                          <p:spTgt spid="275"/>
                                        </p:tgtEl>
                                        <p:attrNameLst>
                                          <p:attrName>style.visibility</p:attrName>
                                        </p:attrNameLst>
                                      </p:cBhvr>
                                      <p:to>
                                        <p:strVal val="visible"/>
                                      </p:to>
                                    </p:set>
                                    <p:anim calcmode="lin" valueType="num">
                                      <p:cBhvr>
                                        <p:cTn id="204" dur="500" fill="hold"/>
                                        <p:tgtEl>
                                          <p:spTgt spid="275"/>
                                        </p:tgtEl>
                                        <p:attrNameLst>
                                          <p:attrName>ppt_w</p:attrName>
                                        </p:attrNameLst>
                                      </p:cBhvr>
                                      <p:tavLst>
                                        <p:tav tm="0">
                                          <p:val>
                                            <p:fltVal val="0"/>
                                          </p:val>
                                        </p:tav>
                                        <p:tav tm="100000">
                                          <p:val>
                                            <p:strVal val="#ppt_w"/>
                                          </p:val>
                                        </p:tav>
                                      </p:tavLst>
                                    </p:anim>
                                    <p:anim calcmode="lin" valueType="num">
                                      <p:cBhvr>
                                        <p:cTn id="205" dur="500" fill="hold"/>
                                        <p:tgtEl>
                                          <p:spTgt spid="275"/>
                                        </p:tgtEl>
                                        <p:attrNameLst>
                                          <p:attrName>ppt_h</p:attrName>
                                        </p:attrNameLst>
                                      </p:cBhvr>
                                      <p:tavLst>
                                        <p:tav tm="0">
                                          <p:val>
                                            <p:fltVal val="0"/>
                                          </p:val>
                                        </p:tav>
                                        <p:tav tm="100000">
                                          <p:val>
                                            <p:strVal val="#ppt_h"/>
                                          </p:val>
                                        </p:tav>
                                      </p:tavLst>
                                    </p:anim>
                                    <p:animEffect transition="in" filter="fade">
                                      <p:cBhvr>
                                        <p:cTn id="206" dur="500"/>
                                        <p:tgtEl>
                                          <p:spTgt spid="275"/>
                                        </p:tgtEl>
                                      </p:cBhvr>
                                    </p:animEffect>
                                  </p:childTnLst>
                                </p:cTn>
                              </p:par>
                              <p:par>
                                <p:cTn id="207" presetID="53" presetClass="entr" presetSubtype="16" fill="hold" grpId="0" nodeType="withEffect">
                                  <p:stCondLst>
                                    <p:cond delay="0"/>
                                  </p:stCondLst>
                                  <p:childTnLst>
                                    <p:set>
                                      <p:cBhvr>
                                        <p:cTn id="208" dur="1" fill="hold">
                                          <p:stCondLst>
                                            <p:cond delay="0"/>
                                          </p:stCondLst>
                                        </p:cTn>
                                        <p:tgtEl>
                                          <p:spTgt spid="276"/>
                                        </p:tgtEl>
                                        <p:attrNameLst>
                                          <p:attrName>style.visibility</p:attrName>
                                        </p:attrNameLst>
                                      </p:cBhvr>
                                      <p:to>
                                        <p:strVal val="visible"/>
                                      </p:to>
                                    </p:set>
                                    <p:anim calcmode="lin" valueType="num">
                                      <p:cBhvr>
                                        <p:cTn id="209" dur="500" fill="hold"/>
                                        <p:tgtEl>
                                          <p:spTgt spid="276"/>
                                        </p:tgtEl>
                                        <p:attrNameLst>
                                          <p:attrName>ppt_w</p:attrName>
                                        </p:attrNameLst>
                                      </p:cBhvr>
                                      <p:tavLst>
                                        <p:tav tm="0">
                                          <p:val>
                                            <p:fltVal val="0"/>
                                          </p:val>
                                        </p:tav>
                                        <p:tav tm="100000">
                                          <p:val>
                                            <p:strVal val="#ppt_w"/>
                                          </p:val>
                                        </p:tav>
                                      </p:tavLst>
                                    </p:anim>
                                    <p:anim calcmode="lin" valueType="num">
                                      <p:cBhvr>
                                        <p:cTn id="210" dur="500" fill="hold"/>
                                        <p:tgtEl>
                                          <p:spTgt spid="276"/>
                                        </p:tgtEl>
                                        <p:attrNameLst>
                                          <p:attrName>ppt_h</p:attrName>
                                        </p:attrNameLst>
                                      </p:cBhvr>
                                      <p:tavLst>
                                        <p:tav tm="0">
                                          <p:val>
                                            <p:fltVal val="0"/>
                                          </p:val>
                                        </p:tav>
                                        <p:tav tm="100000">
                                          <p:val>
                                            <p:strVal val="#ppt_h"/>
                                          </p:val>
                                        </p:tav>
                                      </p:tavLst>
                                    </p:anim>
                                    <p:animEffect transition="in" filter="fade">
                                      <p:cBhvr>
                                        <p:cTn id="211" dur="500"/>
                                        <p:tgtEl>
                                          <p:spTgt spid="276"/>
                                        </p:tgtEl>
                                      </p:cBhvr>
                                    </p:animEffect>
                                  </p:childTnLst>
                                </p:cTn>
                              </p:par>
                              <p:par>
                                <p:cTn id="212" presetID="53" presetClass="entr" presetSubtype="16" fill="hold" nodeType="withEffect">
                                  <p:stCondLst>
                                    <p:cond delay="0"/>
                                  </p:stCondLst>
                                  <p:childTnLst>
                                    <p:set>
                                      <p:cBhvr>
                                        <p:cTn id="213" dur="1" fill="hold">
                                          <p:stCondLst>
                                            <p:cond delay="0"/>
                                          </p:stCondLst>
                                        </p:cTn>
                                        <p:tgtEl>
                                          <p:spTgt spid="277"/>
                                        </p:tgtEl>
                                        <p:attrNameLst>
                                          <p:attrName>style.visibility</p:attrName>
                                        </p:attrNameLst>
                                      </p:cBhvr>
                                      <p:to>
                                        <p:strVal val="visible"/>
                                      </p:to>
                                    </p:set>
                                    <p:anim calcmode="lin" valueType="num">
                                      <p:cBhvr>
                                        <p:cTn id="214" dur="500" fill="hold"/>
                                        <p:tgtEl>
                                          <p:spTgt spid="277"/>
                                        </p:tgtEl>
                                        <p:attrNameLst>
                                          <p:attrName>ppt_w</p:attrName>
                                        </p:attrNameLst>
                                      </p:cBhvr>
                                      <p:tavLst>
                                        <p:tav tm="0">
                                          <p:val>
                                            <p:fltVal val="0"/>
                                          </p:val>
                                        </p:tav>
                                        <p:tav tm="100000">
                                          <p:val>
                                            <p:strVal val="#ppt_w"/>
                                          </p:val>
                                        </p:tav>
                                      </p:tavLst>
                                    </p:anim>
                                    <p:anim calcmode="lin" valueType="num">
                                      <p:cBhvr>
                                        <p:cTn id="215" dur="500" fill="hold"/>
                                        <p:tgtEl>
                                          <p:spTgt spid="277"/>
                                        </p:tgtEl>
                                        <p:attrNameLst>
                                          <p:attrName>ppt_h</p:attrName>
                                        </p:attrNameLst>
                                      </p:cBhvr>
                                      <p:tavLst>
                                        <p:tav tm="0">
                                          <p:val>
                                            <p:fltVal val="0"/>
                                          </p:val>
                                        </p:tav>
                                        <p:tav tm="100000">
                                          <p:val>
                                            <p:strVal val="#ppt_h"/>
                                          </p:val>
                                        </p:tav>
                                      </p:tavLst>
                                    </p:anim>
                                    <p:animEffect transition="in" filter="fade">
                                      <p:cBhvr>
                                        <p:cTn id="216" dur="500"/>
                                        <p:tgtEl>
                                          <p:spTgt spid="277"/>
                                        </p:tgtEl>
                                      </p:cBhvr>
                                    </p:animEffect>
                                  </p:childTnLst>
                                </p:cTn>
                              </p:par>
                              <p:par>
                                <p:cTn id="217" presetID="53" presetClass="entr" presetSubtype="16" fill="hold" grpId="0" nodeType="withEffect">
                                  <p:stCondLst>
                                    <p:cond delay="0"/>
                                  </p:stCondLst>
                                  <p:childTnLst>
                                    <p:set>
                                      <p:cBhvr>
                                        <p:cTn id="218" dur="1" fill="hold">
                                          <p:stCondLst>
                                            <p:cond delay="0"/>
                                          </p:stCondLst>
                                        </p:cTn>
                                        <p:tgtEl>
                                          <p:spTgt spid="278"/>
                                        </p:tgtEl>
                                        <p:attrNameLst>
                                          <p:attrName>style.visibility</p:attrName>
                                        </p:attrNameLst>
                                      </p:cBhvr>
                                      <p:to>
                                        <p:strVal val="visible"/>
                                      </p:to>
                                    </p:set>
                                    <p:anim calcmode="lin" valueType="num">
                                      <p:cBhvr>
                                        <p:cTn id="219" dur="500" fill="hold"/>
                                        <p:tgtEl>
                                          <p:spTgt spid="278"/>
                                        </p:tgtEl>
                                        <p:attrNameLst>
                                          <p:attrName>ppt_w</p:attrName>
                                        </p:attrNameLst>
                                      </p:cBhvr>
                                      <p:tavLst>
                                        <p:tav tm="0">
                                          <p:val>
                                            <p:fltVal val="0"/>
                                          </p:val>
                                        </p:tav>
                                        <p:tav tm="100000">
                                          <p:val>
                                            <p:strVal val="#ppt_w"/>
                                          </p:val>
                                        </p:tav>
                                      </p:tavLst>
                                    </p:anim>
                                    <p:anim calcmode="lin" valueType="num">
                                      <p:cBhvr>
                                        <p:cTn id="220" dur="500" fill="hold"/>
                                        <p:tgtEl>
                                          <p:spTgt spid="278"/>
                                        </p:tgtEl>
                                        <p:attrNameLst>
                                          <p:attrName>ppt_h</p:attrName>
                                        </p:attrNameLst>
                                      </p:cBhvr>
                                      <p:tavLst>
                                        <p:tav tm="0">
                                          <p:val>
                                            <p:fltVal val="0"/>
                                          </p:val>
                                        </p:tav>
                                        <p:tav tm="100000">
                                          <p:val>
                                            <p:strVal val="#ppt_h"/>
                                          </p:val>
                                        </p:tav>
                                      </p:tavLst>
                                    </p:anim>
                                    <p:animEffect transition="in" filter="fade">
                                      <p:cBhvr>
                                        <p:cTn id="221" dur="500"/>
                                        <p:tgtEl>
                                          <p:spTgt spid="278"/>
                                        </p:tgtEl>
                                      </p:cBhvr>
                                    </p:animEffect>
                                  </p:childTnLst>
                                </p:cTn>
                              </p:par>
                              <p:par>
                                <p:cTn id="222" presetID="53" presetClass="entr" presetSubtype="16" fill="hold" nodeType="withEffect">
                                  <p:stCondLst>
                                    <p:cond delay="0"/>
                                  </p:stCondLst>
                                  <p:childTnLst>
                                    <p:set>
                                      <p:cBhvr>
                                        <p:cTn id="223" dur="1" fill="hold">
                                          <p:stCondLst>
                                            <p:cond delay="0"/>
                                          </p:stCondLst>
                                        </p:cTn>
                                        <p:tgtEl>
                                          <p:spTgt spid="286"/>
                                        </p:tgtEl>
                                        <p:attrNameLst>
                                          <p:attrName>style.visibility</p:attrName>
                                        </p:attrNameLst>
                                      </p:cBhvr>
                                      <p:to>
                                        <p:strVal val="visible"/>
                                      </p:to>
                                    </p:set>
                                    <p:anim calcmode="lin" valueType="num">
                                      <p:cBhvr>
                                        <p:cTn id="224" dur="500" fill="hold"/>
                                        <p:tgtEl>
                                          <p:spTgt spid="286"/>
                                        </p:tgtEl>
                                        <p:attrNameLst>
                                          <p:attrName>ppt_w</p:attrName>
                                        </p:attrNameLst>
                                      </p:cBhvr>
                                      <p:tavLst>
                                        <p:tav tm="0">
                                          <p:val>
                                            <p:fltVal val="0"/>
                                          </p:val>
                                        </p:tav>
                                        <p:tav tm="100000">
                                          <p:val>
                                            <p:strVal val="#ppt_w"/>
                                          </p:val>
                                        </p:tav>
                                      </p:tavLst>
                                    </p:anim>
                                    <p:anim calcmode="lin" valueType="num">
                                      <p:cBhvr>
                                        <p:cTn id="225" dur="500" fill="hold"/>
                                        <p:tgtEl>
                                          <p:spTgt spid="286"/>
                                        </p:tgtEl>
                                        <p:attrNameLst>
                                          <p:attrName>ppt_h</p:attrName>
                                        </p:attrNameLst>
                                      </p:cBhvr>
                                      <p:tavLst>
                                        <p:tav tm="0">
                                          <p:val>
                                            <p:fltVal val="0"/>
                                          </p:val>
                                        </p:tav>
                                        <p:tav tm="100000">
                                          <p:val>
                                            <p:strVal val="#ppt_h"/>
                                          </p:val>
                                        </p:tav>
                                      </p:tavLst>
                                    </p:anim>
                                    <p:animEffect transition="in" filter="fade">
                                      <p:cBhvr>
                                        <p:cTn id="226" dur="500"/>
                                        <p:tgtEl>
                                          <p:spTgt spid="286"/>
                                        </p:tgtEl>
                                      </p:cBhvr>
                                    </p:animEffect>
                                  </p:childTnLst>
                                </p:cTn>
                              </p:par>
                              <p:par>
                                <p:cTn id="227" presetID="53" presetClass="entr" presetSubtype="16" fill="hold" nodeType="withEffect">
                                  <p:stCondLst>
                                    <p:cond delay="0"/>
                                  </p:stCondLst>
                                  <p:childTnLst>
                                    <p:set>
                                      <p:cBhvr>
                                        <p:cTn id="228" dur="1" fill="hold">
                                          <p:stCondLst>
                                            <p:cond delay="0"/>
                                          </p:stCondLst>
                                        </p:cTn>
                                        <p:tgtEl>
                                          <p:spTgt spid="287"/>
                                        </p:tgtEl>
                                        <p:attrNameLst>
                                          <p:attrName>style.visibility</p:attrName>
                                        </p:attrNameLst>
                                      </p:cBhvr>
                                      <p:to>
                                        <p:strVal val="visible"/>
                                      </p:to>
                                    </p:set>
                                    <p:anim calcmode="lin" valueType="num">
                                      <p:cBhvr>
                                        <p:cTn id="229" dur="500" fill="hold"/>
                                        <p:tgtEl>
                                          <p:spTgt spid="287"/>
                                        </p:tgtEl>
                                        <p:attrNameLst>
                                          <p:attrName>ppt_w</p:attrName>
                                        </p:attrNameLst>
                                      </p:cBhvr>
                                      <p:tavLst>
                                        <p:tav tm="0">
                                          <p:val>
                                            <p:fltVal val="0"/>
                                          </p:val>
                                        </p:tav>
                                        <p:tav tm="100000">
                                          <p:val>
                                            <p:strVal val="#ppt_w"/>
                                          </p:val>
                                        </p:tav>
                                      </p:tavLst>
                                    </p:anim>
                                    <p:anim calcmode="lin" valueType="num">
                                      <p:cBhvr>
                                        <p:cTn id="230" dur="500" fill="hold"/>
                                        <p:tgtEl>
                                          <p:spTgt spid="287"/>
                                        </p:tgtEl>
                                        <p:attrNameLst>
                                          <p:attrName>ppt_h</p:attrName>
                                        </p:attrNameLst>
                                      </p:cBhvr>
                                      <p:tavLst>
                                        <p:tav tm="0">
                                          <p:val>
                                            <p:fltVal val="0"/>
                                          </p:val>
                                        </p:tav>
                                        <p:tav tm="100000">
                                          <p:val>
                                            <p:strVal val="#ppt_h"/>
                                          </p:val>
                                        </p:tav>
                                      </p:tavLst>
                                    </p:anim>
                                    <p:animEffect transition="in" filter="fade">
                                      <p:cBhvr>
                                        <p:cTn id="231" dur="500"/>
                                        <p:tgtEl>
                                          <p:spTgt spid="287"/>
                                        </p:tgtEl>
                                      </p:cBhvr>
                                    </p:animEffect>
                                  </p:childTnLst>
                                </p:cTn>
                              </p:par>
                              <p:par>
                                <p:cTn id="232" presetID="53" presetClass="entr" presetSubtype="16" fill="hold" grpId="0" nodeType="withEffect">
                                  <p:stCondLst>
                                    <p:cond delay="0"/>
                                  </p:stCondLst>
                                  <p:childTnLst>
                                    <p:set>
                                      <p:cBhvr>
                                        <p:cTn id="233" dur="1" fill="hold">
                                          <p:stCondLst>
                                            <p:cond delay="0"/>
                                          </p:stCondLst>
                                        </p:cTn>
                                        <p:tgtEl>
                                          <p:spTgt spid="288"/>
                                        </p:tgtEl>
                                        <p:attrNameLst>
                                          <p:attrName>style.visibility</p:attrName>
                                        </p:attrNameLst>
                                      </p:cBhvr>
                                      <p:to>
                                        <p:strVal val="visible"/>
                                      </p:to>
                                    </p:set>
                                    <p:anim calcmode="lin" valueType="num">
                                      <p:cBhvr>
                                        <p:cTn id="234" dur="500" fill="hold"/>
                                        <p:tgtEl>
                                          <p:spTgt spid="288"/>
                                        </p:tgtEl>
                                        <p:attrNameLst>
                                          <p:attrName>ppt_w</p:attrName>
                                        </p:attrNameLst>
                                      </p:cBhvr>
                                      <p:tavLst>
                                        <p:tav tm="0">
                                          <p:val>
                                            <p:fltVal val="0"/>
                                          </p:val>
                                        </p:tav>
                                        <p:tav tm="100000">
                                          <p:val>
                                            <p:strVal val="#ppt_w"/>
                                          </p:val>
                                        </p:tav>
                                      </p:tavLst>
                                    </p:anim>
                                    <p:anim calcmode="lin" valueType="num">
                                      <p:cBhvr>
                                        <p:cTn id="235" dur="500" fill="hold"/>
                                        <p:tgtEl>
                                          <p:spTgt spid="288"/>
                                        </p:tgtEl>
                                        <p:attrNameLst>
                                          <p:attrName>ppt_h</p:attrName>
                                        </p:attrNameLst>
                                      </p:cBhvr>
                                      <p:tavLst>
                                        <p:tav tm="0">
                                          <p:val>
                                            <p:fltVal val="0"/>
                                          </p:val>
                                        </p:tav>
                                        <p:tav tm="100000">
                                          <p:val>
                                            <p:strVal val="#ppt_h"/>
                                          </p:val>
                                        </p:tav>
                                      </p:tavLst>
                                    </p:anim>
                                    <p:animEffect transition="in" filter="fade">
                                      <p:cBhvr>
                                        <p:cTn id="236" dur="500"/>
                                        <p:tgtEl>
                                          <p:spTgt spid="288"/>
                                        </p:tgtEl>
                                      </p:cBhvr>
                                    </p:animEffect>
                                  </p:childTnLst>
                                </p:cTn>
                              </p:par>
                              <p:par>
                                <p:cTn id="237" presetID="53" presetClass="entr" presetSubtype="16" fill="hold" nodeType="withEffect">
                                  <p:stCondLst>
                                    <p:cond delay="0"/>
                                  </p:stCondLst>
                                  <p:childTnLst>
                                    <p:set>
                                      <p:cBhvr>
                                        <p:cTn id="238" dur="1" fill="hold">
                                          <p:stCondLst>
                                            <p:cond delay="0"/>
                                          </p:stCondLst>
                                        </p:cTn>
                                        <p:tgtEl>
                                          <p:spTgt spid="289"/>
                                        </p:tgtEl>
                                        <p:attrNameLst>
                                          <p:attrName>style.visibility</p:attrName>
                                        </p:attrNameLst>
                                      </p:cBhvr>
                                      <p:to>
                                        <p:strVal val="visible"/>
                                      </p:to>
                                    </p:set>
                                    <p:anim calcmode="lin" valueType="num">
                                      <p:cBhvr>
                                        <p:cTn id="239" dur="500" fill="hold"/>
                                        <p:tgtEl>
                                          <p:spTgt spid="289"/>
                                        </p:tgtEl>
                                        <p:attrNameLst>
                                          <p:attrName>ppt_w</p:attrName>
                                        </p:attrNameLst>
                                      </p:cBhvr>
                                      <p:tavLst>
                                        <p:tav tm="0">
                                          <p:val>
                                            <p:fltVal val="0"/>
                                          </p:val>
                                        </p:tav>
                                        <p:tav tm="100000">
                                          <p:val>
                                            <p:strVal val="#ppt_w"/>
                                          </p:val>
                                        </p:tav>
                                      </p:tavLst>
                                    </p:anim>
                                    <p:anim calcmode="lin" valueType="num">
                                      <p:cBhvr>
                                        <p:cTn id="240" dur="500" fill="hold"/>
                                        <p:tgtEl>
                                          <p:spTgt spid="289"/>
                                        </p:tgtEl>
                                        <p:attrNameLst>
                                          <p:attrName>ppt_h</p:attrName>
                                        </p:attrNameLst>
                                      </p:cBhvr>
                                      <p:tavLst>
                                        <p:tav tm="0">
                                          <p:val>
                                            <p:fltVal val="0"/>
                                          </p:val>
                                        </p:tav>
                                        <p:tav tm="100000">
                                          <p:val>
                                            <p:strVal val="#ppt_h"/>
                                          </p:val>
                                        </p:tav>
                                      </p:tavLst>
                                    </p:anim>
                                    <p:animEffect transition="in" filter="fade">
                                      <p:cBhvr>
                                        <p:cTn id="241" dur="500"/>
                                        <p:tgtEl>
                                          <p:spTgt spid="289"/>
                                        </p:tgtEl>
                                      </p:cBhvr>
                                    </p:animEffect>
                                  </p:childTnLst>
                                </p:cTn>
                              </p:par>
                              <p:par>
                                <p:cTn id="242" presetID="53" presetClass="entr" presetSubtype="16" fill="hold" nodeType="withEffect">
                                  <p:stCondLst>
                                    <p:cond delay="0"/>
                                  </p:stCondLst>
                                  <p:childTnLst>
                                    <p:set>
                                      <p:cBhvr>
                                        <p:cTn id="243" dur="1" fill="hold">
                                          <p:stCondLst>
                                            <p:cond delay="0"/>
                                          </p:stCondLst>
                                        </p:cTn>
                                        <p:tgtEl>
                                          <p:spTgt spid="290"/>
                                        </p:tgtEl>
                                        <p:attrNameLst>
                                          <p:attrName>style.visibility</p:attrName>
                                        </p:attrNameLst>
                                      </p:cBhvr>
                                      <p:to>
                                        <p:strVal val="visible"/>
                                      </p:to>
                                    </p:set>
                                    <p:anim calcmode="lin" valueType="num">
                                      <p:cBhvr>
                                        <p:cTn id="244" dur="500" fill="hold"/>
                                        <p:tgtEl>
                                          <p:spTgt spid="290"/>
                                        </p:tgtEl>
                                        <p:attrNameLst>
                                          <p:attrName>ppt_w</p:attrName>
                                        </p:attrNameLst>
                                      </p:cBhvr>
                                      <p:tavLst>
                                        <p:tav tm="0">
                                          <p:val>
                                            <p:fltVal val="0"/>
                                          </p:val>
                                        </p:tav>
                                        <p:tav tm="100000">
                                          <p:val>
                                            <p:strVal val="#ppt_w"/>
                                          </p:val>
                                        </p:tav>
                                      </p:tavLst>
                                    </p:anim>
                                    <p:anim calcmode="lin" valueType="num">
                                      <p:cBhvr>
                                        <p:cTn id="245" dur="500" fill="hold"/>
                                        <p:tgtEl>
                                          <p:spTgt spid="290"/>
                                        </p:tgtEl>
                                        <p:attrNameLst>
                                          <p:attrName>ppt_h</p:attrName>
                                        </p:attrNameLst>
                                      </p:cBhvr>
                                      <p:tavLst>
                                        <p:tav tm="0">
                                          <p:val>
                                            <p:fltVal val="0"/>
                                          </p:val>
                                        </p:tav>
                                        <p:tav tm="100000">
                                          <p:val>
                                            <p:strVal val="#ppt_h"/>
                                          </p:val>
                                        </p:tav>
                                      </p:tavLst>
                                    </p:anim>
                                    <p:animEffect transition="in" filter="fade">
                                      <p:cBhvr>
                                        <p:cTn id="246" dur="500"/>
                                        <p:tgtEl>
                                          <p:spTgt spid="290"/>
                                        </p:tgtEl>
                                      </p:cBhvr>
                                    </p:animEffect>
                                  </p:childTnLst>
                                </p:cTn>
                              </p:par>
                              <p:par>
                                <p:cTn id="247" presetID="53" presetClass="entr" presetSubtype="16" fill="hold" grpId="0" nodeType="withEffect">
                                  <p:stCondLst>
                                    <p:cond delay="0"/>
                                  </p:stCondLst>
                                  <p:childTnLst>
                                    <p:set>
                                      <p:cBhvr>
                                        <p:cTn id="248" dur="1" fill="hold">
                                          <p:stCondLst>
                                            <p:cond delay="0"/>
                                          </p:stCondLst>
                                        </p:cTn>
                                        <p:tgtEl>
                                          <p:spTgt spid="291"/>
                                        </p:tgtEl>
                                        <p:attrNameLst>
                                          <p:attrName>style.visibility</p:attrName>
                                        </p:attrNameLst>
                                      </p:cBhvr>
                                      <p:to>
                                        <p:strVal val="visible"/>
                                      </p:to>
                                    </p:set>
                                    <p:anim calcmode="lin" valueType="num">
                                      <p:cBhvr>
                                        <p:cTn id="249" dur="500" fill="hold"/>
                                        <p:tgtEl>
                                          <p:spTgt spid="291"/>
                                        </p:tgtEl>
                                        <p:attrNameLst>
                                          <p:attrName>ppt_w</p:attrName>
                                        </p:attrNameLst>
                                      </p:cBhvr>
                                      <p:tavLst>
                                        <p:tav tm="0">
                                          <p:val>
                                            <p:fltVal val="0"/>
                                          </p:val>
                                        </p:tav>
                                        <p:tav tm="100000">
                                          <p:val>
                                            <p:strVal val="#ppt_w"/>
                                          </p:val>
                                        </p:tav>
                                      </p:tavLst>
                                    </p:anim>
                                    <p:anim calcmode="lin" valueType="num">
                                      <p:cBhvr>
                                        <p:cTn id="250" dur="500" fill="hold"/>
                                        <p:tgtEl>
                                          <p:spTgt spid="291"/>
                                        </p:tgtEl>
                                        <p:attrNameLst>
                                          <p:attrName>ppt_h</p:attrName>
                                        </p:attrNameLst>
                                      </p:cBhvr>
                                      <p:tavLst>
                                        <p:tav tm="0">
                                          <p:val>
                                            <p:fltVal val="0"/>
                                          </p:val>
                                        </p:tav>
                                        <p:tav tm="100000">
                                          <p:val>
                                            <p:strVal val="#ppt_h"/>
                                          </p:val>
                                        </p:tav>
                                      </p:tavLst>
                                    </p:anim>
                                    <p:animEffect transition="in" filter="fade">
                                      <p:cBhvr>
                                        <p:cTn id="251" dur="500"/>
                                        <p:tgtEl>
                                          <p:spTgt spid="291"/>
                                        </p:tgtEl>
                                      </p:cBhvr>
                                    </p:animEffect>
                                  </p:childTnLst>
                                </p:cTn>
                              </p:par>
                              <p:par>
                                <p:cTn id="252" presetID="53" presetClass="entr" presetSubtype="16" fill="hold" nodeType="withEffect">
                                  <p:stCondLst>
                                    <p:cond delay="0"/>
                                  </p:stCondLst>
                                  <p:childTnLst>
                                    <p:set>
                                      <p:cBhvr>
                                        <p:cTn id="253" dur="1" fill="hold">
                                          <p:stCondLst>
                                            <p:cond delay="0"/>
                                          </p:stCondLst>
                                        </p:cTn>
                                        <p:tgtEl>
                                          <p:spTgt spid="292"/>
                                        </p:tgtEl>
                                        <p:attrNameLst>
                                          <p:attrName>style.visibility</p:attrName>
                                        </p:attrNameLst>
                                      </p:cBhvr>
                                      <p:to>
                                        <p:strVal val="visible"/>
                                      </p:to>
                                    </p:set>
                                    <p:anim calcmode="lin" valueType="num">
                                      <p:cBhvr>
                                        <p:cTn id="254" dur="500" fill="hold"/>
                                        <p:tgtEl>
                                          <p:spTgt spid="292"/>
                                        </p:tgtEl>
                                        <p:attrNameLst>
                                          <p:attrName>ppt_w</p:attrName>
                                        </p:attrNameLst>
                                      </p:cBhvr>
                                      <p:tavLst>
                                        <p:tav tm="0">
                                          <p:val>
                                            <p:fltVal val="0"/>
                                          </p:val>
                                        </p:tav>
                                        <p:tav tm="100000">
                                          <p:val>
                                            <p:strVal val="#ppt_w"/>
                                          </p:val>
                                        </p:tav>
                                      </p:tavLst>
                                    </p:anim>
                                    <p:anim calcmode="lin" valueType="num">
                                      <p:cBhvr>
                                        <p:cTn id="255" dur="500" fill="hold"/>
                                        <p:tgtEl>
                                          <p:spTgt spid="292"/>
                                        </p:tgtEl>
                                        <p:attrNameLst>
                                          <p:attrName>ppt_h</p:attrName>
                                        </p:attrNameLst>
                                      </p:cBhvr>
                                      <p:tavLst>
                                        <p:tav tm="0">
                                          <p:val>
                                            <p:fltVal val="0"/>
                                          </p:val>
                                        </p:tav>
                                        <p:tav tm="100000">
                                          <p:val>
                                            <p:strVal val="#ppt_h"/>
                                          </p:val>
                                        </p:tav>
                                      </p:tavLst>
                                    </p:anim>
                                    <p:animEffect transition="in" filter="fade">
                                      <p:cBhvr>
                                        <p:cTn id="256" dur="500"/>
                                        <p:tgtEl>
                                          <p:spTgt spid="292"/>
                                        </p:tgtEl>
                                      </p:cBhvr>
                                    </p:animEffect>
                                  </p:childTnLst>
                                </p:cTn>
                              </p:par>
                              <p:par>
                                <p:cTn id="257" presetID="53" presetClass="entr" presetSubtype="16" fill="hold" nodeType="withEffect">
                                  <p:stCondLst>
                                    <p:cond delay="0"/>
                                  </p:stCondLst>
                                  <p:childTnLst>
                                    <p:set>
                                      <p:cBhvr>
                                        <p:cTn id="258" dur="1" fill="hold">
                                          <p:stCondLst>
                                            <p:cond delay="0"/>
                                          </p:stCondLst>
                                        </p:cTn>
                                        <p:tgtEl>
                                          <p:spTgt spid="142"/>
                                        </p:tgtEl>
                                        <p:attrNameLst>
                                          <p:attrName>style.visibility</p:attrName>
                                        </p:attrNameLst>
                                      </p:cBhvr>
                                      <p:to>
                                        <p:strVal val="visible"/>
                                      </p:to>
                                    </p:set>
                                    <p:anim calcmode="lin" valueType="num">
                                      <p:cBhvr>
                                        <p:cTn id="259" dur="500" fill="hold"/>
                                        <p:tgtEl>
                                          <p:spTgt spid="142"/>
                                        </p:tgtEl>
                                        <p:attrNameLst>
                                          <p:attrName>ppt_w</p:attrName>
                                        </p:attrNameLst>
                                      </p:cBhvr>
                                      <p:tavLst>
                                        <p:tav tm="0">
                                          <p:val>
                                            <p:fltVal val="0"/>
                                          </p:val>
                                        </p:tav>
                                        <p:tav tm="100000">
                                          <p:val>
                                            <p:strVal val="#ppt_w"/>
                                          </p:val>
                                        </p:tav>
                                      </p:tavLst>
                                    </p:anim>
                                    <p:anim calcmode="lin" valueType="num">
                                      <p:cBhvr>
                                        <p:cTn id="260" dur="500" fill="hold"/>
                                        <p:tgtEl>
                                          <p:spTgt spid="142"/>
                                        </p:tgtEl>
                                        <p:attrNameLst>
                                          <p:attrName>ppt_h</p:attrName>
                                        </p:attrNameLst>
                                      </p:cBhvr>
                                      <p:tavLst>
                                        <p:tav tm="0">
                                          <p:val>
                                            <p:fltVal val="0"/>
                                          </p:val>
                                        </p:tav>
                                        <p:tav tm="100000">
                                          <p:val>
                                            <p:strVal val="#ppt_h"/>
                                          </p:val>
                                        </p:tav>
                                      </p:tavLst>
                                    </p:anim>
                                    <p:animEffect transition="in" filter="fade">
                                      <p:cBhvr>
                                        <p:cTn id="261" dur="500"/>
                                        <p:tgtEl>
                                          <p:spTgt spid="142"/>
                                        </p:tgtEl>
                                      </p:cBhvr>
                                    </p:animEffect>
                                  </p:childTnLst>
                                </p:cTn>
                              </p:par>
                              <p:par>
                                <p:cTn id="262" presetID="53" presetClass="entr" presetSubtype="16" fill="hold" nodeType="withEffect">
                                  <p:stCondLst>
                                    <p:cond delay="0"/>
                                  </p:stCondLst>
                                  <p:childTnLst>
                                    <p:set>
                                      <p:cBhvr>
                                        <p:cTn id="263" dur="1" fill="hold">
                                          <p:stCondLst>
                                            <p:cond delay="0"/>
                                          </p:stCondLst>
                                        </p:cTn>
                                        <p:tgtEl>
                                          <p:spTgt spid="293"/>
                                        </p:tgtEl>
                                        <p:attrNameLst>
                                          <p:attrName>style.visibility</p:attrName>
                                        </p:attrNameLst>
                                      </p:cBhvr>
                                      <p:to>
                                        <p:strVal val="visible"/>
                                      </p:to>
                                    </p:set>
                                    <p:anim calcmode="lin" valueType="num">
                                      <p:cBhvr>
                                        <p:cTn id="264" dur="500" fill="hold"/>
                                        <p:tgtEl>
                                          <p:spTgt spid="293"/>
                                        </p:tgtEl>
                                        <p:attrNameLst>
                                          <p:attrName>ppt_w</p:attrName>
                                        </p:attrNameLst>
                                      </p:cBhvr>
                                      <p:tavLst>
                                        <p:tav tm="0">
                                          <p:val>
                                            <p:fltVal val="0"/>
                                          </p:val>
                                        </p:tav>
                                        <p:tav tm="100000">
                                          <p:val>
                                            <p:strVal val="#ppt_w"/>
                                          </p:val>
                                        </p:tav>
                                      </p:tavLst>
                                    </p:anim>
                                    <p:anim calcmode="lin" valueType="num">
                                      <p:cBhvr>
                                        <p:cTn id="265" dur="500" fill="hold"/>
                                        <p:tgtEl>
                                          <p:spTgt spid="293"/>
                                        </p:tgtEl>
                                        <p:attrNameLst>
                                          <p:attrName>ppt_h</p:attrName>
                                        </p:attrNameLst>
                                      </p:cBhvr>
                                      <p:tavLst>
                                        <p:tav tm="0">
                                          <p:val>
                                            <p:fltVal val="0"/>
                                          </p:val>
                                        </p:tav>
                                        <p:tav tm="100000">
                                          <p:val>
                                            <p:strVal val="#ppt_h"/>
                                          </p:val>
                                        </p:tav>
                                      </p:tavLst>
                                    </p:anim>
                                    <p:animEffect transition="in" filter="fade">
                                      <p:cBhvr>
                                        <p:cTn id="266" dur="500"/>
                                        <p:tgtEl>
                                          <p:spTgt spid="293"/>
                                        </p:tgtEl>
                                      </p:cBhvr>
                                    </p:animEffect>
                                  </p:childTnLst>
                                </p:cTn>
                              </p:par>
                              <p:par>
                                <p:cTn id="267" presetID="53" presetClass="entr" presetSubtype="16" fill="hold" nodeType="withEffect">
                                  <p:stCondLst>
                                    <p:cond delay="0"/>
                                  </p:stCondLst>
                                  <p:childTnLst>
                                    <p:set>
                                      <p:cBhvr>
                                        <p:cTn id="268" dur="1" fill="hold">
                                          <p:stCondLst>
                                            <p:cond delay="0"/>
                                          </p:stCondLst>
                                        </p:cTn>
                                        <p:tgtEl>
                                          <p:spTgt spid="294"/>
                                        </p:tgtEl>
                                        <p:attrNameLst>
                                          <p:attrName>style.visibility</p:attrName>
                                        </p:attrNameLst>
                                      </p:cBhvr>
                                      <p:to>
                                        <p:strVal val="visible"/>
                                      </p:to>
                                    </p:set>
                                    <p:anim calcmode="lin" valueType="num">
                                      <p:cBhvr>
                                        <p:cTn id="269" dur="500" fill="hold"/>
                                        <p:tgtEl>
                                          <p:spTgt spid="294"/>
                                        </p:tgtEl>
                                        <p:attrNameLst>
                                          <p:attrName>ppt_w</p:attrName>
                                        </p:attrNameLst>
                                      </p:cBhvr>
                                      <p:tavLst>
                                        <p:tav tm="0">
                                          <p:val>
                                            <p:fltVal val="0"/>
                                          </p:val>
                                        </p:tav>
                                        <p:tav tm="100000">
                                          <p:val>
                                            <p:strVal val="#ppt_w"/>
                                          </p:val>
                                        </p:tav>
                                      </p:tavLst>
                                    </p:anim>
                                    <p:anim calcmode="lin" valueType="num">
                                      <p:cBhvr>
                                        <p:cTn id="270" dur="500" fill="hold"/>
                                        <p:tgtEl>
                                          <p:spTgt spid="294"/>
                                        </p:tgtEl>
                                        <p:attrNameLst>
                                          <p:attrName>ppt_h</p:attrName>
                                        </p:attrNameLst>
                                      </p:cBhvr>
                                      <p:tavLst>
                                        <p:tav tm="0">
                                          <p:val>
                                            <p:fltVal val="0"/>
                                          </p:val>
                                        </p:tav>
                                        <p:tav tm="100000">
                                          <p:val>
                                            <p:strVal val="#ppt_h"/>
                                          </p:val>
                                        </p:tav>
                                      </p:tavLst>
                                    </p:anim>
                                    <p:animEffect transition="in" filter="fade">
                                      <p:cBhvr>
                                        <p:cTn id="271" dur="500"/>
                                        <p:tgtEl>
                                          <p:spTgt spid="294"/>
                                        </p:tgtEl>
                                      </p:cBhvr>
                                    </p:animEffect>
                                  </p:childTnLst>
                                </p:cTn>
                              </p:par>
                              <p:par>
                                <p:cTn id="272" presetID="53" presetClass="entr" presetSubtype="16" fill="hold" nodeType="withEffect">
                                  <p:stCondLst>
                                    <p:cond delay="0"/>
                                  </p:stCondLst>
                                  <p:childTnLst>
                                    <p:set>
                                      <p:cBhvr>
                                        <p:cTn id="273" dur="1" fill="hold">
                                          <p:stCondLst>
                                            <p:cond delay="0"/>
                                          </p:stCondLst>
                                        </p:cTn>
                                        <p:tgtEl>
                                          <p:spTgt spid="117"/>
                                        </p:tgtEl>
                                        <p:attrNameLst>
                                          <p:attrName>style.visibility</p:attrName>
                                        </p:attrNameLst>
                                      </p:cBhvr>
                                      <p:to>
                                        <p:strVal val="visible"/>
                                      </p:to>
                                    </p:set>
                                    <p:anim calcmode="lin" valueType="num">
                                      <p:cBhvr>
                                        <p:cTn id="274" dur="500" fill="hold"/>
                                        <p:tgtEl>
                                          <p:spTgt spid="117"/>
                                        </p:tgtEl>
                                        <p:attrNameLst>
                                          <p:attrName>ppt_w</p:attrName>
                                        </p:attrNameLst>
                                      </p:cBhvr>
                                      <p:tavLst>
                                        <p:tav tm="0">
                                          <p:val>
                                            <p:fltVal val="0"/>
                                          </p:val>
                                        </p:tav>
                                        <p:tav tm="100000">
                                          <p:val>
                                            <p:strVal val="#ppt_w"/>
                                          </p:val>
                                        </p:tav>
                                      </p:tavLst>
                                    </p:anim>
                                    <p:anim calcmode="lin" valueType="num">
                                      <p:cBhvr>
                                        <p:cTn id="275" dur="500" fill="hold"/>
                                        <p:tgtEl>
                                          <p:spTgt spid="117"/>
                                        </p:tgtEl>
                                        <p:attrNameLst>
                                          <p:attrName>ppt_h</p:attrName>
                                        </p:attrNameLst>
                                      </p:cBhvr>
                                      <p:tavLst>
                                        <p:tav tm="0">
                                          <p:val>
                                            <p:fltVal val="0"/>
                                          </p:val>
                                        </p:tav>
                                        <p:tav tm="100000">
                                          <p:val>
                                            <p:strVal val="#ppt_h"/>
                                          </p:val>
                                        </p:tav>
                                      </p:tavLst>
                                    </p:anim>
                                    <p:animEffect transition="in" filter="fade">
                                      <p:cBhvr>
                                        <p:cTn id="276" dur="500"/>
                                        <p:tgtEl>
                                          <p:spTgt spid="117"/>
                                        </p:tgtEl>
                                      </p:cBhvr>
                                    </p:animEffect>
                                  </p:childTnLst>
                                </p:cTn>
                              </p:par>
                              <p:par>
                                <p:cTn id="277" presetID="53" presetClass="entr" presetSubtype="16" fill="hold" nodeType="withEffect">
                                  <p:stCondLst>
                                    <p:cond delay="0"/>
                                  </p:stCondLst>
                                  <p:childTnLst>
                                    <p:set>
                                      <p:cBhvr>
                                        <p:cTn id="278" dur="1" fill="hold">
                                          <p:stCondLst>
                                            <p:cond delay="0"/>
                                          </p:stCondLst>
                                        </p:cTn>
                                        <p:tgtEl>
                                          <p:spTgt spid="246"/>
                                        </p:tgtEl>
                                        <p:attrNameLst>
                                          <p:attrName>style.visibility</p:attrName>
                                        </p:attrNameLst>
                                      </p:cBhvr>
                                      <p:to>
                                        <p:strVal val="visible"/>
                                      </p:to>
                                    </p:set>
                                    <p:anim calcmode="lin" valueType="num">
                                      <p:cBhvr>
                                        <p:cTn id="279" dur="500" fill="hold"/>
                                        <p:tgtEl>
                                          <p:spTgt spid="246"/>
                                        </p:tgtEl>
                                        <p:attrNameLst>
                                          <p:attrName>ppt_w</p:attrName>
                                        </p:attrNameLst>
                                      </p:cBhvr>
                                      <p:tavLst>
                                        <p:tav tm="0">
                                          <p:val>
                                            <p:fltVal val="0"/>
                                          </p:val>
                                        </p:tav>
                                        <p:tav tm="100000">
                                          <p:val>
                                            <p:strVal val="#ppt_w"/>
                                          </p:val>
                                        </p:tav>
                                      </p:tavLst>
                                    </p:anim>
                                    <p:anim calcmode="lin" valueType="num">
                                      <p:cBhvr>
                                        <p:cTn id="280" dur="500" fill="hold"/>
                                        <p:tgtEl>
                                          <p:spTgt spid="246"/>
                                        </p:tgtEl>
                                        <p:attrNameLst>
                                          <p:attrName>ppt_h</p:attrName>
                                        </p:attrNameLst>
                                      </p:cBhvr>
                                      <p:tavLst>
                                        <p:tav tm="0">
                                          <p:val>
                                            <p:fltVal val="0"/>
                                          </p:val>
                                        </p:tav>
                                        <p:tav tm="100000">
                                          <p:val>
                                            <p:strVal val="#ppt_h"/>
                                          </p:val>
                                        </p:tav>
                                      </p:tavLst>
                                    </p:anim>
                                    <p:animEffect transition="in" filter="fade">
                                      <p:cBhvr>
                                        <p:cTn id="281" dur="500"/>
                                        <p:tgtEl>
                                          <p:spTgt spid="246"/>
                                        </p:tgtEl>
                                      </p:cBhvr>
                                    </p:animEffect>
                                  </p:childTnLst>
                                </p:cTn>
                              </p:par>
                              <p:par>
                                <p:cTn id="282" presetID="53" presetClass="entr" presetSubtype="16" fill="hold" nodeType="withEffect">
                                  <p:stCondLst>
                                    <p:cond delay="0"/>
                                  </p:stCondLst>
                                  <p:childTnLst>
                                    <p:set>
                                      <p:cBhvr>
                                        <p:cTn id="283" dur="1" fill="hold">
                                          <p:stCondLst>
                                            <p:cond delay="0"/>
                                          </p:stCondLst>
                                        </p:cTn>
                                        <p:tgtEl>
                                          <p:spTgt spid="332"/>
                                        </p:tgtEl>
                                        <p:attrNameLst>
                                          <p:attrName>style.visibility</p:attrName>
                                        </p:attrNameLst>
                                      </p:cBhvr>
                                      <p:to>
                                        <p:strVal val="visible"/>
                                      </p:to>
                                    </p:set>
                                    <p:anim calcmode="lin" valueType="num">
                                      <p:cBhvr>
                                        <p:cTn id="284" dur="500" fill="hold"/>
                                        <p:tgtEl>
                                          <p:spTgt spid="332"/>
                                        </p:tgtEl>
                                        <p:attrNameLst>
                                          <p:attrName>ppt_w</p:attrName>
                                        </p:attrNameLst>
                                      </p:cBhvr>
                                      <p:tavLst>
                                        <p:tav tm="0">
                                          <p:val>
                                            <p:fltVal val="0"/>
                                          </p:val>
                                        </p:tav>
                                        <p:tav tm="100000">
                                          <p:val>
                                            <p:strVal val="#ppt_w"/>
                                          </p:val>
                                        </p:tav>
                                      </p:tavLst>
                                    </p:anim>
                                    <p:anim calcmode="lin" valueType="num">
                                      <p:cBhvr>
                                        <p:cTn id="285" dur="500" fill="hold"/>
                                        <p:tgtEl>
                                          <p:spTgt spid="332"/>
                                        </p:tgtEl>
                                        <p:attrNameLst>
                                          <p:attrName>ppt_h</p:attrName>
                                        </p:attrNameLst>
                                      </p:cBhvr>
                                      <p:tavLst>
                                        <p:tav tm="0">
                                          <p:val>
                                            <p:fltVal val="0"/>
                                          </p:val>
                                        </p:tav>
                                        <p:tav tm="100000">
                                          <p:val>
                                            <p:strVal val="#ppt_h"/>
                                          </p:val>
                                        </p:tav>
                                      </p:tavLst>
                                    </p:anim>
                                    <p:animEffect transition="in" filter="fade">
                                      <p:cBhvr>
                                        <p:cTn id="286" dur="5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8" grpId="0"/>
      <p:bldP spid="130" grpId="0" animBg="1"/>
      <p:bldP spid="132" grpId="0" animBg="1"/>
      <p:bldP spid="134" grpId="0"/>
      <p:bldP spid="141" grpId="0" animBg="1"/>
      <p:bldP spid="240" grpId="0"/>
      <p:bldP spid="242" grpId="0" animBg="1"/>
      <p:bldP spid="266" grpId="0"/>
      <p:bldP spid="272" grpId="0"/>
      <p:bldP spid="274" grpId="0" animBg="1"/>
      <p:bldP spid="276" grpId="0" animBg="1"/>
      <p:bldP spid="278" grpId="0"/>
      <p:bldP spid="282" grpId="0"/>
      <p:bldP spid="285" grpId="0"/>
      <p:bldP spid="288" grpId="0"/>
      <p:bldP spid="291" grpId="0"/>
      <p:bldP spid="24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4097087" y="53352"/>
            <a:ext cx="10039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 edition</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94" y="827934"/>
            <a:ext cx="4959883" cy="4081646"/>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90893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4097087" y="53352"/>
            <a:ext cx="10039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 edition</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460" y="677885"/>
            <a:ext cx="7251152" cy="4109483"/>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61</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711579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4097087" y="53352"/>
            <a:ext cx="10039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First edition</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00" y="715072"/>
            <a:ext cx="7805271" cy="3938499"/>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080953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4097087" y="53352"/>
            <a:ext cx="1150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589" y="736321"/>
            <a:ext cx="4813250" cy="4011042"/>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08837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bg1"/>
                      </a:solidFill>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t="666"/>
          <a:stretch/>
        </p:blipFill>
        <p:spPr>
          <a:xfrm>
            <a:off x="1746736" y="677885"/>
            <a:ext cx="5855334" cy="4104016"/>
          </a:xfrm>
          <a:prstGeom prst="rect">
            <a:avLst/>
          </a:prstGeom>
        </p:spPr>
      </p:pic>
      <p:sp>
        <p:nvSpPr>
          <p:cNvPr id="15" name="TextBox 6"/>
          <p:cNvSpPr txBox="1">
            <a:spLocks noChangeArrowheads="1"/>
          </p:cNvSpPr>
          <p:nvPr/>
        </p:nvSpPr>
        <p:spPr bwMode="auto">
          <a:xfrm>
            <a:off x="4097087" y="53352"/>
            <a:ext cx="1150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64</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2512989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79" y="715072"/>
            <a:ext cx="7804912" cy="3938499"/>
          </a:xfrm>
          <a:prstGeom prst="rect">
            <a:avLst/>
          </a:prstGeom>
        </p:spPr>
      </p:pic>
      <p:sp>
        <p:nvSpPr>
          <p:cNvPr id="15" name="TextBox 6"/>
          <p:cNvSpPr txBox="1">
            <a:spLocks noChangeArrowheads="1"/>
          </p:cNvSpPr>
          <p:nvPr/>
        </p:nvSpPr>
        <p:spPr bwMode="auto">
          <a:xfrm>
            <a:off x="4097087" y="53352"/>
            <a:ext cx="1150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Second edition</a:t>
            </a:r>
          </a:p>
        </p:txBody>
      </p:sp>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312543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41270" y="240588"/>
            <a:ext cx="1829347"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SHA-3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5" name="TextBox 6"/>
          <p:cNvSpPr txBox="1">
            <a:spLocks noChangeArrowheads="1"/>
          </p:cNvSpPr>
          <p:nvPr/>
        </p:nvSpPr>
        <p:spPr bwMode="auto">
          <a:xfrm>
            <a:off x="4109040" y="53352"/>
            <a:ext cx="9799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Third edition</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35" y="1205895"/>
            <a:ext cx="6992403" cy="2927200"/>
          </a:xfrm>
          <a:prstGeom prst="rect">
            <a:avLst/>
          </a:prstGeom>
        </p:spPr>
      </p:pic>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816094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741270" y="240588"/>
            <a:ext cx="1715534"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Block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079" y="865458"/>
            <a:ext cx="4173916" cy="4000292"/>
          </a:xfrm>
          <a:prstGeom prst="rect">
            <a:avLst/>
          </a:prstGeom>
        </p:spPr>
      </p:pic>
      <p:sp>
        <p:nvSpPr>
          <p:cNvPr id="15" name="TextBox 6"/>
          <p:cNvSpPr txBox="1">
            <a:spLocks noChangeArrowheads="1"/>
          </p:cNvSpPr>
          <p:nvPr/>
        </p:nvSpPr>
        <p:spPr bwMode="auto">
          <a:xfrm>
            <a:off x="4109040" y="53352"/>
            <a:ext cx="9799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Third edition</a:t>
            </a:r>
          </a:p>
        </p:txBody>
      </p:sp>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205711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4186735" y="45658"/>
            <a:ext cx="1150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Third edition</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947" y="677885"/>
            <a:ext cx="6512177" cy="4101286"/>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885163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1949692" cy="501422"/>
            <a:chOff x="0" y="176463"/>
            <a:chExt cx="1763480" cy="501422"/>
          </a:xfrm>
        </p:grpSpPr>
        <p:sp>
          <p:nvSpPr>
            <p:cNvPr id="82" name="五邊形 8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1753229" cy="501422"/>
              <a:chOff x="10794" y="133642"/>
              <a:chExt cx="1753229" cy="501422"/>
            </a:xfrm>
          </p:grpSpPr>
          <p:sp>
            <p:nvSpPr>
              <p:cNvPr id="84" name="TextBox 6"/>
              <p:cNvSpPr txBox="1">
                <a:spLocks noChangeArrowheads="1"/>
              </p:cNvSpPr>
              <p:nvPr/>
            </p:nvSpPr>
            <p:spPr bwMode="auto">
              <a:xfrm>
                <a:off x="318567" y="133642"/>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Implementation</a:t>
                </a:r>
                <a:r>
                  <a:rPr lang="en-US" altLang="zh-HK" sz="1200" b="1" dirty="0">
                    <a:solidFill>
                      <a:schemeClr val="bg1"/>
                    </a:solidFill>
                    <a:latin typeface="微软雅黑" panose="020B0503020204020204" pitchFamily="34" charset="-122"/>
                    <a:ea typeface="微软雅黑" panose="020B0503020204020204" pitchFamily="34" charset="-122"/>
                  </a:rPr>
                  <a:t> </a:t>
                </a:r>
                <a:endParaRPr lang="zh-CN" altLang="zh-TW" sz="1100" b="1" dirty="0">
                  <a:solidFill>
                    <a:schemeClr val="bg1"/>
                  </a:solidFill>
                  <a:latin typeface="Arial" pitchFamily="34" charset="0"/>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04</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215489"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516345" y="373454"/>
                <a:ext cx="1123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 structure</a:t>
                </a:r>
              </a:p>
            </p:txBody>
          </p:sp>
        </p:grpSp>
      </p:grpSp>
      <p:sp>
        <p:nvSpPr>
          <p:cNvPr id="90" name="文字方塊 89"/>
          <p:cNvSpPr txBox="1"/>
          <p:nvPr/>
        </p:nvSpPr>
        <p:spPr>
          <a:xfrm>
            <a:off x="3571351" y="240588"/>
            <a:ext cx="205537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Iteration Module</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4" name="TextBox 6"/>
          <p:cNvSpPr txBox="1">
            <a:spLocks noChangeArrowheads="1"/>
          </p:cNvSpPr>
          <p:nvPr/>
        </p:nvSpPr>
        <p:spPr bwMode="auto">
          <a:xfrm>
            <a:off x="4186735" y="45658"/>
            <a:ext cx="1150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b="1" dirty="0">
                <a:solidFill>
                  <a:schemeClr val="bg2">
                    <a:lumMod val="25000"/>
                  </a:schemeClr>
                </a:solidFill>
                <a:latin typeface="Times New Roman" panose="02020603050405020304" pitchFamily="18" charset="0"/>
                <a:cs typeface="Times New Roman" panose="02020603050405020304" pitchFamily="18" charset="0"/>
              </a:rPr>
              <a:t>Third edition</a:t>
            </a:r>
          </a:p>
        </p:txBody>
      </p:sp>
      <p:pic>
        <p:nvPicPr>
          <p:cNvPr id="2" name="圖片 1"/>
          <p:cNvPicPr>
            <a:picLocks noChangeAspect="1"/>
          </p:cNvPicPr>
          <p:nvPr/>
        </p:nvPicPr>
        <p:blipFill rotWithShape="1">
          <a:blip r:embed="rId2">
            <a:extLst>
              <a:ext uri="{28A0092B-C50C-407E-A947-70E740481C1C}">
                <a14:useLocalDpi xmlns:a14="http://schemas.microsoft.com/office/drawing/2010/main" val="0"/>
              </a:ext>
            </a:extLst>
          </a:blip>
          <a:srcRect t="581"/>
          <a:stretch/>
        </p:blipFill>
        <p:spPr>
          <a:xfrm>
            <a:off x="7405175" y="176463"/>
            <a:ext cx="1169672" cy="468922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331" y="645240"/>
            <a:ext cx="5615857" cy="4220443"/>
          </a:xfrm>
          <a:prstGeom prst="rect">
            <a:avLst/>
          </a:prstGeom>
        </p:spPr>
      </p:pic>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69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04764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2258478"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02</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6" name="TextBox 6"/>
          <p:cNvSpPr txBox="1">
            <a:spLocks noChangeArrowheads="1"/>
          </p:cNvSpPr>
          <p:nvPr/>
        </p:nvSpPr>
        <p:spPr bwMode="auto">
          <a:xfrm>
            <a:off x="3630810" y="1878136"/>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2000" b="1" dirty="0">
                <a:solidFill>
                  <a:schemeClr val="tx1">
                    <a:lumMod val="75000"/>
                    <a:lumOff val="25000"/>
                  </a:schemeClr>
                </a:solidFill>
                <a:latin typeface="微软雅黑" panose="020B0503020204020204" pitchFamily="34" charset="-122"/>
                <a:ea typeface="微软雅黑" panose="020B0503020204020204" pitchFamily="34" charset="-122"/>
              </a:rPr>
              <a:t>Related Work </a:t>
            </a:r>
          </a:p>
        </p:txBody>
      </p:sp>
      <p:sp>
        <p:nvSpPr>
          <p:cNvPr id="38" name="TextBox 6"/>
          <p:cNvSpPr txBox="1">
            <a:spLocks noChangeArrowheads="1"/>
          </p:cNvSpPr>
          <p:nvPr/>
        </p:nvSpPr>
        <p:spPr bwMode="auto">
          <a:xfrm>
            <a:off x="2325275"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7" name="直接连接符 6"/>
          <p:cNvCxnSpPr/>
          <p:nvPr/>
        </p:nvCxnSpPr>
        <p:spPr>
          <a:xfrm flipV="1">
            <a:off x="3533207" y="2264898"/>
            <a:ext cx="3240387" cy="1334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 name="文字方塊 1"/>
          <p:cNvSpPr txBox="1"/>
          <p:nvPr/>
        </p:nvSpPr>
        <p:spPr>
          <a:xfrm>
            <a:off x="3471049" y="2269007"/>
            <a:ext cx="3302705" cy="507831"/>
          </a:xfrm>
          <a:prstGeom prst="rect">
            <a:avLst/>
          </a:prstGeom>
          <a:noFill/>
        </p:spPr>
        <p:txBody>
          <a:bodyPr wrap="square" rtlCol="0">
            <a:spAutoFit/>
          </a:bodyPr>
          <a:lstStyle/>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Secure Hash Algorithm ( SHA )</a:t>
            </a:r>
          </a:p>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Advanced eXtensible Interface ( AXI )</a:t>
            </a:r>
            <a:endParaRPr lang="zh-TW" altLang="en-US"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7</a:t>
            </a:fld>
            <a:endParaRPr lang="zh-CN" altLang="en-US" dirty="0">
              <a:solidFill>
                <a:prstClr val="black">
                  <a:tint val="75000"/>
                </a:prstClr>
              </a:solidFill>
            </a:endParaRPr>
          </a:p>
        </p:txBody>
      </p:sp>
    </p:spTree>
    <p:extLst>
      <p:ext uri="{BB962C8B-B14F-4D97-AF65-F5344CB8AC3E}">
        <p14:creationId xmlns:p14="http://schemas.microsoft.com/office/powerpoint/2010/main" val="2847274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00">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8"/>
                                        </p:tgtEl>
                                        <p:attrNameLst>
                                          <p:attrName>style.visibility</p:attrName>
                                        </p:attrNameLst>
                                      </p:cBhvr>
                                      <p:to>
                                        <p:strVal val="visible"/>
                                      </p:to>
                                    </p:set>
                                    <p:animEffect transition="in" filter="fade">
                                      <p:cBhvr>
                                        <p:cTn id="257" dur="200"/>
                                        <p:tgtEl>
                                          <p:spTgt spid="38"/>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5"/>
                                        </p:tgtEl>
                                        <p:attrNameLst>
                                          <p:attrName>style.visibility</p:attrName>
                                        </p:attrNameLst>
                                      </p:cBhvr>
                                      <p:to>
                                        <p:strVal val="visible"/>
                                      </p:to>
                                    </p:set>
                                    <p:animEffect transition="in" filter="fade">
                                      <p:cBhvr>
                                        <p:cTn id="260" dur="200"/>
                                        <p:tgtEl>
                                          <p:spTgt spid="35"/>
                                        </p:tgtEl>
                                      </p:cBhvr>
                                    </p:animEffect>
                                  </p:childTnLst>
                                </p:cTn>
                              </p:par>
                            </p:childTnLst>
                          </p:cTn>
                        </p:par>
                        <p:par>
                          <p:cTn id="261" fill="hold">
                            <p:stCondLst>
                              <p:cond delay="800"/>
                            </p:stCondLst>
                            <p:childTnLst>
                              <p:par>
                                <p:cTn id="262" presetID="53" presetClass="entr" presetSubtype="16" fill="hold" grpId="0" nodeType="afterEffect">
                                  <p:stCondLst>
                                    <p:cond delay="0"/>
                                  </p:stCondLst>
                                  <p:childTnLst>
                                    <p:set>
                                      <p:cBhvr>
                                        <p:cTn id="263" dur="1" fill="hold">
                                          <p:stCondLst>
                                            <p:cond delay="0"/>
                                          </p:stCondLst>
                                        </p:cTn>
                                        <p:tgtEl>
                                          <p:spTgt spid="36"/>
                                        </p:tgtEl>
                                        <p:attrNameLst>
                                          <p:attrName>style.visibility</p:attrName>
                                        </p:attrNameLst>
                                      </p:cBhvr>
                                      <p:to>
                                        <p:strVal val="visible"/>
                                      </p:to>
                                    </p:set>
                                    <p:anim calcmode="lin" valueType="num">
                                      <p:cBhvr>
                                        <p:cTn id="264" dur="200" fill="hold"/>
                                        <p:tgtEl>
                                          <p:spTgt spid="36"/>
                                        </p:tgtEl>
                                        <p:attrNameLst>
                                          <p:attrName>ppt_w</p:attrName>
                                        </p:attrNameLst>
                                      </p:cBhvr>
                                      <p:tavLst>
                                        <p:tav tm="0">
                                          <p:val>
                                            <p:fltVal val="0"/>
                                          </p:val>
                                        </p:tav>
                                        <p:tav tm="100000">
                                          <p:val>
                                            <p:strVal val="#ppt_w"/>
                                          </p:val>
                                        </p:tav>
                                      </p:tavLst>
                                    </p:anim>
                                    <p:anim calcmode="lin" valueType="num">
                                      <p:cBhvr>
                                        <p:cTn id="265" dur="200" fill="hold"/>
                                        <p:tgtEl>
                                          <p:spTgt spid="36"/>
                                        </p:tgtEl>
                                        <p:attrNameLst>
                                          <p:attrName>ppt_h</p:attrName>
                                        </p:attrNameLst>
                                      </p:cBhvr>
                                      <p:tavLst>
                                        <p:tav tm="0">
                                          <p:val>
                                            <p:fltVal val="0"/>
                                          </p:val>
                                        </p:tav>
                                        <p:tav tm="100000">
                                          <p:val>
                                            <p:strVal val="#ppt_h"/>
                                          </p:val>
                                        </p:tav>
                                      </p:tavLst>
                                    </p:anim>
                                    <p:animEffect transition="in" filter="fade">
                                      <p:cBhvr>
                                        <p:cTn id="266" dur="200"/>
                                        <p:tgtEl>
                                          <p:spTgt spid="36"/>
                                        </p:tgtEl>
                                      </p:cBhvr>
                                    </p:animEffect>
                                  </p:childTnLst>
                                </p:cTn>
                              </p:par>
                              <p:par>
                                <p:cTn id="267" presetID="26" presetClass="entr" presetSubtype="0" fill="hold" grpId="0" nodeType="withEffect">
                                  <p:stCondLst>
                                    <p:cond delay="0"/>
                                  </p:stCondLst>
                                  <p:childTnLst>
                                    <p:set>
                                      <p:cBhvr>
                                        <p:cTn id="268" dur="1" fill="hold">
                                          <p:stCondLst>
                                            <p:cond delay="0"/>
                                          </p:stCondLst>
                                        </p:cTn>
                                        <p:tgtEl>
                                          <p:spTgt spid="2"/>
                                        </p:tgtEl>
                                        <p:attrNameLst>
                                          <p:attrName>style.visibility</p:attrName>
                                        </p:attrNameLst>
                                      </p:cBhvr>
                                      <p:to>
                                        <p:strVal val="visible"/>
                                      </p:to>
                                    </p:set>
                                    <p:animEffect transition="in" filter="wipe(down)">
                                      <p:cBhvr>
                                        <p:cTn id="269" dur="58">
                                          <p:stCondLst>
                                            <p:cond delay="0"/>
                                          </p:stCondLst>
                                        </p:cTn>
                                        <p:tgtEl>
                                          <p:spTgt spid="2"/>
                                        </p:tgtEl>
                                      </p:cBhvr>
                                    </p:animEffect>
                                    <p:anim calcmode="lin" valueType="num">
                                      <p:cBhvr>
                                        <p:cTn id="270" dur="18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1" dur="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2" dur="66" tmFilter="0, 0; 0.125,0.2665; 0.25,0.4; 0.375,0.465; 0.5,0.5;  0.625,0.535; 0.75,0.6; 0.875,0.7335; 1,1">
                                          <p:stCondLst>
                                            <p:cond delay="66"/>
                                          </p:stCondLst>
                                        </p:cTn>
                                        <p:tgtEl>
                                          <p:spTgt spid="2"/>
                                        </p:tgtEl>
                                        <p:attrNameLst>
                                          <p:attrName>ppt_y</p:attrName>
                                        </p:attrNameLst>
                                      </p:cBhvr>
                                      <p:tavLst>
                                        <p:tav tm="0" fmla="#ppt_y-sin(pi*$)/9">
                                          <p:val>
                                            <p:fltVal val="0"/>
                                          </p:val>
                                        </p:tav>
                                        <p:tav tm="100000">
                                          <p:val>
                                            <p:fltVal val="1"/>
                                          </p:val>
                                        </p:tav>
                                      </p:tavLst>
                                    </p:anim>
                                    <p:anim calcmode="lin" valueType="num">
                                      <p:cBhvr>
                                        <p:cTn id="273" dur="33" tmFilter="0, 0; 0.125,0.2665; 0.25,0.4; 0.375,0.465; 0.5,0.5;  0.625,0.535; 0.75,0.6; 0.875,0.7335; 1,1">
                                          <p:stCondLst>
                                            <p:cond delay="133"/>
                                          </p:stCondLst>
                                        </p:cTn>
                                        <p:tgtEl>
                                          <p:spTgt spid="2"/>
                                        </p:tgtEl>
                                        <p:attrNameLst>
                                          <p:attrName>ppt_y</p:attrName>
                                        </p:attrNameLst>
                                      </p:cBhvr>
                                      <p:tavLst>
                                        <p:tav tm="0" fmla="#ppt_y-sin(pi*$)/27">
                                          <p:val>
                                            <p:fltVal val="0"/>
                                          </p:val>
                                        </p:tav>
                                        <p:tav tm="100000">
                                          <p:val>
                                            <p:fltVal val="1"/>
                                          </p:val>
                                        </p:tav>
                                      </p:tavLst>
                                    </p:anim>
                                    <p:anim calcmode="lin" valueType="num">
                                      <p:cBhvr>
                                        <p:cTn id="274" dur="17" tmFilter="0, 0; 0.125,0.2665; 0.25,0.4; 0.375,0.465; 0.5,0.5;  0.625,0.535; 0.75,0.6; 0.875,0.7335; 1,1">
                                          <p:stCondLst>
                                            <p:cond delay="166"/>
                                          </p:stCondLst>
                                        </p:cTn>
                                        <p:tgtEl>
                                          <p:spTgt spid="2"/>
                                        </p:tgtEl>
                                        <p:attrNameLst>
                                          <p:attrName>ppt_y</p:attrName>
                                        </p:attrNameLst>
                                      </p:cBhvr>
                                      <p:tavLst>
                                        <p:tav tm="0" fmla="#ppt_y-sin(pi*$)/81">
                                          <p:val>
                                            <p:fltVal val="0"/>
                                          </p:val>
                                        </p:tav>
                                        <p:tav tm="100000">
                                          <p:val>
                                            <p:fltVal val="1"/>
                                          </p:val>
                                        </p:tav>
                                      </p:tavLst>
                                    </p:anim>
                                    <p:animScale>
                                      <p:cBhvr>
                                        <p:cTn id="275" dur="3">
                                          <p:stCondLst>
                                            <p:cond delay="65"/>
                                          </p:stCondLst>
                                        </p:cTn>
                                        <p:tgtEl>
                                          <p:spTgt spid="2"/>
                                        </p:tgtEl>
                                      </p:cBhvr>
                                      <p:to x="100000" y="60000"/>
                                    </p:animScale>
                                    <p:animScale>
                                      <p:cBhvr>
                                        <p:cTn id="276" dur="17" decel="50000">
                                          <p:stCondLst>
                                            <p:cond delay="68"/>
                                          </p:stCondLst>
                                        </p:cTn>
                                        <p:tgtEl>
                                          <p:spTgt spid="2"/>
                                        </p:tgtEl>
                                      </p:cBhvr>
                                      <p:to x="100000" y="100000"/>
                                    </p:animScale>
                                    <p:animScale>
                                      <p:cBhvr>
                                        <p:cTn id="277" dur="3">
                                          <p:stCondLst>
                                            <p:cond delay="131"/>
                                          </p:stCondLst>
                                        </p:cTn>
                                        <p:tgtEl>
                                          <p:spTgt spid="2"/>
                                        </p:tgtEl>
                                      </p:cBhvr>
                                      <p:to x="100000" y="80000"/>
                                    </p:animScale>
                                    <p:animScale>
                                      <p:cBhvr>
                                        <p:cTn id="278" dur="17" decel="50000">
                                          <p:stCondLst>
                                            <p:cond delay="134"/>
                                          </p:stCondLst>
                                        </p:cTn>
                                        <p:tgtEl>
                                          <p:spTgt spid="2"/>
                                        </p:tgtEl>
                                      </p:cBhvr>
                                      <p:to x="100000" y="100000"/>
                                    </p:animScale>
                                    <p:animScale>
                                      <p:cBhvr>
                                        <p:cTn id="279" dur="3">
                                          <p:stCondLst>
                                            <p:cond delay="164"/>
                                          </p:stCondLst>
                                        </p:cTn>
                                        <p:tgtEl>
                                          <p:spTgt spid="2"/>
                                        </p:tgtEl>
                                      </p:cBhvr>
                                      <p:to x="100000" y="90000"/>
                                    </p:animScale>
                                    <p:animScale>
                                      <p:cBhvr>
                                        <p:cTn id="280" dur="17" decel="50000">
                                          <p:stCondLst>
                                            <p:cond delay="167"/>
                                          </p:stCondLst>
                                        </p:cTn>
                                        <p:tgtEl>
                                          <p:spTgt spid="2"/>
                                        </p:tgtEl>
                                      </p:cBhvr>
                                      <p:to x="100000" y="100000"/>
                                    </p:animScale>
                                    <p:animScale>
                                      <p:cBhvr>
                                        <p:cTn id="281" dur="3">
                                          <p:stCondLst>
                                            <p:cond delay="181"/>
                                          </p:stCondLst>
                                        </p:cTn>
                                        <p:tgtEl>
                                          <p:spTgt spid="2"/>
                                        </p:tgtEl>
                                      </p:cBhvr>
                                      <p:to x="100000" y="95000"/>
                                    </p:animScale>
                                    <p:animScale>
                                      <p:cBhvr>
                                        <p:cTn id="282" dur="17" decel="50000">
                                          <p:stCondLst>
                                            <p:cond delay="183"/>
                                          </p:stCondLst>
                                        </p:cTn>
                                        <p:tgtEl>
                                          <p:spTgt spid="2"/>
                                        </p:tgtEl>
                                      </p:cBhvr>
                                      <p:to x="100000" y="100000"/>
                                    </p:animScale>
                                  </p:childTnLst>
                                </p:cTn>
                              </p:par>
                            </p:childTnLst>
                          </p:cTn>
                        </p:par>
                        <p:par>
                          <p:cTn id="283" fill="hold">
                            <p:stCondLst>
                              <p:cond delay="1000"/>
                            </p:stCondLst>
                            <p:childTnLst>
                              <p:par>
                                <p:cTn id="284" presetID="22" presetClass="entr" presetSubtype="8" fill="hold" nodeType="afterEffect">
                                  <p:stCondLst>
                                    <p:cond delay="0"/>
                                  </p:stCondLst>
                                  <p:childTnLst>
                                    <p:set>
                                      <p:cBhvr>
                                        <p:cTn id="285" dur="1" fill="hold">
                                          <p:stCondLst>
                                            <p:cond delay="0"/>
                                          </p:stCondLst>
                                        </p:cTn>
                                        <p:tgtEl>
                                          <p:spTgt spid="7"/>
                                        </p:tgtEl>
                                        <p:attrNameLst>
                                          <p:attrName>style.visibility</p:attrName>
                                        </p:attrNameLst>
                                      </p:cBhvr>
                                      <p:to>
                                        <p:strVal val="visible"/>
                                      </p:to>
                                    </p:set>
                                    <p:animEffect transition="in" filter="wipe(left)">
                                      <p:cBhvr>
                                        <p:cTn id="286"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TextBox 6"/>
          <p:cNvSpPr txBox="1">
            <a:spLocks noChangeArrowheads="1"/>
          </p:cNvSpPr>
          <p:nvPr/>
        </p:nvSpPr>
        <p:spPr bwMode="auto">
          <a:xfrm>
            <a:off x="2258478"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05</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9" name="TextBox 6"/>
          <p:cNvSpPr txBox="1">
            <a:spLocks noChangeArrowheads="1"/>
          </p:cNvSpPr>
          <p:nvPr/>
        </p:nvSpPr>
        <p:spPr bwMode="auto">
          <a:xfrm>
            <a:off x="2325275"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40" name="直接连接符 6"/>
          <p:cNvCxnSpPr/>
          <p:nvPr/>
        </p:nvCxnSpPr>
        <p:spPr>
          <a:xfrm flipV="1">
            <a:off x="3533207" y="2264898"/>
            <a:ext cx="3240387" cy="1334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3471049" y="2269007"/>
            <a:ext cx="3302705" cy="507831"/>
          </a:xfrm>
          <a:prstGeom prst="rect">
            <a:avLst/>
          </a:prstGeom>
          <a:noFill/>
        </p:spPr>
        <p:txBody>
          <a:bodyPr wrap="square" rtlCol="0">
            <a:spAutoFit/>
          </a:bodyPr>
          <a:lstStyle/>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cs typeface="Times New Roman" panose="02020603050405020304" pitchFamily="18" charset="0"/>
              </a:rPr>
              <a:t>FPGA design and implementation</a:t>
            </a:r>
          </a:p>
          <a:p>
            <a:pPr marL="285750" indent="-285750">
              <a:buClr>
                <a:schemeClr val="bg2">
                  <a:lumMod val="50000"/>
                </a:schemeClr>
              </a:buClr>
              <a:buSzPct val="75000"/>
              <a:buFont typeface="Wingdings" panose="05000000000000000000" pitchFamily="2" charset="2"/>
              <a:buChar char="u"/>
            </a:pPr>
            <a:r>
              <a:rPr lang="en-US" altLang="zh-CN" b="1" dirty="0">
                <a:solidFill>
                  <a:schemeClr val="bg2">
                    <a:lumMod val="50000"/>
                  </a:schemeClr>
                </a:solidFill>
                <a:latin typeface="Times New Roman" panose="02020603050405020304" pitchFamily="18" charset="0"/>
                <a:ea typeface="微软雅黑" pitchFamily="34" charset="-122"/>
                <a:cs typeface="Times New Roman" panose="02020603050405020304" pitchFamily="18" charset="0"/>
              </a:rPr>
              <a:t>ASIC </a:t>
            </a:r>
            <a:r>
              <a:rPr lang="en-US" altLang="zh-TW" b="1" dirty="0">
                <a:solidFill>
                  <a:schemeClr val="bg2">
                    <a:lumMod val="50000"/>
                  </a:schemeClr>
                </a:solidFill>
                <a:latin typeface="Times New Roman" panose="02020603050405020304" pitchFamily="18" charset="0"/>
                <a:cs typeface="Times New Roman" panose="02020603050405020304" pitchFamily="18" charset="0"/>
              </a:rPr>
              <a:t>design and implementation</a:t>
            </a:r>
          </a:p>
        </p:txBody>
      </p:sp>
      <p:sp>
        <p:nvSpPr>
          <p:cNvPr id="42" name="TextBox 6"/>
          <p:cNvSpPr txBox="1">
            <a:spLocks noChangeArrowheads="1"/>
          </p:cNvSpPr>
          <p:nvPr/>
        </p:nvSpPr>
        <p:spPr bwMode="auto">
          <a:xfrm>
            <a:off x="3557360" y="1878136"/>
            <a:ext cx="32200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Simulation and Results</a:t>
            </a:r>
            <a:endParaRPr lang="zh-HK"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70</a:t>
            </a:fld>
            <a:endParaRPr lang="zh-CN" altLang="en-US">
              <a:solidFill>
                <a:prstClr val="black">
                  <a:tint val="75000"/>
                </a:prstClr>
              </a:solidFill>
            </a:endParaRPr>
          </a:p>
        </p:txBody>
      </p:sp>
    </p:spTree>
    <p:extLst>
      <p:ext uri="{BB962C8B-B14F-4D97-AF65-F5344CB8AC3E}">
        <p14:creationId xmlns:p14="http://schemas.microsoft.com/office/powerpoint/2010/main" val="90460838"/>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9"/>
                                        </p:tgtEl>
                                        <p:attrNameLst>
                                          <p:attrName>style.visibility</p:attrName>
                                        </p:attrNameLst>
                                      </p:cBhvr>
                                      <p:to>
                                        <p:strVal val="visible"/>
                                      </p:to>
                                    </p:set>
                                    <p:animEffect transition="in" filter="fade">
                                      <p:cBhvr>
                                        <p:cTn id="257" dur="200"/>
                                        <p:tgtEl>
                                          <p:spTgt spid="39"/>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7"/>
                                        </p:tgtEl>
                                        <p:attrNameLst>
                                          <p:attrName>style.visibility</p:attrName>
                                        </p:attrNameLst>
                                      </p:cBhvr>
                                      <p:to>
                                        <p:strVal val="visible"/>
                                      </p:to>
                                    </p:set>
                                    <p:animEffect transition="in" filter="fade">
                                      <p:cBhvr>
                                        <p:cTn id="260" dur="200"/>
                                        <p:tgtEl>
                                          <p:spTgt spid="37"/>
                                        </p:tgtEl>
                                      </p:cBhvr>
                                    </p:animEffect>
                                  </p:childTnLst>
                                </p:cTn>
                              </p:par>
                            </p:childTnLst>
                          </p:cTn>
                        </p:par>
                        <p:par>
                          <p:cTn id="261" fill="hold">
                            <p:stCondLst>
                              <p:cond delay="800"/>
                            </p:stCondLst>
                            <p:childTnLst>
                              <p:par>
                                <p:cTn id="262" presetID="22" presetClass="entr" presetSubtype="8" fill="hold" nodeType="afterEffect">
                                  <p:stCondLst>
                                    <p:cond delay="0"/>
                                  </p:stCondLst>
                                  <p:childTnLst>
                                    <p:set>
                                      <p:cBhvr>
                                        <p:cTn id="263" dur="1" fill="hold">
                                          <p:stCondLst>
                                            <p:cond delay="0"/>
                                          </p:stCondLst>
                                        </p:cTn>
                                        <p:tgtEl>
                                          <p:spTgt spid="40"/>
                                        </p:tgtEl>
                                        <p:attrNameLst>
                                          <p:attrName>style.visibility</p:attrName>
                                        </p:attrNameLst>
                                      </p:cBhvr>
                                      <p:to>
                                        <p:strVal val="visible"/>
                                      </p:to>
                                    </p:set>
                                    <p:animEffect transition="in" filter="wipe(left)">
                                      <p:cBhvr>
                                        <p:cTn id="264" dur="200"/>
                                        <p:tgtEl>
                                          <p:spTgt spid="40"/>
                                        </p:tgtEl>
                                      </p:cBhvr>
                                    </p:animEffect>
                                  </p:childTnLst>
                                </p:cTn>
                              </p:par>
                            </p:childTnLst>
                          </p:cTn>
                        </p:par>
                        <p:par>
                          <p:cTn id="265" fill="hold">
                            <p:stCondLst>
                              <p:cond delay="1000"/>
                            </p:stCondLst>
                            <p:childTnLst>
                              <p:par>
                                <p:cTn id="266" presetID="53" presetClass="entr" presetSubtype="16" fill="hold" grpId="0" nodeType="afterEffect">
                                  <p:stCondLst>
                                    <p:cond delay="0"/>
                                  </p:stCondLst>
                                  <p:childTnLst>
                                    <p:set>
                                      <p:cBhvr>
                                        <p:cTn id="267" dur="1" fill="hold">
                                          <p:stCondLst>
                                            <p:cond delay="0"/>
                                          </p:stCondLst>
                                        </p:cTn>
                                        <p:tgtEl>
                                          <p:spTgt spid="42"/>
                                        </p:tgtEl>
                                        <p:attrNameLst>
                                          <p:attrName>style.visibility</p:attrName>
                                        </p:attrNameLst>
                                      </p:cBhvr>
                                      <p:to>
                                        <p:strVal val="visible"/>
                                      </p:to>
                                    </p:set>
                                    <p:anim calcmode="lin" valueType="num">
                                      <p:cBhvr>
                                        <p:cTn id="268" dur="200" fill="hold"/>
                                        <p:tgtEl>
                                          <p:spTgt spid="42"/>
                                        </p:tgtEl>
                                        <p:attrNameLst>
                                          <p:attrName>ppt_w</p:attrName>
                                        </p:attrNameLst>
                                      </p:cBhvr>
                                      <p:tavLst>
                                        <p:tav tm="0">
                                          <p:val>
                                            <p:fltVal val="0"/>
                                          </p:val>
                                        </p:tav>
                                        <p:tav tm="100000">
                                          <p:val>
                                            <p:strVal val="#ppt_w"/>
                                          </p:val>
                                        </p:tav>
                                      </p:tavLst>
                                    </p:anim>
                                    <p:anim calcmode="lin" valueType="num">
                                      <p:cBhvr>
                                        <p:cTn id="269" dur="200" fill="hold"/>
                                        <p:tgtEl>
                                          <p:spTgt spid="42"/>
                                        </p:tgtEl>
                                        <p:attrNameLst>
                                          <p:attrName>ppt_h</p:attrName>
                                        </p:attrNameLst>
                                      </p:cBhvr>
                                      <p:tavLst>
                                        <p:tav tm="0">
                                          <p:val>
                                            <p:fltVal val="0"/>
                                          </p:val>
                                        </p:tav>
                                        <p:tav tm="100000">
                                          <p:val>
                                            <p:strVal val="#ppt_h"/>
                                          </p:val>
                                        </p:tav>
                                      </p:tavLst>
                                    </p:anim>
                                    <p:animEffect transition="in" filter="fade">
                                      <p:cBhvr>
                                        <p:cTn id="270" dur="200"/>
                                        <p:tgtEl>
                                          <p:spTgt spid="42"/>
                                        </p:tgtEl>
                                      </p:cBhvr>
                                    </p:animEffect>
                                  </p:childTnLst>
                                </p:cTn>
                              </p:par>
                            </p:childTnLst>
                          </p:cTn>
                        </p:par>
                        <p:par>
                          <p:cTn id="271" fill="hold">
                            <p:stCondLst>
                              <p:cond delay="1200"/>
                            </p:stCondLst>
                            <p:childTnLst>
                              <p:par>
                                <p:cTn id="272" presetID="53" presetClass="entr" presetSubtype="16" fill="hold" grpId="0" nodeType="afterEffect">
                                  <p:stCondLst>
                                    <p:cond delay="0"/>
                                  </p:stCondLst>
                                  <p:childTnLst>
                                    <p:set>
                                      <p:cBhvr>
                                        <p:cTn id="273" dur="1" fill="hold">
                                          <p:stCondLst>
                                            <p:cond delay="0"/>
                                          </p:stCondLst>
                                        </p:cTn>
                                        <p:tgtEl>
                                          <p:spTgt spid="41"/>
                                        </p:tgtEl>
                                        <p:attrNameLst>
                                          <p:attrName>style.visibility</p:attrName>
                                        </p:attrNameLst>
                                      </p:cBhvr>
                                      <p:to>
                                        <p:strVal val="visible"/>
                                      </p:to>
                                    </p:set>
                                    <p:anim calcmode="lin" valueType="num">
                                      <p:cBhvr>
                                        <p:cTn id="274" dur="500" fill="hold"/>
                                        <p:tgtEl>
                                          <p:spTgt spid="41"/>
                                        </p:tgtEl>
                                        <p:attrNameLst>
                                          <p:attrName>ppt_w</p:attrName>
                                        </p:attrNameLst>
                                      </p:cBhvr>
                                      <p:tavLst>
                                        <p:tav tm="0">
                                          <p:val>
                                            <p:fltVal val="0"/>
                                          </p:val>
                                        </p:tav>
                                        <p:tav tm="100000">
                                          <p:val>
                                            <p:strVal val="#ppt_w"/>
                                          </p:val>
                                        </p:tav>
                                      </p:tavLst>
                                    </p:anim>
                                    <p:anim calcmode="lin" valueType="num">
                                      <p:cBhvr>
                                        <p:cTn id="275" dur="500" fill="hold"/>
                                        <p:tgtEl>
                                          <p:spTgt spid="41"/>
                                        </p:tgtEl>
                                        <p:attrNameLst>
                                          <p:attrName>ppt_h</p:attrName>
                                        </p:attrNameLst>
                                      </p:cBhvr>
                                      <p:tavLst>
                                        <p:tav tm="0">
                                          <p:val>
                                            <p:fltVal val="0"/>
                                          </p:val>
                                        </p:tav>
                                        <p:tav tm="100000">
                                          <p:val>
                                            <p:strVal val="#ppt_h"/>
                                          </p:val>
                                        </p:tav>
                                      </p:tavLst>
                                    </p:anim>
                                    <p:animEffect transition="in" filter="fade">
                                      <p:cBhvr>
                                        <p:cTn id="27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P spid="39" grpId="0"/>
      <p:bldP spid="41" grpId="0"/>
      <p:bldP spid="42"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90" name="文字方塊 89"/>
          <p:cNvSpPr txBox="1"/>
          <p:nvPr/>
        </p:nvSpPr>
        <p:spPr>
          <a:xfrm>
            <a:off x="3571351" y="240588"/>
            <a:ext cx="2280048"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FPGA Design Flow</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262" y="819602"/>
            <a:ext cx="1704810" cy="4217824"/>
          </a:xfrm>
          <a:prstGeom prst="rect">
            <a:avLst/>
          </a:prstGeom>
        </p:spPr>
      </p:pic>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71</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5148275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90" name="文字方塊 89"/>
          <p:cNvSpPr txBox="1"/>
          <p:nvPr/>
        </p:nvSpPr>
        <p:spPr>
          <a:xfrm>
            <a:off x="3571351" y="240588"/>
            <a:ext cx="3317831"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Usable Area &amp; STA Reports </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11" y="746263"/>
            <a:ext cx="3865846" cy="4388125"/>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836" y="2341911"/>
            <a:ext cx="4811164" cy="715605"/>
          </a:xfrm>
          <a:prstGeom prst="rect">
            <a:avLst/>
          </a:prstGeom>
        </p:spPr>
      </p:pic>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8844152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90" name="文字方塊 89"/>
          <p:cNvSpPr txBox="1"/>
          <p:nvPr/>
        </p:nvSpPr>
        <p:spPr>
          <a:xfrm>
            <a:off x="3102223" y="239836"/>
            <a:ext cx="4824398"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Write &amp; Read Channel Signal Waveforms</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72" y="947189"/>
            <a:ext cx="7863840" cy="1862039"/>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91" y="3302955"/>
            <a:ext cx="7860621" cy="1418795"/>
          </a:xfrm>
          <a:prstGeom prst="rect">
            <a:avLst/>
          </a:prstGeom>
        </p:spPr>
      </p:pic>
      <p:sp>
        <p:nvSpPr>
          <p:cNvPr id="4" name="圓角矩形 3"/>
          <p:cNvSpPr/>
          <p:nvPr/>
        </p:nvSpPr>
        <p:spPr>
          <a:xfrm>
            <a:off x="3102223" y="1142583"/>
            <a:ext cx="1135821" cy="29790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6" name="圓角矩形 15"/>
          <p:cNvSpPr/>
          <p:nvPr/>
        </p:nvSpPr>
        <p:spPr>
          <a:xfrm>
            <a:off x="3220277" y="3863398"/>
            <a:ext cx="4102873" cy="47801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5" name="文字方塊 4"/>
          <p:cNvSpPr txBox="1"/>
          <p:nvPr/>
        </p:nvSpPr>
        <p:spPr>
          <a:xfrm>
            <a:off x="3880746" y="670190"/>
            <a:ext cx="1172309" cy="300082"/>
          </a:xfrm>
          <a:prstGeom prst="rect">
            <a:avLst/>
          </a:prstGeom>
          <a:noFill/>
        </p:spPr>
        <p:txBody>
          <a:bodyPr wrap="none" rtlCol="0">
            <a:spAutoFit/>
          </a:bodyPr>
          <a:lstStyle/>
          <a:p>
            <a:r>
              <a:rPr lang="en-US" altLang="zh-TW"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Write signal</a:t>
            </a:r>
            <a:endParaRPr lang="zh-TW"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7" name="肘形接點 6"/>
          <p:cNvCxnSpPr>
            <a:stCxn id="5" idx="1"/>
            <a:endCxn id="4" idx="0"/>
          </p:cNvCxnSpPr>
          <p:nvPr/>
        </p:nvCxnSpPr>
        <p:spPr>
          <a:xfrm rot="10800000" flipV="1">
            <a:off x="3670134" y="820231"/>
            <a:ext cx="210612" cy="322352"/>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417215" y="2936186"/>
            <a:ext cx="1016176" cy="300082"/>
          </a:xfrm>
          <a:prstGeom prst="rect">
            <a:avLst/>
          </a:prstGeom>
          <a:noFill/>
          <a:ln>
            <a:noFill/>
          </a:ln>
        </p:spPr>
        <p:txBody>
          <a:bodyPr wrap="none" rtlCol="0">
            <a:spAutoFit/>
          </a:bodyPr>
          <a:lstStyle/>
          <a:p>
            <a:r>
              <a:rPr lang="en-US" altLang="zh-TW" dirty="0">
                <a:solidFill>
                  <a:srgbClr val="FF0000"/>
                </a:solidFill>
                <a:latin typeface="Microsoft YaHei" panose="020B0503020204020204" pitchFamily="34" charset="-122"/>
                <a:ea typeface="Microsoft YaHei" panose="020B0503020204020204" pitchFamily="34" charset="-122"/>
              </a:rPr>
              <a:t>Read data</a:t>
            </a:r>
            <a:endParaRPr lang="zh-TW" altLang="en-US" dirty="0">
              <a:solidFill>
                <a:srgbClr val="FF0000"/>
              </a:solidFill>
              <a:latin typeface="Microsoft YaHei" panose="020B0503020204020204" pitchFamily="34" charset="-122"/>
              <a:ea typeface="Microsoft YaHei" panose="020B0503020204020204" pitchFamily="34" charset="-122"/>
            </a:endParaRPr>
          </a:p>
        </p:txBody>
      </p:sp>
      <p:cxnSp>
        <p:nvCxnSpPr>
          <p:cNvPr id="14" name="肘形接點 13"/>
          <p:cNvCxnSpPr>
            <a:stCxn id="11" idx="1"/>
            <a:endCxn id="16" idx="0"/>
          </p:cNvCxnSpPr>
          <p:nvPr/>
        </p:nvCxnSpPr>
        <p:spPr>
          <a:xfrm rot="10800000" flipV="1">
            <a:off x="5271715" y="3086226"/>
            <a:ext cx="145501" cy="777171"/>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8272905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90" name="文字方塊 89"/>
          <p:cNvSpPr txBox="1"/>
          <p:nvPr/>
        </p:nvSpPr>
        <p:spPr>
          <a:xfrm>
            <a:off x="3634962" y="240588"/>
            <a:ext cx="2983958"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SHA-3 Signal Waveforms</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05" y="1390538"/>
            <a:ext cx="8489171" cy="1130252"/>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3" y="3241138"/>
            <a:ext cx="8489172" cy="1165421"/>
          </a:xfrm>
          <a:prstGeom prst="rect">
            <a:avLst/>
          </a:prstGeom>
        </p:spPr>
      </p:pic>
      <p:sp>
        <p:nvSpPr>
          <p:cNvPr id="16" name="圓角矩形 15"/>
          <p:cNvSpPr/>
          <p:nvPr/>
        </p:nvSpPr>
        <p:spPr>
          <a:xfrm>
            <a:off x="3760967" y="1701579"/>
            <a:ext cx="890546" cy="349858"/>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7" name="圓角矩形 16"/>
          <p:cNvSpPr/>
          <p:nvPr/>
        </p:nvSpPr>
        <p:spPr>
          <a:xfrm>
            <a:off x="3347498" y="4102873"/>
            <a:ext cx="5343277" cy="30368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8" name="文字方塊 17"/>
          <p:cNvSpPr txBox="1"/>
          <p:nvPr/>
        </p:nvSpPr>
        <p:spPr>
          <a:xfrm>
            <a:off x="6230554" y="4764986"/>
            <a:ext cx="1219817" cy="300082"/>
          </a:xfrm>
          <a:prstGeom prst="rect">
            <a:avLst/>
          </a:prstGeom>
          <a:noFill/>
          <a:ln>
            <a:noFill/>
          </a:ln>
        </p:spPr>
        <p:txBody>
          <a:bodyPr wrap="square" rtlCol="0">
            <a:spAutoFit/>
          </a:bodyPr>
          <a:lstStyle/>
          <a:p>
            <a:r>
              <a:rPr lang="en-US" altLang="zh-TW" dirty="0">
                <a:solidFill>
                  <a:srgbClr val="FF0000"/>
                </a:solidFill>
                <a:latin typeface="Microsoft YaHei" panose="020B0503020204020204" pitchFamily="34" charset="-122"/>
                <a:ea typeface="Microsoft YaHei" panose="020B0503020204020204" pitchFamily="34" charset="-122"/>
              </a:rPr>
              <a:t>Output data</a:t>
            </a:r>
            <a:endParaRPr lang="zh-TW" altLang="en-US" dirty="0">
              <a:solidFill>
                <a:srgbClr val="FF0000"/>
              </a:solidFill>
              <a:latin typeface="Microsoft YaHei" panose="020B0503020204020204" pitchFamily="34" charset="-122"/>
              <a:ea typeface="Microsoft YaHei" panose="020B0503020204020204" pitchFamily="34" charset="-122"/>
            </a:endParaRPr>
          </a:p>
        </p:txBody>
      </p:sp>
      <p:cxnSp>
        <p:nvCxnSpPr>
          <p:cNvPr id="19" name="肘形接點 18"/>
          <p:cNvCxnSpPr>
            <a:stCxn id="18" idx="1"/>
            <a:endCxn id="17" idx="2"/>
          </p:cNvCxnSpPr>
          <p:nvPr/>
        </p:nvCxnSpPr>
        <p:spPr>
          <a:xfrm rot="10800000">
            <a:off x="6019138" y="4406559"/>
            <a:ext cx="211417" cy="508468"/>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4473526" y="882070"/>
            <a:ext cx="1219817" cy="300082"/>
          </a:xfrm>
          <a:prstGeom prst="rect">
            <a:avLst/>
          </a:prstGeom>
          <a:noFill/>
          <a:ln>
            <a:noFill/>
          </a:ln>
        </p:spPr>
        <p:txBody>
          <a:bodyPr wrap="square" rtlCol="0">
            <a:spAutoFit/>
          </a:bodyPr>
          <a:lstStyle/>
          <a:p>
            <a:r>
              <a:rPr lang="en-US" altLang="zh-TW" dirty="0">
                <a:solidFill>
                  <a:srgbClr val="FF0000"/>
                </a:solidFill>
                <a:latin typeface="Microsoft YaHei" panose="020B0503020204020204" pitchFamily="34" charset="-122"/>
                <a:ea typeface="Microsoft YaHei" panose="020B0503020204020204" pitchFamily="34" charset="-122"/>
              </a:rPr>
              <a:t>Input data</a:t>
            </a:r>
            <a:endParaRPr lang="zh-TW" altLang="en-US" dirty="0">
              <a:solidFill>
                <a:srgbClr val="FF0000"/>
              </a:solidFill>
              <a:latin typeface="Microsoft YaHei" panose="020B0503020204020204" pitchFamily="34" charset="-122"/>
              <a:ea typeface="Microsoft YaHei" panose="020B0503020204020204" pitchFamily="34" charset="-122"/>
            </a:endParaRPr>
          </a:p>
        </p:txBody>
      </p:sp>
      <p:cxnSp>
        <p:nvCxnSpPr>
          <p:cNvPr id="24" name="肘形接點 23"/>
          <p:cNvCxnSpPr>
            <a:stCxn id="23" idx="1"/>
            <a:endCxn id="16" idx="0"/>
          </p:cNvCxnSpPr>
          <p:nvPr/>
        </p:nvCxnSpPr>
        <p:spPr>
          <a:xfrm rot="10800000" flipV="1">
            <a:off x="4206240" y="1032111"/>
            <a:ext cx="267286" cy="669468"/>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74</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140485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48" y="1268526"/>
            <a:ext cx="3689738" cy="1198275"/>
          </a:xfrm>
          <a:prstGeom prst="rect">
            <a:avLst/>
          </a:prstGeom>
          <a:ln>
            <a:solidFill>
              <a:schemeClr val="tx1"/>
            </a:solidFill>
          </a:ln>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475" y="1268526"/>
            <a:ext cx="3689738" cy="1326647"/>
          </a:xfrm>
          <a:prstGeom prst="rect">
            <a:avLst/>
          </a:prstGeom>
          <a:ln>
            <a:solidFill>
              <a:schemeClr val="tx1"/>
            </a:solidFill>
          </a:ln>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48" y="2916636"/>
            <a:ext cx="3689738" cy="1764398"/>
          </a:xfrm>
          <a:prstGeom prst="rect">
            <a:avLst/>
          </a:prstGeom>
          <a:ln>
            <a:solidFill>
              <a:schemeClr val="tx1"/>
            </a:solidFill>
          </a:ln>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475" y="2903061"/>
            <a:ext cx="3689738" cy="2188727"/>
          </a:xfrm>
          <a:prstGeom prst="rect">
            <a:avLst/>
          </a:prstGeom>
          <a:ln>
            <a:solidFill>
              <a:schemeClr val="tx1"/>
            </a:solidFill>
          </a:ln>
        </p:spPr>
      </p:pic>
      <p:grpSp>
        <p:nvGrpSpPr>
          <p:cNvPr id="49" name="群組 48"/>
          <p:cNvGrpSpPr/>
          <p:nvPr/>
        </p:nvGrpSpPr>
        <p:grpSpPr>
          <a:xfrm>
            <a:off x="0" y="176463"/>
            <a:ext cx="2384612" cy="493727"/>
            <a:chOff x="0" y="176463"/>
            <a:chExt cx="2156862" cy="493727"/>
          </a:xfrm>
        </p:grpSpPr>
        <p:sp>
          <p:nvSpPr>
            <p:cNvPr id="53" name="五邊形 52"/>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7" name="群組 56"/>
            <p:cNvGrpSpPr/>
            <p:nvPr/>
          </p:nvGrpSpPr>
          <p:grpSpPr>
            <a:xfrm>
              <a:off x="10251" y="176463"/>
              <a:ext cx="2146611" cy="493727"/>
              <a:chOff x="10794" y="133642"/>
              <a:chExt cx="2146611" cy="493727"/>
            </a:xfrm>
          </p:grpSpPr>
          <p:sp>
            <p:nvSpPr>
              <p:cNvPr id="58"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59" name="组合 2"/>
              <p:cNvGrpSpPr/>
              <p:nvPr/>
            </p:nvGrpSpPr>
            <p:grpSpPr>
              <a:xfrm>
                <a:off x="10794" y="218992"/>
                <a:ext cx="428395" cy="308512"/>
                <a:chOff x="1497994" y="2322031"/>
                <a:chExt cx="566993" cy="408324"/>
              </a:xfrm>
            </p:grpSpPr>
            <p:sp>
              <p:nvSpPr>
                <p:cNvPr id="62"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60" name="直線接點 59"/>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61"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70" name="文字方塊 69"/>
          <p:cNvSpPr txBox="1"/>
          <p:nvPr/>
        </p:nvSpPr>
        <p:spPr>
          <a:xfrm>
            <a:off x="3469272" y="240588"/>
            <a:ext cx="3044423"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SHA-3 Simulation Results</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9" name="文字方塊 8"/>
          <p:cNvSpPr txBox="1"/>
          <p:nvPr/>
        </p:nvSpPr>
        <p:spPr>
          <a:xfrm>
            <a:off x="2079293" y="953724"/>
            <a:ext cx="1079847" cy="307777"/>
          </a:xfrm>
          <a:prstGeom prst="rect">
            <a:avLst/>
          </a:prstGeom>
          <a:noFill/>
        </p:spPr>
        <p:txBody>
          <a:bodyPr wrap="none" rtlCol="0">
            <a:spAutoFit/>
          </a:bodyPr>
          <a:lstStyle/>
          <a:p>
            <a:r>
              <a:rPr lang="en-US" altLang="zh-TW"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224 result</a:t>
            </a:r>
            <a:endParaRPr lang="zh-TW" altLang="en-US"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2" name="文字方塊 71"/>
          <p:cNvSpPr txBox="1"/>
          <p:nvPr/>
        </p:nvSpPr>
        <p:spPr>
          <a:xfrm>
            <a:off x="2079292" y="2605132"/>
            <a:ext cx="1079847" cy="307777"/>
          </a:xfrm>
          <a:prstGeom prst="rect">
            <a:avLst/>
          </a:prstGeom>
          <a:noFill/>
        </p:spPr>
        <p:txBody>
          <a:bodyPr wrap="none" rtlCol="0">
            <a:spAutoFit/>
          </a:bodyPr>
          <a:lstStyle/>
          <a:p>
            <a:r>
              <a:rPr lang="en-US" altLang="zh-TW"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384 result</a:t>
            </a:r>
            <a:endParaRPr lang="zh-TW" altLang="en-US"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3" name="文字方塊 72"/>
          <p:cNvSpPr txBox="1"/>
          <p:nvPr/>
        </p:nvSpPr>
        <p:spPr>
          <a:xfrm>
            <a:off x="6240420" y="2608859"/>
            <a:ext cx="1079847" cy="307777"/>
          </a:xfrm>
          <a:prstGeom prst="rect">
            <a:avLst/>
          </a:prstGeom>
          <a:noFill/>
        </p:spPr>
        <p:txBody>
          <a:bodyPr wrap="none" rtlCol="0">
            <a:spAutoFit/>
          </a:bodyPr>
          <a:lstStyle/>
          <a:p>
            <a:r>
              <a:rPr lang="en-US" altLang="zh-TW"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512 result</a:t>
            </a:r>
            <a:endParaRPr lang="zh-TW" altLang="en-US"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4" name="文字方塊 73"/>
          <p:cNvSpPr txBox="1"/>
          <p:nvPr/>
        </p:nvSpPr>
        <p:spPr>
          <a:xfrm>
            <a:off x="6240420" y="951454"/>
            <a:ext cx="1079847" cy="307777"/>
          </a:xfrm>
          <a:prstGeom prst="rect">
            <a:avLst/>
          </a:prstGeom>
          <a:noFill/>
        </p:spPr>
        <p:txBody>
          <a:bodyPr wrap="none" rtlCol="0">
            <a:spAutoFit/>
          </a:bodyPr>
          <a:lstStyle/>
          <a:p>
            <a:r>
              <a:rPr lang="en-US" altLang="zh-TW"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256 result</a:t>
            </a:r>
            <a:endParaRPr lang="zh-TW" altLang="en-US" sz="1400" b="1"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0"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582726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90" name="文字方塊 89"/>
          <p:cNvSpPr txBox="1"/>
          <p:nvPr/>
        </p:nvSpPr>
        <p:spPr>
          <a:xfrm>
            <a:off x="3634962" y="240588"/>
            <a:ext cx="2988575"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FPGA Simulation Results</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874825665"/>
              </p:ext>
            </p:extLst>
          </p:nvPr>
        </p:nvGraphicFramePr>
        <p:xfrm>
          <a:off x="65645" y="1542556"/>
          <a:ext cx="5101455" cy="1809792"/>
        </p:xfrm>
        <a:graphic>
          <a:graphicData uri="http://schemas.openxmlformats.org/drawingml/2006/table">
            <a:tbl>
              <a:tblPr firstRow="1" firstCol="1" bandRow="1">
                <a:tableStyleId>{5940675A-B579-460E-94D1-54222C63F5DA}</a:tableStyleId>
              </a:tblPr>
              <a:tblGrid>
                <a:gridCol w="1030389">
                  <a:extLst>
                    <a:ext uri="{9D8B030D-6E8A-4147-A177-3AD203B41FA5}">
                      <a16:colId xmlns:a16="http://schemas.microsoft.com/office/drawing/2014/main" val="3705735411"/>
                    </a:ext>
                  </a:extLst>
                </a:gridCol>
                <a:gridCol w="811294">
                  <a:extLst>
                    <a:ext uri="{9D8B030D-6E8A-4147-A177-3AD203B41FA5}">
                      <a16:colId xmlns:a16="http://schemas.microsoft.com/office/drawing/2014/main" val="3664621134"/>
                    </a:ext>
                  </a:extLst>
                </a:gridCol>
                <a:gridCol w="1056402">
                  <a:extLst>
                    <a:ext uri="{9D8B030D-6E8A-4147-A177-3AD203B41FA5}">
                      <a16:colId xmlns:a16="http://schemas.microsoft.com/office/drawing/2014/main" val="2743188368"/>
                    </a:ext>
                  </a:extLst>
                </a:gridCol>
                <a:gridCol w="1129945">
                  <a:extLst>
                    <a:ext uri="{9D8B030D-6E8A-4147-A177-3AD203B41FA5}">
                      <a16:colId xmlns:a16="http://schemas.microsoft.com/office/drawing/2014/main" val="2272480432"/>
                    </a:ext>
                  </a:extLst>
                </a:gridCol>
                <a:gridCol w="1073425">
                  <a:extLst>
                    <a:ext uri="{9D8B030D-6E8A-4147-A177-3AD203B41FA5}">
                      <a16:colId xmlns:a16="http://schemas.microsoft.com/office/drawing/2014/main" val="4225324856"/>
                    </a:ext>
                  </a:extLst>
                </a:gridCol>
              </a:tblGrid>
              <a:tr h="226224">
                <a:tc gridSpan="2">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TlToBr w="6350" cap="flat" cmpd="sng" algn="ctr">
                      <a:solidFill>
                        <a:schemeClr val="tx1"/>
                      </a:solidFill>
                      <a:prstDash val="solid"/>
                      <a:round/>
                      <a:headEnd type="none" w="med" len="med"/>
                      <a:tailEnd type="none" w="med" len="med"/>
                    </a:lnTlToBr>
                    <a:solidFill>
                      <a:schemeClr val="accent4">
                        <a:lumMod val="40000"/>
                        <a:lumOff val="60000"/>
                      </a:schemeClr>
                    </a:solidFill>
                  </a:tcPr>
                </a:tc>
                <a:tc hMerge="1">
                  <a:txBody>
                    <a:bodyPr/>
                    <a:lstStyle/>
                    <a:p>
                      <a:endParaRPr lang="zh-TW" altLang="en-US"/>
                    </a:p>
                  </a:txBody>
                  <a:tcPr/>
                </a:tc>
                <a:tc>
                  <a:txBody>
                    <a:bodyPr/>
                    <a:lstStyle/>
                    <a:p>
                      <a:pPr algn="ctr">
                        <a:buClr>
                          <a:schemeClr val="tx1">
                            <a:lumMod val="75000"/>
                            <a:lumOff val="25000"/>
                          </a:schemeClr>
                        </a:buClr>
                        <a:buSzPct val="75000"/>
                      </a:pPr>
                      <a:r>
                        <a:rPr lang="en-US" sz="1200" b="1" kern="100" dirty="0">
                          <a:effectLst/>
                          <a:latin typeface="Times New Roman" panose="02020603050405020304" pitchFamily="18" charset="0"/>
                          <a:cs typeface="Times New Roman" panose="02020603050405020304" pitchFamily="18" charset="0"/>
                        </a:rPr>
                        <a:t>First </a:t>
                      </a:r>
                      <a:r>
                        <a:rPr lang="en-US" altLang="zh-TW" sz="1200" b="1" dirty="0">
                          <a:latin typeface="Times New Roman" panose="02020603050405020304" pitchFamily="18" charset="0"/>
                          <a:cs typeface="Times New Roman" panose="02020603050405020304" pitchFamily="18" charset="0"/>
                        </a:rPr>
                        <a:t>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buClr>
                          <a:schemeClr val="tx1">
                            <a:lumMod val="75000"/>
                            <a:lumOff val="25000"/>
                          </a:schemeClr>
                        </a:buClr>
                        <a:buSzPct val="75000"/>
                      </a:pPr>
                      <a:r>
                        <a:rPr lang="en-US" altLang="zh-TW" sz="1200" b="1" kern="100" dirty="0">
                          <a:effectLst/>
                          <a:latin typeface="Times New Roman" panose="02020603050405020304" pitchFamily="18" charset="0"/>
                          <a:cs typeface="Times New Roman" panose="02020603050405020304" pitchFamily="18" charset="0"/>
                        </a:rPr>
                        <a:t>Second </a:t>
                      </a:r>
                      <a:r>
                        <a:rPr lang="en-US" altLang="zh-TW" sz="1200" b="1" dirty="0">
                          <a:latin typeface="Times New Roman" panose="02020603050405020304" pitchFamily="18" charset="0"/>
                          <a:cs typeface="Times New Roman" panose="02020603050405020304" pitchFamily="18" charset="0"/>
                        </a:rPr>
                        <a:t>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buClr>
                          <a:schemeClr val="tx1">
                            <a:lumMod val="75000"/>
                            <a:lumOff val="25000"/>
                          </a:schemeClr>
                        </a:buClr>
                        <a:buSzPct val="75000"/>
                      </a:pPr>
                      <a:r>
                        <a:rPr lang="en-US" sz="1200" b="1" kern="100" dirty="0">
                          <a:effectLst/>
                          <a:latin typeface="Times New Roman" panose="02020603050405020304" pitchFamily="18" charset="0"/>
                          <a:cs typeface="Times New Roman" panose="02020603050405020304" pitchFamily="18" charset="0"/>
                        </a:rPr>
                        <a:t>Third </a:t>
                      </a:r>
                      <a:r>
                        <a:rPr lang="en-US" altLang="zh-TW" sz="1200" b="1" dirty="0">
                          <a:latin typeface="Times New Roman" panose="02020603050405020304" pitchFamily="18" charset="0"/>
                          <a:cs typeface="Times New Roman" panose="02020603050405020304" pitchFamily="18" charset="0"/>
                        </a:rPr>
                        <a:t>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7709623"/>
                  </a:ext>
                </a:extLst>
              </a:tr>
              <a:tr h="226224">
                <a:tc gridSpan="2">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Resources</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h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1,579 slices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1,124 slices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1,010 slices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4147741325"/>
                  </a:ext>
                </a:extLst>
              </a:tr>
              <a:tr h="226224">
                <a:tc gridSpan="2">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Max frequency</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h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196 MHz</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182 MHz</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285 MHz</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549762678"/>
                  </a:ext>
                </a:extLst>
              </a:tr>
              <a:tr h="226224">
                <a:tc gridSpan="2">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cycle</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hMerge="1">
                  <a:txBody>
                    <a:bodyPr/>
                    <a:lstStyle/>
                    <a:p>
                      <a:endParaRPr lang="zh-TW" altLang="en-US"/>
                    </a:p>
                  </a:txBody>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3,624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1,200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784739757"/>
                  </a:ext>
                </a:extLst>
              </a:tr>
              <a:tr h="226224">
                <a:tc rowSpan="4">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cs typeface="Times New Roman" panose="02020603050405020304" pitchFamily="18" charset="0"/>
                      </a:endParaRPr>
                    </a:p>
                    <a:p>
                      <a:pPr algn="ctr">
                        <a:spcAft>
                          <a:spcPts val="0"/>
                        </a:spcAft>
                      </a:pPr>
                      <a:r>
                        <a:rPr lang="en-US" sz="1200" b="1" kern="100" dirty="0">
                          <a:effectLst/>
                          <a:latin typeface="Times New Roman" panose="02020603050405020304" pitchFamily="18" charset="0"/>
                          <a:cs typeface="Times New Roman" panose="02020603050405020304" pitchFamily="18" charset="0"/>
                        </a:rPr>
                        <a:t>Throughput</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SHA3-224</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62.3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174.5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13.71 Gbps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564947255"/>
                  </a:ext>
                </a:extLst>
              </a:tr>
              <a:tr h="226224">
                <a:tc vMerge="1">
                  <a:txBody>
                    <a:bodyPr/>
                    <a:lstStyle/>
                    <a:p>
                      <a:endParaRPr lang="zh-TW" altLang="en-US"/>
                    </a:p>
                  </a:txBody>
                  <a:tcPr/>
                </a:tc>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SHA3-256</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58.9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164.8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a:effectLst/>
                          <a:latin typeface="Times New Roman" panose="02020603050405020304" pitchFamily="18" charset="0"/>
                          <a:cs typeface="Times New Roman" panose="02020603050405020304" pitchFamily="18" charset="0"/>
                        </a:rPr>
                        <a:t>12.95 Gbps</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07172409"/>
                  </a:ext>
                </a:extLst>
              </a:tr>
              <a:tr h="226224">
                <a:tc vMerge="1">
                  <a:txBody>
                    <a:bodyPr/>
                    <a:lstStyle/>
                    <a:p>
                      <a:endParaRPr lang="zh-TW" altLang="en-US"/>
                    </a:p>
                  </a:txBody>
                  <a:tcPr/>
                </a:tc>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SHA3-384</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45.0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126.1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9.90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265154217"/>
                  </a:ext>
                </a:extLst>
              </a:tr>
              <a:tr h="226224">
                <a:tc vMerge="1">
                  <a:txBody>
                    <a:bodyPr/>
                    <a:lstStyle/>
                    <a:p>
                      <a:endParaRPr lang="zh-TW" altLang="en-US"/>
                    </a:p>
                  </a:txBody>
                  <a:tcPr/>
                </a:tc>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SHA3-512</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31.7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87.3 Mbps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6.86 </a:t>
                      </a:r>
                      <a:r>
                        <a:rPr lang="en-US" sz="1200" kern="100" dirty="0" err="1">
                          <a:effectLst/>
                          <a:latin typeface="Times New Roman" panose="02020603050405020304" pitchFamily="18" charset="0"/>
                          <a:cs typeface="Times New Roman" panose="02020603050405020304" pitchFamily="18" charset="0"/>
                        </a:rPr>
                        <a:t>Gbps</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775555878"/>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331809526"/>
              </p:ext>
            </p:extLst>
          </p:nvPr>
        </p:nvGraphicFramePr>
        <p:xfrm>
          <a:off x="190042" y="3569077"/>
          <a:ext cx="4852660" cy="447118"/>
        </p:xfrm>
        <a:graphic>
          <a:graphicData uri="http://schemas.openxmlformats.org/drawingml/2006/table">
            <a:tbl>
              <a:tblPr firstRow="1" firstCol="1" bandRow="1">
                <a:tableStyleId>{5940675A-B579-460E-94D1-54222C63F5DA}</a:tableStyleId>
              </a:tblPr>
              <a:tblGrid>
                <a:gridCol w="1241242">
                  <a:extLst>
                    <a:ext uri="{9D8B030D-6E8A-4147-A177-3AD203B41FA5}">
                      <a16:colId xmlns:a16="http://schemas.microsoft.com/office/drawing/2014/main" val="730347668"/>
                    </a:ext>
                  </a:extLst>
                </a:gridCol>
                <a:gridCol w="1160520">
                  <a:extLst>
                    <a:ext uri="{9D8B030D-6E8A-4147-A177-3AD203B41FA5}">
                      <a16:colId xmlns:a16="http://schemas.microsoft.com/office/drawing/2014/main" val="4222474175"/>
                    </a:ext>
                  </a:extLst>
                </a:gridCol>
                <a:gridCol w="1243582">
                  <a:extLst>
                    <a:ext uri="{9D8B030D-6E8A-4147-A177-3AD203B41FA5}">
                      <a16:colId xmlns:a16="http://schemas.microsoft.com/office/drawing/2014/main" val="2547816765"/>
                    </a:ext>
                  </a:extLst>
                </a:gridCol>
                <a:gridCol w="1207316">
                  <a:extLst>
                    <a:ext uri="{9D8B030D-6E8A-4147-A177-3AD203B41FA5}">
                      <a16:colId xmlns:a16="http://schemas.microsoft.com/office/drawing/2014/main" val="1192923651"/>
                    </a:ext>
                  </a:extLst>
                </a:gridCol>
              </a:tblGrid>
              <a:tr h="223559">
                <a:tc>
                  <a:txBody>
                    <a:bodyPr/>
                    <a:lstStyle/>
                    <a:p>
                      <a:pPr>
                        <a:spcAft>
                          <a:spcPts val="0"/>
                        </a:spcAft>
                      </a:pPr>
                      <a:r>
                        <a:rPr lang="en-US" sz="1200" b="1" kern="100" dirty="0">
                          <a:effectLst/>
                          <a:latin typeface="Times New Roman" panose="02020603050405020304" pitchFamily="18" charset="0"/>
                          <a:cs typeface="Times New Roman" panose="02020603050405020304" pitchFamily="18" charset="0"/>
                        </a:rPr>
                        <a:t> </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lnTlToBr w="6350" cap="flat" cmpd="sng" algn="ctr">
                      <a:solidFill>
                        <a:schemeClr val="tx1"/>
                      </a:solidFill>
                      <a:prstDash val="solid"/>
                      <a:round/>
                      <a:headEnd type="none" w="med" len="med"/>
                      <a:tailEnd type="none" w="med" len="med"/>
                    </a:lnTlToBr>
                    <a:solidFill>
                      <a:schemeClr val="accent2">
                        <a:lumMod val="40000"/>
                        <a:lumOff val="60000"/>
                      </a:schemeClr>
                    </a:solidFill>
                  </a:tcPr>
                </a:tc>
                <a:tc>
                  <a:txBody>
                    <a:bodyPr/>
                    <a:lstStyle/>
                    <a:p>
                      <a:pPr algn="ctr">
                        <a:buClr>
                          <a:schemeClr val="tx1">
                            <a:lumMod val="75000"/>
                            <a:lumOff val="25000"/>
                          </a:schemeClr>
                        </a:buClr>
                        <a:buSzPct val="75000"/>
                      </a:pPr>
                      <a:r>
                        <a:rPr lang="en-US" sz="1200" b="1" kern="100" dirty="0">
                          <a:effectLst/>
                          <a:latin typeface="Times New Roman" panose="02020603050405020304" pitchFamily="18" charset="0"/>
                          <a:cs typeface="Times New Roman" panose="02020603050405020304" pitchFamily="18" charset="0"/>
                        </a:rPr>
                        <a:t>First </a:t>
                      </a:r>
                      <a:r>
                        <a:rPr lang="en-US" altLang="zh-TW" sz="1200" b="1" dirty="0">
                          <a:latin typeface="Times New Roman" panose="02020603050405020304" pitchFamily="18" charset="0"/>
                          <a:cs typeface="Times New Roman" panose="02020603050405020304" pitchFamily="18" charset="0"/>
                        </a:rPr>
                        <a:t>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buClr>
                          <a:schemeClr val="tx1">
                            <a:lumMod val="75000"/>
                            <a:lumOff val="25000"/>
                          </a:schemeClr>
                        </a:buClr>
                        <a:buSzPct val="75000"/>
                      </a:pPr>
                      <a:r>
                        <a:rPr lang="en-US" sz="1200" b="1" kern="100" dirty="0">
                          <a:effectLst/>
                          <a:latin typeface="Times New Roman" panose="02020603050405020304" pitchFamily="18" charset="0"/>
                          <a:cs typeface="Times New Roman" panose="02020603050405020304" pitchFamily="18" charset="0"/>
                        </a:rPr>
                        <a:t>Second </a:t>
                      </a:r>
                      <a:r>
                        <a:rPr lang="en-US" altLang="zh-TW" sz="1200" b="1" dirty="0">
                          <a:latin typeface="Times New Roman" panose="02020603050405020304" pitchFamily="18" charset="0"/>
                          <a:cs typeface="Times New Roman" panose="02020603050405020304" pitchFamily="18" charset="0"/>
                        </a:rPr>
                        <a:t>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200" b="1" kern="100" dirty="0">
                          <a:effectLst/>
                          <a:latin typeface="Times New Roman" panose="02020603050405020304" pitchFamily="18" charset="0"/>
                          <a:cs typeface="Times New Roman" panose="02020603050405020304" pitchFamily="18" charset="0"/>
                        </a:rPr>
                        <a:t>Third </a:t>
                      </a:r>
                      <a:r>
                        <a:rPr lang="en-US" altLang="zh-TW" sz="1200" b="1" dirty="0">
                          <a:latin typeface="Times New Roman" panose="02020603050405020304" pitchFamily="18" charset="0"/>
                          <a:cs typeface="Times New Roman" panose="02020603050405020304" pitchFamily="18" charset="0"/>
                        </a:rPr>
                        <a:t>edition</a:t>
                      </a:r>
                      <a:endParaRPr lang="en-US" altLang="zh-TW"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extLst>
                  <a:ext uri="{0D108BD9-81ED-4DB2-BD59-A6C34878D82A}">
                    <a16:rowId xmlns:a16="http://schemas.microsoft.com/office/drawing/2014/main" val="2847365824"/>
                  </a:ext>
                </a:extLst>
              </a:tr>
              <a:tr h="223559">
                <a:tc>
                  <a:txBody>
                    <a:bodyPr/>
                    <a:lstStyle/>
                    <a:p>
                      <a:pPr algn="ctr">
                        <a:spcAft>
                          <a:spcPts val="0"/>
                        </a:spcAft>
                      </a:pPr>
                      <a:r>
                        <a:rPr lang="en-US" sz="1200" b="1" kern="100" dirty="0">
                          <a:effectLst/>
                          <a:latin typeface="Times New Roman" panose="02020603050405020304" pitchFamily="18" charset="0"/>
                          <a:cs typeface="Times New Roman" panose="02020603050405020304" pitchFamily="18" charset="0"/>
                        </a:rPr>
                        <a:t>Throughput</a:t>
                      </a:r>
                      <a:endParaRPr lang="zh-TW" sz="12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1</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2.80</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200" kern="100" dirty="0">
                          <a:effectLst/>
                          <a:latin typeface="Times New Roman" panose="02020603050405020304" pitchFamily="18" charset="0"/>
                          <a:cs typeface="Times New Roman" panose="02020603050405020304" pitchFamily="18" charset="0"/>
                        </a:rPr>
                        <a:t>78.58</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713044548"/>
                  </a:ext>
                </a:extLst>
              </a:tr>
            </a:tbl>
          </a:graphicData>
        </a:graphic>
      </p:graphicFrame>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444" y="1542553"/>
            <a:ext cx="3890557" cy="556523"/>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443" y="2449837"/>
            <a:ext cx="3890557" cy="583067"/>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443" y="3437520"/>
            <a:ext cx="3890557" cy="578675"/>
          </a:xfrm>
          <a:prstGeom prst="rect">
            <a:avLst/>
          </a:prstGeom>
        </p:spPr>
      </p:pic>
      <p:sp>
        <p:nvSpPr>
          <p:cNvPr id="8" name="文字方塊 7"/>
          <p:cNvSpPr txBox="1"/>
          <p:nvPr/>
        </p:nvSpPr>
        <p:spPr>
          <a:xfrm>
            <a:off x="6310011" y="832874"/>
            <a:ext cx="1634294" cy="307777"/>
          </a:xfrm>
          <a:prstGeom prst="rect">
            <a:avLst/>
          </a:prstGeom>
          <a:solidFill>
            <a:srgbClr val="B5CED3"/>
          </a:solidFill>
        </p:spPr>
        <p:txBody>
          <a:bodyPr wrap="none" rtlCol="0">
            <a:spAutoFit/>
          </a:bodyPr>
          <a:lstStyle/>
          <a:p>
            <a:r>
              <a:rPr lang="en-US" altLang="zh-TW" sz="1400" b="1" dirty="0">
                <a:solidFill>
                  <a:schemeClr val="bg1"/>
                </a:solidFill>
                <a:latin typeface="Times New Roman" panose="02020603050405020304" pitchFamily="18" charset="0"/>
                <a:cs typeface="Times New Roman" panose="02020603050405020304" pitchFamily="18" charset="0"/>
              </a:rPr>
              <a:t>FPGA STA reports</a:t>
            </a:r>
            <a:endParaRPr lang="zh-TW" alt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矩形 9"/>
          <p:cNvSpPr/>
          <p:nvPr/>
        </p:nvSpPr>
        <p:spPr>
          <a:xfrm>
            <a:off x="6493301" y="1237490"/>
            <a:ext cx="1267719" cy="307777"/>
          </a:xfrm>
          <a:prstGeom prst="rect">
            <a:avLst/>
          </a:prstGeom>
        </p:spPr>
        <p:txBody>
          <a:bodyPr wrap="none">
            <a:spAutoFit/>
          </a:bodyPr>
          <a:lstStyle/>
          <a:p>
            <a:pPr algn="ctr">
              <a:spcAft>
                <a:spcPts val="0"/>
              </a:spcAft>
            </a:pPr>
            <a:r>
              <a:rPr lang="en-US" altLang="zh-TW" sz="1400" b="1" kern="1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First edition</a:t>
            </a:r>
            <a:endParaRPr lang="zh-TW" altLang="zh-TW" sz="1400" b="1" kern="1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1" name="矩形 10"/>
          <p:cNvSpPr/>
          <p:nvPr/>
        </p:nvSpPr>
        <p:spPr>
          <a:xfrm>
            <a:off x="6349188" y="2190455"/>
            <a:ext cx="1555940" cy="307777"/>
          </a:xfrm>
          <a:prstGeom prst="rect">
            <a:avLst/>
          </a:prstGeom>
        </p:spPr>
        <p:txBody>
          <a:bodyPr wrap="none">
            <a:spAutoFit/>
          </a:bodyPr>
          <a:lstStyle/>
          <a:p>
            <a:pPr algn="ctr">
              <a:spcAft>
                <a:spcPts val="0"/>
              </a:spcAft>
            </a:pPr>
            <a:r>
              <a:rPr lang="en-US" altLang="zh-TW" sz="1400" b="1" kern="1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Second edition</a:t>
            </a:r>
            <a:endParaRPr lang="zh-TW" altLang="zh-TW" sz="1400" b="1" kern="1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2" name="矩形 11"/>
          <p:cNvSpPr/>
          <p:nvPr/>
        </p:nvSpPr>
        <p:spPr>
          <a:xfrm>
            <a:off x="6441810" y="3170335"/>
            <a:ext cx="1370696" cy="307777"/>
          </a:xfrm>
          <a:prstGeom prst="rect">
            <a:avLst/>
          </a:prstGeom>
        </p:spPr>
        <p:txBody>
          <a:bodyPr wrap="none">
            <a:spAutoFit/>
          </a:bodyPr>
          <a:lstStyle/>
          <a:p>
            <a:pPr algn="ctr">
              <a:spcAft>
                <a:spcPts val="0"/>
              </a:spcAft>
            </a:pPr>
            <a:r>
              <a:rPr lang="en-US" altLang="zh-TW" sz="1400" b="1" kern="1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rPr>
              <a:t>Third edition</a:t>
            </a:r>
            <a:endParaRPr lang="zh-TW" altLang="zh-TW" sz="1400" b="1" kern="100" dirty="0">
              <a:solidFill>
                <a:schemeClr val="bg2">
                  <a:lumMod val="5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1"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753306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FPGA</a:t>
                </a:r>
              </a:p>
            </p:txBody>
          </p:sp>
        </p:grpSp>
      </p:grpSp>
      <p:sp>
        <p:nvSpPr>
          <p:cNvPr id="90" name="文字方塊 89"/>
          <p:cNvSpPr txBox="1"/>
          <p:nvPr/>
        </p:nvSpPr>
        <p:spPr>
          <a:xfrm>
            <a:off x="3634962" y="240588"/>
            <a:ext cx="2988575"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FPGA Simulation Results</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212006603"/>
              </p:ext>
            </p:extLst>
          </p:nvPr>
        </p:nvGraphicFramePr>
        <p:xfrm>
          <a:off x="827954" y="1382750"/>
          <a:ext cx="7832828" cy="2873760"/>
        </p:xfrm>
        <a:graphic>
          <a:graphicData uri="http://schemas.openxmlformats.org/drawingml/2006/table">
            <a:tbl>
              <a:tblPr firstRow="1" firstCol="1" bandRow="1">
                <a:tableStyleId>{5940675A-B579-460E-94D1-54222C63F5DA}</a:tableStyleId>
              </a:tblPr>
              <a:tblGrid>
                <a:gridCol w="933939">
                  <a:extLst>
                    <a:ext uri="{9D8B030D-6E8A-4147-A177-3AD203B41FA5}">
                      <a16:colId xmlns:a16="http://schemas.microsoft.com/office/drawing/2014/main" val="2042536361"/>
                    </a:ext>
                  </a:extLst>
                </a:gridCol>
                <a:gridCol w="877229">
                  <a:extLst>
                    <a:ext uri="{9D8B030D-6E8A-4147-A177-3AD203B41FA5}">
                      <a16:colId xmlns:a16="http://schemas.microsoft.com/office/drawing/2014/main" val="2614479074"/>
                    </a:ext>
                  </a:extLst>
                </a:gridCol>
                <a:gridCol w="1324788">
                  <a:extLst>
                    <a:ext uri="{9D8B030D-6E8A-4147-A177-3AD203B41FA5}">
                      <a16:colId xmlns:a16="http://schemas.microsoft.com/office/drawing/2014/main" val="1285533225"/>
                    </a:ext>
                  </a:extLst>
                </a:gridCol>
                <a:gridCol w="1048936">
                  <a:extLst>
                    <a:ext uri="{9D8B030D-6E8A-4147-A177-3AD203B41FA5}">
                      <a16:colId xmlns:a16="http://schemas.microsoft.com/office/drawing/2014/main" val="90501210"/>
                    </a:ext>
                  </a:extLst>
                </a:gridCol>
                <a:gridCol w="1163352">
                  <a:extLst>
                    <a:ext uri="{9D8B030D-6E8A-4147-A177-3AD203B41FA5}">
                      <a16:colId xmlns:a16="http://schemas.microsoft.com/office/drawing/2014/main" val="1053397627"/>
                    </a:ext>
                  </a:extLst>
                </a:gridCol>
                <a:gridCol w="1072095">
                  <a:extLst>
                    <a:ext uri="{9D8B030D-6E8A-4147-A177-3AD203B41FA5}">
                      <a16:colId xmlns:a16="http://schemas.microsoft.com/office/drawing/2014/main" val="427555531"/>
                    </a:ext>
                  </a:extLst>
                </a:gridCol>
                <a:gridCol w="1412489">
                  <a:extLst>
                    <a:ext uri="{9D8B030D-6E8A-4147-A177-3AD203B41FA5}">
                      <a16:colId xmlns:a16="http://schemas.microsoft.com/office/drawing/2014/main" val="2932721103"/>
                    </a:ext>
                  </a:extLst>
                </a:gridCol>
              </a:tblGrid>
              <a:tr h="483219">
                <a:tc>
                  <a:txBody>
                    <a:bodyPr/>
                    <a:lstStyle/>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 Design</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Target</a:t>
                      </a:r>
                      <a:endParaRPr lang="zh-TW" sz="1400" b="1" i="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Device</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Max</a:t>
                      </a:r>
                      <a:r>
                        <a:rPr lang="en-US" sz="1400" b="1" i="0" kern="100" baseline="0" dirty="0">
                          <a:solidFill>
                            <a:schemeClr val="tx1"/>
                          </a:solidFill>
                          <a:effectLst/>
                          <a:latin typeface="Times New Roman" panose="02020603050405020304" pitchFamily="18" charset="0"/>
                          <a:cs typeface="Times New Roman" panose="02020603050405020304" pitchFamily="18" charset="0"/>
                        </a:rPr>
                        <a:t> </a:t>
                      </a:r>
                      <a:r>
                        <a:rPr lang="en-US" sz="1400" b="1" i="0" kern="100" dirty="0">
                          <a:solidFill>
                            <a:schemeClr val="tx1"/>
                          </a:solidFill>
                          <a:effectLst/>
                          <a:latin typeface="Times New Roman" panose="02020603050405020304" pitchFamily="18" charset="0"/>
                          <a:cs typeface="Times New Roman" panose="02020603050405020304" pitchFamily="18" charset="0"/>
                        </a:rPr>
                        <a:t>Frequency</a:t>
                      </a:r>
                      <a:endParaRPr lang="zh-TW" sz="1400" b="1" i="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 MHz )</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SHA Mode</a:t>
                      </a:r>
                      <a:endParaRPr lang="zh-TW" sz="1400" b="1" i="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 r )</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NO. of Slice</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Throughput</a:t>
                      </a:r>
                      <a:endParaRPr lang="zh-TW" sz="1400" b="1" i="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a:t>
                      </a:r>
                      <a:r>
                        <a:rPr lang="en-US" sz="1400" b="1" i="0" kern="100" baseline="0" dirty="0">
                          <a:solidFill>
                            <a:schemeClr val="tx1"/>
                          </a:solidFill>
                          <a:effectLst/>
                          <a:latin typeface="Times New Roman" panose="02020603050405020304" pitchFamily="18" charset="0"/>
                          <a:cs typeface="Times New Roman" panose="02020603050405020304" pitchFamily="18" charset="0"/>
                        </a:rPr>
                        <a:t> </a:t>
                      </a:r>
                      <a:r>
                        <a:rPr lang="en-US" sz="1400" b="1" i="0" kern="100" dirty="0" err="1">
                          <a:solidFill>
                            <a:schemeClr val="tx1"/>
                          </a:solidFill>
                          <a:effectLst/>
                          <a:latin typeface="Times New Roman" panose="02020603050405020304" pitchFamily="18" charset="0"/>
                          <a:cs typeface="Times New Roman" panose="02020603050405020304" pitchFamily="18" charset="0"/>
                        </a:rPr>
                        <a:t>Gbps</a:t>
                      </a:r>
                      <a:r>
                        <a:rPr lang="en-US" sz="1400" b="1" i="0" kern="100" dirty="0">
                          <a:solidFill>
                            <a:schemeClr val="tx1"/>
                          </a:solidFill>
                          <a:effectLst/>
                          <a:latin typeface="Times New Roman" panose="02020603050405020304" pitchFamily="18" charset="0"/>
                          <a:cs typeface="Times New Roman" panose="02020603050405020304" pitchFamily="18" charset="0"/>
                        </a:rPr>
                        <a:t> )</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tc>
                  <a:txBody>
                    <a:bodyPr/>
                    <a:lstStyle/>
                    <a:p>
                      <a:pPr algn="l">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  Throughput</a:t>
                      </a:r>
                      <a:endParaRPr lang="zh-TW" sz="1400" b="1" i="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1400" b="1" i="0" kern="100" dirty="0">
                          <a:solidFill>
                            <a:schemeClr val="tx1"/>
                          </a:solidFill>
                          <a:effectLst/>
                          <a:latin typeface="Times New Roman" panose="02020603050405020304" pitchFamily="18" charset="0"/>
                          <a:cs typeface="Times New Roman" panose="02020603050405020304" pitchFamily="18" charset="0"/>
                        </a:rPr>
                        <a:t>/slices ( Mbps/s )</a:t>
                      </a:r>
                      <a:endParaRPr lang="zh-TW" sz="1400" b="1" i="0"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4064171737"/>
                  </a:ext>
                </a:extLst>
              </a:tr>
              <a:tr h="223368">
                <a:tc>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[10]</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err="1">
                          <a:effectLst/>
                          <a:latin typeface="Times New Roman" panose="02020603050405020304" pitchFamily="18" charset="0"/>
                          <a:cs typeface="Times New Roman" panose="02020603050405020304" pitchFamily="18" charset="0"/>
                        </a:rPr>
                        <a:t>Virtex</a:t>
                      </a:r>
                      <a:r>
                        <a:rPr lang="en-US" sz="1400" kern="100" dirty="0">
                          <a:effectLst/>
                          <a:latin typeface="Times New Roman" panose="02020603050405020304" pitchFamily="18" charset="0"/>
                          <a:cs typeface="Times New Roman" panose="02020603050405020304" pitchFamily="18" charset="0"/>
                        </a:rPr>
                        <a:t> 5 </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205.5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256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1,433</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8.747</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6.10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551370383"/>
                  </a:ext>
                </a:extLst>
              </a:tr>
              <a:tr h="223368">
                <a:tc>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[8]</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err="1">
                          <a:effectLst/>
                          <a:latin typeface="Times New Roman" panose="02020603050405020304" pitchFamily="18" charset="0"/>
                          <a:cs typeface="Times New Roman" panose="02020603050405020304" pitchFamily="18" charset="0"/>
                        </a:rPr>
                        <a:t>Virtex</a:t>
                      </a:r>
                      <a:r>
                        <a:rPr lang="en-US" sz="1400" kern="100" dirty="0">
                          <a:effectLst/>
                          <a:latin typeface="Times New Roman" panose="02020603050405020304" pitchFamily="18" charset="0"/>
                          <a:cs typeface="Times New Roman" panose="02020603050405020304" pitchFamily="18" charset="0"/>
                        </a:rPr>
                        <a:t> 5 </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159</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393</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0.86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2.19</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23340159"/>
                  </a:ext>
                </a:extLst>
              </a:tr>
              <a:tr h="223368">
                <a:tc>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[9]</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err="1">
                          <a:effectLst/>
                          <a:latin typeface="Times New Roman" panose="02020603050405020304" pitchFamily="18" charset="0"/>
                          <a:cs typeface="Times New Roman" panose="02020603050405020304" pitchFamily="18" charset="0"/>
                        </a:rPr>
                        <a:t>Virtex</a:t>
                      </a:r>
                      <a:r>
                        <a:rPr lang="en-US" sz="1400" kern="100" dirty="0">
                          <a:effectLst/>
                          <a:latin typeface="Times New Roman" panose="02020603050405020304" pitchFamily="18" charset="0"/>
                          <a:cs typeface="Times New Roman" panose="02020603050405020304" pitchFamily="18" charset="0"/>
                        </a:rPr>
                        <a:t> 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144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a:effectLst/>
                          <a:latin typeface="Times New Roman" panose="02020603050405020304" pitchFamily="18" charset="0"/>
                          <a:cs typeface="Times New Roman" panose="02020603050405020304" pitchFamily="18" charset="0"/>
                        </a:rPr>
                        <a:t>512</a:t>
                      </a:r>
                      <a:endParaRPr lang="zh-TW" sz="1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914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3.13</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2.04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336257986"/>
                  </a:ext>
                </a:extLst>
              </a:tr>
              <a:tr h="223368">
                <a:tc>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[15]</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err="1">
                          <a:effectLst/>
                          <a:latin typeface="Times New Roman" panose="02020603050405020304" pitchFamily="18" charset="0"/>
                          <a:cs typeface="Times New Roman" panose="02020603050405020304" pitchFamily="18" charset="0"/>
                        </a:rPr>
                        <a:t>Virtex</a:t>
                      </a:r>
                      <a:r>
                        <a:rPr lang="en-US" sz="1400" kern="100" dirty="0">
                          <a:effectLst/>
                          <a:latin typeface="Times New Roman" panose="02020603050405020304" pitchFamily="18" charset="0"/>
                          <a:cs typeface="Times New Roman" panose="02020603050405020304" pitchFamily="18" charset="0"/>
                        </a:rPr>
                        <a:t> 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248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134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0.25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1.16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542088404"/>
                  </a:ext>
                </a:extLst>
              </a:tr>
              <a:tr h="223368">
                <a:tc>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[5]</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a:effectLst/>
                          <a:latin typeface="Times New Roman" panose="02020603050405020304" pitchFamily="18" charset="0"/>
                          <a:cs typeface="Times New Roman" panose="02020603050405020304" pitchFamily="18" charset="0"/>
                        </a:rPr>
                        <a:t>Virtex 5</a:t>
                      </a:r>
                      <a:endParaRPr lang="zh-TW" sz="1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137.01</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1,647</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2.39</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1.45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938749475"/>
                  </a:ext>
                </a:extLst>
              </a:tr>
              <a:tr h="223368">
                <a:tc>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[11]</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err="1">
                          <a:effectLst/>
                          <a:latin typeface="Times New Roman" panose="02020603050405020304" pitchFamily="18" charset="0"/>
                          <a:cs typeface="Times New Roman" panose="02020603050405020304" pitchFamily="18" charset="0"/>
                        </a:rPr>
                        <a:t>Virtex</a:t>
                      </a:r>
                      <a:r>
                        <a:rPr lang="en-US" sz="1400" kern="100" dirty="0">
                          <a:effectLst/>
                          <a:latin typeface="Times New Roman" panose="02020603050405020304" pitchFamily="18" charset="0"/>
                          <a:cs typeface="Times New Roman" panose="02020603050405020304" pitchFamily="18" charset="0"/>
                        </a:rPr>
                        <a:t> 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205</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1,433</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5.86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655561883"/>
                  </a:ext>
                </a:extLst>
              </a:tr>
              <a:tr h="223368">
                <a:tc rowSpan="4">
                  <a:txBody>
                    <a:bodyPr/>
                    <a:lstStyle/>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Ours</a:t>
                      </a:r>
                      <a:endParaRPr lang="zh-TW" sz="1400" b="1"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1400" b="1" kern="100" dirty="0">
                          <a:solidFill>
                            <a:schemeClr val="tx1"/>
                          </a:solidFill>
                          <a:effectLst/>
                          <a:latin typeface="Times New Roman" panose="02020603050405020304" pitchFamily="18" charset="0"/>
                          <a:cs typeface="Times New Roman" panose="02020603050405020304" pitchFamily="18" charset="0"/>
                        </a:rPr>
                        <a:t>project</a:t>
                      </a:r>
                      <a:endParaRPr lang="zh-TW" sz="1400" b="1" kern="1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rowSpan="4">
                  <a:txBody>
                    <a:bodyPr/>
                    <a:lstStyle/>
                    <a:p>
                      <a:pPr algn="ctr">
                        <a:spcAft>
                          <a:spcPts val="0"/>
                        </a:spcAft>
                      </a:pPr>
                      <a:r>
                        <a:rPr lang="en-US" sz="1400" kern="100" dirty="0" err="1">
                          <a:effectLst/>
                          <a:latin typeface="Times New Roman" panose="02020603050405020304" pitchFamily="18" charset="0"/>
                          <a:cs typeface="Times New Roman" panose="02020603050405020304" pitchFamily="18" charset="0"/>
                        </a:rPr>
                        <a:t>Virtex</a:t>
                      </a:r>
                      <a:r>
                        <a:rPr lang="en-US" sz="1400" kern="100" dirty="0">
                          <a:effectLst/>
                          <a:latin typeface="Times New Roman" panose="02020603050405020304" pitchFamily="18" charset="0"/>
                          <a:cs typeface="Times New Roman" panose="02020603050405020304" pitchFamily="18" charset="0"/>
                        </a:rPr>
                        <a:t> 5</a:t>
                      </a:r>
                      <a:endParaRPr lang="zh-TW" sz="1400" kern="100" dirty="0">
                        <a:effectLst/>
                        <a:latin typeface="Times New Roman" panose="02020603050405020304" pitchFamily="18" charset="0"/>
                        <a:cs typeface="Times New Roman" panose="02020603050405020304" pitchFamily="18" charset="0"/>
                      </a:endParaRPr>
                    </a:p>
                    <a:p>
                      <a:pPr algn="ctr">
                        <a:spcAft>
                          <a:spcPts val="0"/>
                        </a:spcAft>
                      </a:pPr>
                      <a:r>
                        <a:rPr lang="en-US" sz="1400" kern="100" dirty="0">
                          <a:effectLst/>
                          <a:latin typeface="Times New Roman" panose="02020603050405020304" pitchFamily="18" charset="0"/>
                          <a:cs typeface="Times New Roman" panose="02020603050405020304" pitchFamily="18" charset="0"/>
                        </a:rPr>
                        <a:t>xc5vlx20t-2ff323</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rowSpan="4">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 </a:t>
                      </a:r>
                      <a:endParaRPr lang="zh-TW" sz="1400" kern="100" dirty="0">
                        <a:effectLst/>
                        <a:latin typeface="Times New Roman" panose="02020603050405020304" pitchFamily="18" charset="0"/>
                        <a:cs typeface="Times New Roman" panose="02020603050405020304" pitchFamily="18" charset="0"/>
                      </a:endParaRPr>
                    </a:p>
                    <a:p>
                      <a:pPr algn="ctr">
                        <a:spcAft>
                          <a:spcPts val="0"/>
                        </a:spcAft>
                      </a:pPr>
                      <a:r>
                        <a:rPr lang="en-US" sz="1400" kern="100" dirty="0">
                          <a:effectLst/>
                          <a:latin typeface="Times New Roman" panose="02020603050405020304" pitchFamily="18" charset="0"/>
                          <a:cs typeface="Times New Roman" panose="02020603050405020304" pitchFamily="18" charset="0"/>
                        </a:rPr>
                        <a:t>208.3</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rowSpan="4">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 </a:t>
                      </a:r>
                      <a:endParaRPr lang="zh-TW" sz="1400" kern="100" dirty="0">
                        <a:effectLst/>
                        <a:latin typeface="Times New Roman" panose="02020603050405020304" pitchFamily="18" charset="0"/>
                        <a:cs typeface="Times New Roman" panose="02020603050405020304" pitchFamily="18" charset="0"/>
                      </a:endParaRPr>
                    </a:p>
                    <a:p>
                      <a:pPr algn="ctr">
                        <a:spcAft>
                          <a:spcPts val="0"/>
                        </a:spcAft>
                      </a:pPr>
                      <a:r>
                        <a:rPr lang="en-US" sz="1400" kern="100" dirty="0">
                          <a:effectLst/>
                          <a:latin typeface="Times New Roman" panose="02020603050405020304" pitchFamily="18" charset="0"/>
                          <a:cs typeface="Times New Roman" panose="02020603050405020304" pitchFamily="18" charset="0"/>
                        </a:rPr>
                        <a:t>1,317</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10.00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7.59</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797488954"/>
                  </a:ext>
                </a:extLst>
              </a:tr>
              <a:tr h="22336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256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vMerge="1">
                  <a:txBody>
                    <a:bodyPr/>
                    <a:lstStyle/>
                    <a:p>
                      <a:endParaRPr lang="zh-TW" altLang="en-US"/>
                    </a:p>
                  </a:txBody>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9.44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7.17</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806456492"/>
                  </a:ext>
                </a:extLst>
              </a:tr>
              <a:tr h="22336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384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vMerge="1">
                  <a:txBody>
                    <a:bodyPr/>
                    <a:lstStyle/>
                    <a:p>
                      <a:endParaRPr lang="zh-TW" altLang="en-US"/>
                    </a:p>
                  </a:txBody>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7.22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5.48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30492679"/>
                  </a:ext>
                </a:extLst>
              </a:tr>
              <a:tr h="22336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a:spcAft>
                          <a:spcPts val="0"/>
                        </a:spcAft>
                      </a:pPr>
                      <a:r>
                        <a:rPr lang="en-US" sz="1400" kern="100">
                          <a:effectLst/>
                          <a:latin typeface="Times New Roman" panose="02020603050405020304" pitchFamily="18" charset="0"/>
                          <a:cs typeface="Times New Roman" panose="02020603050405020304" pitchFamily="18" charset="0"/>
                        </a:rPr>
                        <a:t>512</a:t>
                      </a:r>
                      <a:endParaRPr lang="zh-TW" sz="1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vMerge="1">
                  <a:txBody>
                    <a:bodyPr/>
                    <a:lstStyle/>
                    <a:p>
                      <a:endParaRPr lang="zh-TW" altLang="en-US"/>
                    </a:p>
                  </a:txBody>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5.00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tc>
                  <a:txBody>
                    <a:bodyPr/>
                    <a:lstStyle/>
                    <a:p>
                      <a:pPr algn="ctr">
                        <a:spcAft>
                          <a:spcPts val="0"/>
                        </a:spcAft>
                      </a:pPr>
                      <a:r>
                        <a:rPr lang="en-US" sz="1400" kern="100" dirty="0">
                          <a:effectLst/>
                          <a:latin typeface="Times New Roman" panose="02020603050405020304" pitchFamily="18" charset="0"/>
                          <a:cs typeface="Times New Roman" panose="02020603050405020304" pitchFamily="18" charset="0"/>
                        </a:rPr>
                        <a:t>3.80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87046746"/>
                  </a:ext>
                </a:extLst>
              </a:tr>
            </a:tbl>
          </a:graphicData>
        </a:graphic>
      </p:graphicFrame>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50297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ASIC</a:t>
                </a:r>
              </a:p>
            </p:txBody>
          </p:sp>
        </p:grpSp>
      </p:grpSp>
      <p:sp>
        <p:nvSpPr>
          <p:cNvPr id="90" name="文字方塊 89"/>
          <p:cNvSpPr txBox="1"/>
          <p:nvPr/>
        </p:nvSpPr>
        <p:spPr>
          <a:xfrm>
            <a:off x="3571351" y="240588"/>
            <a:ext cx="2209259"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ASIC Design Flow</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725" y="831612"/>
            <a:ext cx="4879883" cy="4303918"/>
          </a:xfrm>
          <a:prstGeom prst="rect">
            <a:avLst/>
          </a:prstGeom>
        </p:spPr>
      </p:pic>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721178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ASIC</a:t>
                </a:r>
              </a:p>
            </p:txBody>
          </p:sp>
        </p:grpSp>
      </p:grpSp>
      <p:sp>
        <p:nvSpPr>
          <p:cNvPr id="90" name="文字方塊 89"/>
          <p:cNvSpPr txBox="1"/>
          <p:nvPr/>
        </p:nvSpPr>
        <p:spPr>
          <a:xfrm>
            <a:off x="3825792" y="240588"/>
            <a:ext cx="1646605"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ASIC Layout</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8" y="1224501"/>
            <a:ext cx="4271502" cy="3331586"/>
          </a:xfrm>
          <a:prstGeom prst="rect">
            <a:avLst/>
          </a:prstGeom>
        </p:spPr>
      </p:pic>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01865219"/>
                  </p:ext>
                </p:extLst>
              </p:nvPr>
            </p:nvGraphicFramePr>
            <p:xfrm>
              <a:off x="4492487" y="2043037"/>
              <a:ext cx="4548146" cy="1920240"/>
            </p:xfrm>
            <a:graphic>
              <a:graphicData uri="http://schemas.openxmlformats.org/drawingml/2006/table">
                <a:tbl>
                  <a:tblPr firstRow="1" firstCol="1" bandRow="1">
                    <a:tableStyleId>{5940675A-B579-460E-94D1-54222C63F5DA}</a:tableStyleId>
                  </a:tblPr>
                  <a:tblGrid>
                    <a:gridCol w="2295324">
                      <a:extLst>
                        <a:ext uri="{9D8B030D-6E8A-4147-A177-3AD203B41FA5}">
                          <a16:colId xmlns:a16="http://schemas.microsoft.com/office/drawing/2014/main" val="3466032543"/>
                        </a:ext>
                      </a:extLst>
                    </a:gridCol>
                    <a:gridCol w="2252822">
                      <a:extLst>
                        <a:ext uri="{9D8B030D-6E8A-4147-A177-3AD203B41FA5}">
                          <a16:colId xmlns:a16="http://schemas.microsoft.com/office/drawing/2014/main" val="81721605"/>
                        </a:ext>
                      </a:extLst>
                    </a:gridCol>
                  </a:tblGrid>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cs typeface="Times New Roman" panose="02020603050405020304" pitchFamily="18" charset="0"/>
                            </a:rPr>
                            <a:t>Process</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TSMC 0.18 </a:t>
                          </a:r>
                          <a:r>
                            <a:rPr lang="en-US" sz="1400" b="0" u="none"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μ</a:t>
                          </a:r>
                          <a:r>
                            <a:rPr lang="en-US"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516355027"/>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Package</a:t>
                          </a:r>
                          <a:r>
                            <a:rPr lang="en-US" altLang="zh-TW" sz="1400" b="1" kern="100" baseline="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type</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208-PIN CQFP</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93696698"/>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Chip</a:t>
                          </a:r>
                          <a:r>
                            <a:rPr lang="en-US" altLang="zh-TW" sz="1400" b="1" kern="100" baseline="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area</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indent="0" algn="ctr" defTabSz="685800" rtl="0" eaLnBrk="1" fontAlgn="auto" latinLnBrk="0" hangingPunct="1">
                            <a:lnSpc>
                              <a:spcPct val="100000"/>
                            </a:lnSpc>
                            <a:spcBef>
                              <a:spcPts val="0"/>
                            </a:spcBef>
                            <a:spcAft>
                              <a:spcPts val="250"/>
                            </a:spcAft>
                            <a:buClrTx/>
                            <a:buSzTx/>
                            <a:buFontTx/>
                            <a:buNone/>
                            <a:tabLst/>
                            <a:defRPr/>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1,700.01 </a:t>
                          </a:r>
                          <a:r>
                            <a:rPr lang="en-US" altLang="zh-TW" sz="1400" b="0" u="sng"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μ</a:t>
                          </a:r>
                          <a:r>
                            <a:rPr lang="en-US" altLang="zh-TW"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a:t>
                          </a: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1400" b="0" kern="100">
                                  <a:solidFill>
                                    <a:schemeClr val="tx1">
                                      <a:lumMod val="85000"/>
                                      <a:lumOff val="15000"/>
                                    </a:schemeClr>
                                  </a:solidFill>
                                  <a:effectLst/>
                                  <a:latin typeface="Cambria Math" panose="02040503050406030204" pitchFamily="18" charset="0"/>
                                </a:rPr>
                                <m:t>×</m:t>
                              </m:r>
                            </m:oMath>
                          </a14:m>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 2,027.55 </a:t>
                          </a:r>
                          <a:r>
                            <a:rPr lang="en-US" altLang="zh-TW" sz="1400" b="0" u="sng"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μ</a:t>
                          </a:r>
                          <a:r>
                            <a:rPr lang="en-US" altLang="zh-TW"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a:t>
                          </a:r>
                          <a:endParaRPr lang="zh-TW" altLang="zh-TW" sz="1400" b="0"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88038527"/>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Core</a:t>
                          </a:r>
                          <a:r>
                            <a:rPr lang="en-US" altLang="zh-TW" sz="1400" b="1" kern="100" baseline="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area</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1,400.10 </a:t>
                          </a:r>
                          <a:r>
                            <a:rPr lang="en-US" altLang="zh-TW" sz="1400" b="0" u="sng"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μ</a:t>
                          </a:r>
                          <a:r>
                            <a:rPr lang="en-US" altLang="zh-TW"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a:t>
                          </a: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1400" b="0" kern="100">
                                  <a:solidFill>
                                    <a:schemeClr val="tx1">
                                      <a:lumMod val="85000"/>
                                      <a:lumOff val="15000"/>
                                    </a:schemeClr>
                                  </a:solidFill>
                                  <a:effectLst/>
                                  <a:latin typeface="Cambria Math" panose="02040503050406030204" pitchFamily="18" charset="0"/>
                                </a:rPr>
                                <m:t>× </m:t>
                              </m:r>
                            </m:oMath>
                          </a14:m>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1,657.22 </a:t>
                          </a:r>
                          <a:r>
                            <a:rPr lang="en-US" altLang="zh-TW" sz="1400" b="0" u="sng"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μ</a:t>
                          </a:r>
                          <a:r>
                            <a:rPr lang="en-US" altLang="zh-TW"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a:t>
                          </a:r>
                          <a:endParaRPr lang="zh-TW" altLang="zh-TW" sz="1400" b="0"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059800273"/>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Gates</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148,218</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933406726"/>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Frequency</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83.33 MHz</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29050834"/>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cs typeface="Times New Roman" panose="02020603050405020304" pitchFamily="18" charset="0"/>
                            </a:rPr>
                            <a:t>Temperature</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0" dirty="0">
                              <a:solidFill>
                                <a:schemeClr val="tx1">
                                  <a:lumMod val="85000"/>
                                  <a:lumOff val="15000"/>
                                </a:schemeClr>
                              </a:solidFill>
                              <a:effectLst/>
                              <a:latin typeface="Times New Roman" panose="02020603050405020304" pitchFamily="18" charset="0"/>
                              <a:cs typeface="Times New Roman" panose="02020603050405020304" pitchFamily="18" charset="0"/>
                            </a:rPr>
                            <a:t>0℃ ~ 125℃</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40507620"/>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Power</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34.0781 </a:t>
                          </a:r>
                          <a:r>
                            <a:rPr lang="en-US"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mW</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86373803"/>
                      </a:ext>
                    </a:extLst>
                  </a:tr>
                  <a:tr h="0">
                    <a:tc>
                      <a:txBody>
                        <a:bodyPr/>
                        <a:lstStyle/>
                        <a:p>
                          <a:pPr algn="ctr">
                            <a:spcAft>
                              <a:spcPts val="250"/>
                            </a:spcAft>
                          </a:pPr>
                          <a:r>
                            <a:rPr lang="en-US" altLang="zh-TW" sz="1400" b="1" kern="10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Voltage</a:t>
                          </a:r>
                          <a:r>
                            <a:rPr lang="en-US" altLang="zh-TW" sz="1400" b="1" kern="100" baseline="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1.8 V</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612443477"/>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601865219"/>
                  </p:ext>
                </p:extLst>
              </p:nvPr>
            </p:nvGraphicFramePr>
            <p:xfrm>
              <a:off x="4492487" y="2043037"/>
              <a:ext cx="4548146" cy="1920240"/>
            </p:xfrm>
            <a:graphic>
              <a:graphicData uri="http://schemas.openxmlformats.org/drawingml/2006/table">
                <a:tbl>
                  <a:tblPr firstRow="1" firstCol="1" bandRow="1">
                    <a:tableStyleId>{5940675A-B579-460E-94D1-54222C63F5DA}</a:tableStyleId>
                  </a:tblPr>
                  <a:tblGrid>
                    <a:gridCol w="2295324">
                      <a:extLst>
                        <a:ext uri="{9D8B030D-6E8A-4147-A177-3AD203B41FA5}">
                          <a16:colId xmlns:a16="http://schemas.microsoft.com/office/drawing/2014/main" val="3466032543"/>
                        </a:ext>
                      </a:extLst>
                    </a:gridCol>
                    <a:gridCol w="2252822">
                      <a:extLst>
                        <a:ext uri="{9D8B030D-6E8A-4147-A177-3AD203B41FA5}">
                          <a16:colId xmlns:a16="http://schemas.microsoft.com/office/drawing/2014/main" val="81721605"/>
                        </a:ext>
                      </a:extLst>
                    </a:gridCol>
                  </a:tblGrid>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cs typeface="Times New Roman" panose="02020603050405020304" pitchFamily="18" charset="0"/>
                            </a:rPr>
                            <a:t>Process</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TSMC 0.18 </a:t>
                          </a:r>
                          <a:r>
                            <a:rPr lang="en-US" sz="1400" b="0" u="none" kern="100" dirty="0" err="1" smtClean="0">
                              <a:solidFill>
                                <a:schemeClr val="tx1">
                                  <a:lumMod val="85000"/>
                                  <a:lumOff val="15000"/>
                                </a:schemeClr>
                              </a:solidFill>
                              <a:effectLst/>
                              <a:latin typeface="Times New Roman" panose="02020603050405020304" pitchFamily="18" charset="0"/>
                              <a:cs typeface="Times New Roman" panose="02020603050405020304" pitchFamily="18" charset="0"/>
                            </a:rPr>
                            <a:t>μ</a:t>
                          </a:r>
                          <a:r>
                            <a:rPr lang="en-US" sz="1400" b="0" kern="100" dirty="0" err="1" smtClean="0">
                              <a:solidFill>
                                <a:schemeClr val="tx1">
                                  <a:lumMod val="85000"/>
                                  <a:lumOff val="15000"/>
                                </a:schemeClr>
                              </a:solidFill>
                              <a:effectLst/>
                              <a:latin typeface="Times New Roman" panose="02020603050405020304" pitchFamily="18" charset="0"/>
                              <a:cs typeface="Times New Roman" panose="02020603050405020304" pitchFamily="18" charset="0"/>
                            </a:rPr>
                            <a:t>m</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516355027"/>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Package</a:t>
                          </a:r>
                          <a:r>
                            <a:rPr lang="en-US" altLang="zh-TW" sz="1400" b="1" kern="100" baseline="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type</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208-PIN CQFP</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93696698"/>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Chip</a:t>
                          </a:r>
                          <a:r>
                            <a:rPr lang="en-US" altLang="zh-TW" sz="1400" b="1" kern="100" baseline="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area</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endParaRPr lang="zh-TW"/>
                        </a:p>
                      </a:txBody>
                      <a:tcPr marL="68580" marR="68580" marT="0" marB="0">
                        <a:blipFill>
                          <a:blip r:embed="rId3"/>
                          <a:stretch>
                            <a:fillRect l="-101887" t="-225714" r="-539" b="-651429"/>
                          </a:stretch>
                        </a:blipFill>
                      </a:tcPr>
                    </a:tc>
                    <a:extLst>
                      <a:ext uri="{0D108BD9-81ED-4DB2-BD59-A6C34878D82A}">
                        <a16:rowId xmlns:a16="http://schemas.microsoft.com/office/drawing/2014/main" val="3688038527"/>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Core</a:t>
                          </a:r>
                          <a:r>
                            <a:rPr lang="en-US" altLang="zh-TW" sz="1400" b="1" kern="100" baseline="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area</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endParaRPr lang="zh-TW"/>
                        </a:p>
                      </a:txBody>
                      <a:tcPr marL="68580" marR="68580" marT="0" marB="0">
                        <a:blipFill>
                          <a:blip r:embed="rId3"/>
                          <a:stretch>
                            <a:fillRect l="-101887" t="-325714" r="-539" b="-551429"/>
                          </a:stretch>
                        </a:blipFill>
                      </a:tcPr>
                    </a:tc>
                    <a:extLst>
                      <a:ext uri="{0D108BD9-81ED-4DB2-BD59-A6C34878D82A}">
                        <a16:rowId xmlns:a16="http://schemas.microsoft.com/office/drawing/2014/main" val="2059800273"/>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Gates</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148,218</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933406726"/>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Frequency</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83.33 MHz</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29050834"/>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cs typeface="Times New Roman" panose="02020603050405020304" pitchFamily="18" charset="0"/>
                            </a:rPr>
                            <a:t>Temperature</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0" dirty="0">
                              <a:solidFill>
                                <a:schemeClr val="tx1">
                                  <a:lumMod val="85000"/>
                                  <a:lumOff val="15000"/>
                                </a:schemeClr>
                              </a:solidFill>
                              <a:effectLst/>
                              <a:latin typeface="Times New Roman" panose="02020603050405020304" pitchFamily="18" charset="0"/>
                              <a:cs typeface="Times New Roman" panose="02020603050405020304" pitchFamily="18" charset="0"/>
                            </a:rPr>
                            <a:t>0℃ ~ 125℃</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40507620"/>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Power</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34.0781 </a:t>
                          </a:r>
                          <a:r>
                            <a:rPr lang="en-US" sz="1400" b="0" kern="100" dirty="0" err="1">
                              <a:solidFill>
                                <a:schemeClr val="tx1">
                                  <a:lumMod val="85000"/>
                                  <a:lumOff val="15000"/>
                                </a:schemeClr>
                              </a:solidFill>
                              <a:effectLst/>
                              <a:latin typeface="Times New Roman" panose="02020603050405020304" pitchFamily="18" charset="0"/>
                              <a:cs typeface="Times New Roman" panose="02020603050405020304" pitchFamily="18" charset="0"/>
                            </a:rPr>
                            <a:t>mW</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86373803"/>
                      </a:ext>
                    </a:extLst>
                  </a:tr>
                  <a:tr h="213360">
                    <a:tc>
                      <a:txBody>
                        <a:bodyPr/>
                        <a:lstStyle/>
                        <a:p>
                          <a:pPr algn="ctr">
                            <a:spcAft>
                              <a:spcPts val="250"/>
                            </a:spcAft>
                          </a:pPr>
                          <a:r>
                            <a:rPr lang="en-US" altLang="zh-TW" sz="1400" b="1" kern="10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Voltage</a:t>
                          </a:r>
                          <a:r>
                            <a:rPr lang="en-US" altLang="zh-TW" sz="1400" b="1" kern="100" baseline="0" dirty="0" smtClean="0">
                              <a:solidFill>
                                <a:schemeClr val="tx1">
                                  <a:lumMod val="85000"/>
                                  <a:lumOff val="15000"/>
                                </a:schemeClr>
                              </a:solidFill>
                              <a:effectLst/>
                              <a:latin typeface="Times New Roman" panose="02020603050405020304" pitchFamily="18" charset="0"/>
                              <a:ea typeface="+mn-ea"/>
                              <a:cs typeface="Times New Roman" panose="02020603050405020304" pitchFamily="18" charset="0"/>
                            </a:rPr>
                            <a:t> </a:t>
                          </a:r>
                          <a:endParaRPr lang="zh-TW" sz="1400" b="1"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spcAft>
                              <a:spcPts val="250"/>
                            </a:spcAft>
                          </a:pPr>
                          <a:r>
                            <a:rPr lang="en-US" sz="1400" b="0" kern="100" dirty="0">
                              <a:solidFill>
                                <a:schemeClr val="tx1">
                                  <a:lumMod val="85000"/>
                                  <a:lumOff val="15000"/>
                                </a:schemeClr>
                              </a:solidFill>
                              <a:effectLst/>
                              <a:latin typeface="Times New Roman" panose="02020603050405020304" pitchFamily="18" charset="0"/>
                              <a:cs typeface="Times New Roman" panose="02020603050405020304" pitchFamily="18" charset="0"/>
                            </a:rPr>
                            <a:t>1.8 V</a:t>
                          </a:r>
                          <a:endParaRPr lang="zh-TW" sz="1400" b="0" kern="100" dirty="0">
                            <a:solidFill>
                              <a:schemeClr val="tx1">
                                <a:lumMod val="85000"/>
                                <a:lumOff val="1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612443477"/>
                      </a:ext>
                    </a:extLst>
                  </a:tr>
                </a:tbl>
              </a:graphicData>
            </a:graphic>
          </p:graphicFrame>
        </mc:Fallback>
      </mc:AlternateContent>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79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278960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5"/>
          <p:cNvCxnSpPr/>
          <p:nvPr/>
        </p:nvCxnSpPr>
        <p:spPr>
          <a:xfrm>
            <a:off x="1273253" y="2924079"/>
            <a:ext cx="713414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2" name="组合 58"/>
          <p:cNvGrpSpPr/>
          <p:nvPr/>
        </p:nvGrpSpPr>
        <p:grpSpPr>
          <a:xfrm>
            <a:off x="1814598" y="2650209"/>
            <a:ext cx="609067" cy="547740"/>
            <a:chOff x="1814598" y="2650209"/>
            <a:chExt cx="609067" cy="547740"/>
          </a:xfrm>
        </p:grpSpPr>
        <p:sp>
          <p:nvSpPr>
            <p:cNvPr id="43" name="任意多边形 2"/>
            <p:cNvSpPr>
              <a:spLocks noChangeAspect="1"/>
            </p:cNvSpPr>
            <p:nvPr/>
          </p:nvSpPr>
          <p:spPr>
            <a:xfrm>
              <a:off x="1814598" y="2650209"/>
              <a:ext cx="609067" cy="54774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4" name="文本框 51"/>
            <p:cNvSpPr txBox="1"/>
            <p:nvPr/>
          </p:nvSpPr>
          <p:spPr>
            <a:xfrm>
              <a:off x="1814598" y="2763529"/>
              <a:ext cx="582211" cy="307777"/>
            </a:xfrm>
            <a:prstGeom prst="rect">
              <a:avLst/>
            </a:prstGeom>
            <a:noFill/>
          </p:spPr>
          <p:txBody>
            <a:bodyPr wrap="none" rtlCol="0">
              <a:spAutoFit/>
            </a:bodyPr>
            <a:lstStyle/>
            <a:p>
              <a:r>
                <a:rPr lang="en-US" altLang="zh-CN" sz="1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1993</a:t>
              </a:r>
              <a:endParaRPr lang="zh-CN" altLang="en-US" sz="1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5" name="组合 57"/>
          <p:cNvGrpSpPr/>
          <p:nvPr/>
        </p:nvGrpSpPr>
        <p:grpSpPr>
          <a:xfrm>
            <a:off x="3161301" y="2561890"/>
            <a:ext cx="823436" cy="740524"/>
            <a:chOff x="3161301" y="2561890"/>
            <a:chExt cx="823436" cy="740524"/>
          </a:xfrm>
        </p:grpSpPr>
        <p:sp>
          <p:nvSpPr>
            <p:cNvPr id="52" name="任意多边形 39"/>
            <p:cNvSpPr>
              <a:spLocks noChangeAspect="1"/>
            </p:cNvSpPr>
            <p:nvPr/>
          </p:nvSpPr>
          <p:spPr>
            <a:xfrm>
              <a:off x="3161301" y="2561890"/>
              <a:ext cx="823436" cy="740524"/>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文本框 52"/>
            <p:cNvSpPr txBox="1"/>
            <p:nvPr/>
          </p:nvSpPr>
          <p:spPr>
            <a:xfrm>
              <a:off x="3224205" y="2732751"/>
              <a:ext cx="697627" cy="369332"/>
            </a:xfrm>
            <a:prstGeom prst="rect">
              <a:avLst/>
            </a:prstGeom>
            <a:noFill/>
          </p:spPr>
          <p:txBody>
            <a:bodyPr wrap="none" rtlCol="0">
              <a:spAutoFit/>
            </a:bodyPr>
            <a:lstStyle/>
            <a:p>
              <a:r>
                <a:rPr lang="en-US" altLang="zh-CN"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1995</a:t>
              </a:r>
              <a:endParaRPr lang="zh-CN" alt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4" name="组合 56"/>
          <p:cNvGrpSpPr/>
          <p:nvPr/>
        </p:nvGrpSpPr>
        <p:grpSpPr>
          <a:xfrm>
            <a:off x="4722373" y="2480579"/>
            <a:ext cx="971498" cy="873678"/>
            <a:chOff x="4722373" y="2480579"/>
            <a:chExt cx="971498" cy="873678"/>
          </a:xfrm>
        </p:grpSpPr>
        <p:sp>
          <p:nvSpPr>
            <p:cNvPr id="55" name="任意多边形 44"/>
            <p:cNvSpPr>
              <a:spLocks noChangeAspect="1"/>
            </p:cNvSpPr>
            <p:nvPr/>
          </p:nvSpPr>
          <p:spPr>
            <a:xfrm>
              <a:off x="4722373" y="2480579"/>
              <a:ext cx="971498" cy="87367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6" name="文本框 53"/>
            <p:cNvSpPr txBox="1"/>
            <p:nvPr/>
          </p:nvSpPr>
          <p:spPr>
            <a:xfrm>
              <a:off x="4824438" y="2701973"/>
              <a:ext cx="813043" cy="430887"/>
            </a:xfrm>
            <a:prstGeom prst="rect">
              <a:avLst/>
            </a:prstGeom>
            <a:noFill/>
          </p:spPr>
          <p:txBody>
            <a:bodyPr wrap="none" rtlCol="0">
              <a:spAutoFit/>
            </a:bodyPr>
            <a:lstStyle/>
            <a:p>
              <a:r>
                <a:rPr lang="en-US" altLang="zh-CN" sz="2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2001</a:t>
              </a:r>
              <a:endParaRPr lang="zh-CN" altLang="en-US" sz="2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7" name="组合 55"/>
          <p:cNvGrpSpPr/>
          <p:nvPr/>
        </p:nvGrpSpPr>
        <p:grpSpPr>
          <a:xfrm>
            <a:off x="6430305" y="2418221"/>
            <a:ext cx="1124991" cy="1011715"/>
            <a:chOff x="6430305" y="2418221"/>
            <a:chExt cx="1124991" cy="1011715"/>
          </a:xfrm>
        </p:grpSpPr>
        <p:sp>
          <p:nvSpPr>
            <p:cNvPr id="58" name="任意多边形 49"/>
            <p:cNvSpPr>
              <a:spLocks noChangeAspect="1"/>
            </p:cNvSpPr>
            <p:nvPr/>
          </p:nvSpPr>
          <p:spPr>
            <a:xfrm>
              <a:off x="6430305" y="2418221"/>
              <a:ext cx="1124991" cy="1011715"/>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9" name="文本框 54"/>
            <p:cNvSpPr txBox="1"/>
            <p:nvPr/>
          </p:nvSpPr>
          <p:spPr>
            <a:xfrm>
              <a:off x="6528570" y="2671194"/>
              <a:ext cx="928459" cy="492443"/>
            </a:xfrm>
            <a:prstGeom prst="rect">
              <a:avLst/>
            </a:prstGeom>
            <a:noFill/>
          </p:spPr>
          <p:txBody>
            <a:bodyPr wrap="none" rtlCol="0">
              <a:spAutoFit/>
            </a:bodyPr>
            <a:lstStyle/>
            <a:p>
              <a:r>
                <a:rPr lang="en-US" altLang="zh-CN" sz="2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2015</a:t>
              </a:r>
              <a:endParaRPr lang="zh-CN" altLang="en-US" sz="2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60" name="TextBox 6"/>
          <p:cNvSpPr txBox="1">
            <a:spLocks noChangeArrowheads="1"/>
          </p:cNvSpPr>
          <p:nvPr/>
        </p:nvSpPr>
        <p:spPr bwMode="auto">
          <a:xfrm>
            <a:off x="1021798" y="3163637"/>
            <a:ext cx="2167809" cy="15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CN"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SHA-0</a:t>
            </a:r>
          </a:p>
          <a:p>
            <a:pPr marL="171450" indent="-171450" algn="ctr" fontAlgn="base">
              <a:lnSpc>
                <a:spcPct val="150000"/>
              </a:lnSpc>
              <a:spcBef>
                <a:spcPct val="0"/>
              </a:spcBef>
              <a:spcAft>
                <a:spcPct val="0"/>
              </a:spcAft>
              <a:buFont typeface="Arial" panose="020B0604020202020204" pitchFamily="34" charset="0"/>
              <a:buChar char="•"/>
            </a:pPr>
            <a:r>
              <a:rPr lang="en-US" altLang="zh-TW"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The cycle after the release was withdrawn by the NSA. </a:t>
            </a:r>
          </a:p>
          <a:p>
            <a:pPr marL="171450" indent="-171450" algn="ctr" fontAlgn="base">
              <a:lnSpc>
                <a:spcPct val="150000"/>
              </a:lnSpc>
              <a:spcBef>
                <a:spcPct val="0"/>
              </a:spcBef>
              <a:spcAft>
                <a:spcPct val="0"/>
              </a:spcAft>
              <a:buFont typeface="Arial" panose="020B0604020202020204" pitchFamily="34" charset="0"/>
              <a:buChar char="•"/>
            </a:pPr>
            <a:r>
              <a:rPr lang="en-US" altLang="zh-TW"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The predecessor of SHA-1</a:t>
            </a:r>
            <a:r>
              <a:rPr lang="en-US" altLang="zh-TW"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a:t>
            </a:r>
          </a:p>
          <a:p>
            <a:pPr fontAlgn="base">
              <a:lnSpc>
                <a:spcPct val="150000"/>
              </a:lnSpc>
              <a:spcBef>
                <a:spcPct val="0"/>
              </a:spcBef>
              <a:spcAft>
                <a:spcPct val="0"/>
              </a:spcAft>
            </a:pPr>
            <a:endParaRPr lang="zh-CN" altLang="zh-CN"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1" name="TextBox 6"/>
          <p:cNvSpPr txBox="1">
            <a:spLocks noChangeArrowheads="1"/>
          </p:cNvSpPr>
          <p:nvPr/>
        </p:nvSpPr>
        <p:spPr bwMode="auto">
          <a:xfrm>
            <a:off x="2461223" y="1402134"/>
            <a:ext cx="2216580" cy="12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71450" indent="-171450" algn="ctr" fontAlgn="base">
              <a:lnSpc>
                <a:spcPct val="150000"/>
              </a:lnSpc>
              <a:spcBef>
                <a:spcPct val="0"/>
              </a:spcBef>
              <a:spcAft>
                <a:spcPct val="0"/>
              </a:spcAft>
              <a:buFont typeface="Arial" panose="020B0604020202020204" pitchFamily="34" charset="0"/>
              <a:buChar char="•"/>
            </a:pPr>
            <a:endParaRPr lang="en-US" altLang="zh-CN"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gn="ctr" fontAlgn="base">
              <a:lnSpc>
                <a:spcPct val="150000"/>
              </a:lnSpc>
              <a:spcBef>
                <a:spcPct val="0"/>
              </a:spcBef>
              <a:spcAft>
                <a:spcPct val="0"/>
              </a:spcAft>
              <a:buFont typeface="Arial" panose="020B0604020202020204" pitchFamily="34" charset="0"/>
              <a:buChar char="•"/>
            </a:pPr>
            <a:r>
              <a:rPr lang="en-US" altLang="zh-CN"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In 2017, it was Declared breached.</a:t>
            </a:r>
          </a:p>
          <a:p>
            <a:pPr algn="ctr" fontAlgn="base">
              <a:lnSpc>
                <a:spcPct val="150000"/>
              </a:lnSpc>
              <a:spcBef>
                <a:spcPct val="0"/>
              </a:spcBef>
              <a:spcAft>
                <a:spcPct val="0"/>
              </a:spcAft>
            </a:pPr>
            <a:r>
              <a:rPr lang="en-US" altLang="zh-CN"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SHA-1</a:t>
            </a:r>
            <a:endParaRPr lang="zh-CN" altLang="zh-CN"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2" name="TextBox 6"/>
          <p:cNvSpPr txBox="1">
            <a:spLocks noChangeArrowheads="1"/>
          </p:cNvSpPr>
          <p:nvPr/>
        </p:nvSpPr>
        <p:spPr bwMode="auto">
          <a:xfrm>
            <a:off x="3468519" y="240588"/>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Secure Hash Algorithm</a:t>
            </a:r>
            <a:endParaRPr kumimoji="0" lang="zh-CN" sz="2000" i="0" u="none" strike="noStrike" cap="none" normalizeH="0" baseline="0" dirty="0">
              <a:ln>
                <a:noFill/>
              </a:ln>
              <a:solidFill>
                <a:schemeClr val="bg2">
                  <a:lumMod val="25000"/>
                </a:schemeClr>
              </a:solidFill>
              <a:effectLst/>
              <a:latin typeface="Arial" pitchFamily="34" charset="0"/>
              <a:cs typeface="+mn-ea"/>
            </a:endParaRPr>
          </a:p>
        </p:txBody>
      </p:sp>
      <p:grpSp>
        <p:nvGrpSpPr>
          <p:cNvPr id="63" name="群組 62"/>
          <p:cNvGrpSpPr/>
          <p:nvPr/>
        </p:nvGrpSpPr>
        <p:grpSpPr>
          <a:xfrm>
            <a:off x="0" y="176463"/>
            <a:ext cx="1730869" cy="509690"/>
            <a:chOff x="0" y="176463"/>
            <a:chExt cx="1730869" cy="509690"/>
          </a:xfrm>
        </p:grpSpPr>
        <p:sp>
          <p:nvSpPr>
            <p:cNvPr id="64" name="五邊形 63"/>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5" name="群組 64"/>
            <p:cNvGrpSpPr/>
            <p:nvPr/>
          </p:nvGrpSpPr>
          <p:grpSpPr>
            <a:xfrm>
              <a:off x="3581" y="199370"/>
              <a:ext cx="1677107" cy="486783"/>
              <a:chOff x="4124" y="156549"/>
              <a:chExt cx="1677107" cy="486783"/>
            </a:xfrm>
          </p:grpSpPr>
          <p:sp>
            <p:nvSpPr>
              <p:cNvPr id="66"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67" name="组合 2"/>
              <p:cNvGrpSpPr/>
              <p:nvPr/>
            </p:nvGrpSpPr>
            <p:grpSpPr>
              <a:xfrm>
                <a:off x="4124" y="218992"/>
                <a:ext cx="428395" cy="308512"/>
                <a:chOff x="1489166" y="2322031"/>
                <a:chExt cx="566993" cy="408324"/>
              </a:xfrm>
            </p:grpSpPr>
            <p:sp>
              <p:nvSpPr>
                <p:cNvPr id="7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68" name="直線接點 67"/>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69" name="TextBox 6"/>
              <p:cNvSpPr txBox="1">
                <a:spLocks noChangeArrowheads="1"/>
              </p:cNvSpPr>
              <p:nvPr/>
            </p:nvSpPr>
            <p:spPr bwMode="auto">
              <a:xfrm>
                <a:off x="629531" y="381722"/>
                <a:ext cx="47289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a:t>
                </a:r>
              </a:p>
            </p:txBody>
          </p:sp>
        </p:grpSp>
      </p:grpSp>
      <p:sp>
        <p:nvSpPr>
          <p:cNvPr id="72" name="TextBox 6"/>
          <p:cNvSpPr txBox="1">
            <a:spLocks noChangeArrowheads="1"/>
          </p:cNvSpPr>
          <p:nvPr/>
        </p:nvSpPr>
        <p:spPr bwMode="auto">
          <a:xfrm>
            <a:off x="4147054" y="3305037"/>
            <a:ext cx="2167809" cy="151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en-US" altLang="zh-CN"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SHA-2</a:t>
            </a:r>
          </a:p>
          <a:p>
            <a:pPr marL="171450" indent="-171450" algn="ctr" fontAlgn="base">
              <a:lnSpc>
                <a:spcPct val="150000"/>
              </a:lnSpc>
              <a:spcBef>
                <a:spcPct val="0"/>
              </a:spcBef>
              <a:spcAft>
                <a:spcPct val="0"/>
              </a:spcAft>
              <a:buFont typeface="Arial" panose="020B0604020202020204" pitchFamily="34" charset="0"/>
              <a:buChar char="•"/>
            </a:pPr>
            <a:r>
              <a:rPr lang="en-US" altLang="zh-TW"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There are currently no obvious weaknesses.</a:t>
            </a:r>
          </a:p>
          <a:p>
            <a:pPr marL="171450" indent="-171450" algn="ctr" fontAlgn="base">
              <a:lnSpc>
                <a:spcPct val="150000"/>
              </a:lnSpc>
              <a:spcBef>
                <a:spcPct val="0"/>
              </a:spcBef>
              <a:spcAft>
                <a:spcPct val="0"/>
              </a:spcAft>
              <a:buFont typeface="Arial" panose="020B0604020202020204" pitchFamily="34" charset="0"/>
              <a:buChar char="•"/>
            </a:pPr>
            <a:r>
              <a:rPr lang="en-US" altLang="zh-TW"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The algorithm is still basically similar to SHA-1.</a:t>
            </a:r>
          </a:p>
        </p:txBody>
      </p:sp>
      <p:sp>
        <p:nvSpPr>
          <p:cNvPr id="73" name="TextBox 6"/>
          <p:cNvSpPr txBox="1">
            <a:spLocks noChangeArrowheads="1"/>
          </p:cNvSpPr>
          <p:nvPr/>
        </p:nvSpPr>
        <p:spPr bwMode="auto">
          <a:xfrm>
            <a:off x="5502298" y="1000099"/>
            <a:ext cx="2981002" cy="151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71450" indent="-171450" algn="ctr" fontAlgn="base">
              <a:lnSpc>
                <a:spcPct val="150000"/>
              </a:lnSpc>
              <a:spcBef>
                <a:spcPct val="0"/>
              </a:spcBef>
              <a:spcAft>
                <a:spcPct val="0"/>
              </a:spcAft>
              <a:buFont typeface="Arial" panose="020B0604020202020204" pitchFamily="34" charset="0"/>
              <a:buChar char="•"/>
            </a:pPr>
            <a:r>
              <a:rPr lang="en-US" altLang="zh-CN"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In 2007,  NIST solicited new algorithms.</a:t>
            </a:r>
          </a:p>
          <a:p>
            <a:pPr marL="171450" indent="-171450" algn="ctr" fontAlgn="base">
              <a:lnSpc>
                <a:spcPct val="150000"/>
              </a:lnSpc>
              <a:spcBef>
                <a:spcPct val="0"/>
              </a:spcBef>
              <a:spcAft>
                <a:spcPct val="0"/>
              </a:spcAft>
              <a:buFont typeface="Arial" panose="020B0604020202020204" pitchFamily="34" charset="0"/>
              <a:buChar char="•"/>
            </a:pPr>
            <a:r>
              <a:rPr lang="en-US" altLang="zh-CN"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In 2012, it was announced that the KECCAK algorithm won.</a:t>
            </a:r>
          </a:p>
          <a:p>
            <a:pPr marL="171450" indent="-171450" algn="ctr" fontAlgn="base">
              <a:lnSpc>
                <a:spcPct val="150000"/>
              </a:lnSpc>
              <a:spcBef>
                <a:spcPct val="0"/>
              </a:spcBef>
              <a:spcAft>
                <a:spcPct val="0"/>
              </a:spcAft>
              <a:buFont typeface="Arial" panose="020B0604020202020204" pitchFamily="34" charset="0"/>
              <a:buChar char="•"/>
            </a:pPr>
            <a:r>
              <a:rPr lang="en-US" altLang="zh-CN" sz="1200" b="1" dirty="0">
                <a:solidFill>
                  <a:srgbClr val="6E6868"/>
                </a:solidFill>
                <a:latin typeface="Times New Roman" panose="02020603050405020304" pitchFamily="18" charset="0"/>
                <a:ea typeface="Microsoft YaHei" panose="020B0503020204020204" pitchFamily="34" charset="-122"/>
                <a:cs typeface="Times New Roman" panose="02020603050405020304" pitchFamily="18" charset="0"/>
              </a:rPr>
              <a:t>In 2018, officially published by NIST.</a:t>
            </a:r>
          </a:p>
          <a:p>
            <a:pPr algn="ctr" fontAlgn="base">
              <a:lnSpc>
                <a:spcPct val="150000"/>
              </a:lnSpc>
              <a:spcBef>
                <a:spcPct val="0"/>
              </a:spcBef>
              <a:spcAft>
                <a:spcPct val="0"/>
              </a:spcAft>
            </a:pPr>
            <a:r>
              <a:rPr lang="en-US" altLang="zh-CN"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SHA-3</a:t>
            </a:r>
            <a:endParaRPr lang="zh-CN" altLang="zh-CN"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9"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07160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50" presetClass="entr" presetSubtype="0" decel="10000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strVal val="#ppt_w+.3"/>
                                          </p:val>
                                        </p:tav>
                                        <p:tav tm="100000">
                                          <p:val>
                                            <p:strVal val="#ppt_w"/>
                                          </p:val>
                                        </p:tav>
                                      </p:tavLst>
                                    </p:anim>
                                    <p:anim calcmode="lin" valueType="num">
                                      <p:cBhvr>
                                        <p:cTn id="12" dur="500" fill="hold"/>
                                        <p:tgtEl>
                                          <p:spTgt spid="42"/>
                                        </p:tgtEl>
                                        <p:attrNameLst>
                                          <p:attrName>ppt_h</p:attrName>
                                        </p:attrNameLst>
                                      </p:cBhvr>
                                      <p:tavLst>
                                        <p:tav tm="0">
                                          <p:val>
                                            <p:strVal val="#ppt_h"/>
                                          </p:val>
                                        </p:tav>
                                        <p:tav tm="100000">
                                          <p:val>
                                            <p:strVal val="#ppt_h"/>
                                          </p:val>
                                        </p:tav>
                                      </p:tavLst>
                                    </p:anim>
                                    <p:animEffect transition="in" filter="fade">
                                      <p:cBhvr>
                                        <p:cTn id="13" dur="500"/>
                                        <p:tgtEl>
                                          <p:spTgt spid="42"/>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1000"/>
                                        <p:tgtEl>
                                          <p:spTgt spid="60"/>
                                        </p:tgtEl>
                                      </p:cBhvr>
                                    </p:animEffect>
                                    <p:anim calcmode="lin" valueType="num">
                                      <p:cBhvr>
                                        <p:cTn id="17" dur="1000" fill="hold"/>
                                        <p:tgtEl>
                                          <p:spTgt spid="60"/>
                                        </p:tgtEl>
                                        <p:attrNameLst>
                                          <p:attrName>ppt_x</p:attrName>
                                        </p:attrNameLst>
                                      </p:cBhvr>
                                      <p:tavLst>
                                        <p:tav tm="0">
                                          <p:val>
                                            <p:strVal val="#ppt_x"/>
                                          </p:val>
                                        </p:tav>
                                        <p:tav tm="100000">
                                          <p:val>
                                            <p:strVal val="#ppt_x"/>
                                          </p:val>
                                        </p:tav>
                                      </p:tavLst>
                                    </p:anim>
                                    <p:anim calcmode="lin" valueType="num">
                                      <p:cBhvr>
                                        <p:cTn id="1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strVal val="#ppt_w+.3"/>
                                          </p:val>
                                        </p:tav>
                                        <p:tav tm="100000">
                                          <p:val>
                                            <p:strVal val="#ppt_w"/>
                                          </p:val>
                                        </p:tav>
                                      </p:tavLst>
                                    </p:anim>
                                    <p:anim calcmode="lin" valueType="num">
                                      <p:cBhvr>
                                        <p:cTn id="24" dur="500" fill="hold"/>
                                        <p:tgtEl>
                                          <p:spTgt spid="45"/>
                                        </p:tgtEl>
                                        <p:attrNameLst>
                                          <p:attrName>ppt_h</p:attrName>
                                        </p:attrNameLst>
                                      </p:cBhvr>
                                      <p:tavLst>
                                        <p:tav tm="0">
                                          <p:val>
                                            <p:strVal val="#ppt_h"/>
                                          </p:val>
                                        </p:tav>
                                        <p:tav tm="100000">
                                          <p:val>
                                            <p:strVal val="#ppt_h"/>
                                          </p:val>
                                        </p:tav>
                                      </p:tavLst>
                                    </p:anim>
                                    <p:animEffect transition="in" filter="fade">
                                      <p:cBhvr>
                                        <p:cTn id="25" dur="500"/>
                                        <p:tgtEl>
                                          <p:spTgt spid="45"/>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1000"/>
                                        <p:tgtEl>
                                          <p:spTgt spid="61"/>
                                        </p:tgtEl>
                                      </p:cBhvr>
                                    </p:animEffect>
                                    <p:anim calcmode="lin" valueType="num">
                                      <p:cBhvr>
                                        <p:cTn id="29" dur="1000" fill="hold"/>
                                        <p:tgtEl>
                                          <p:spTgt spid="61"/>
                                        </p:tgtEl>
                                        <p:attrNameLst>
                                          <p:attrName>ppt_x</p:attrName>
                                        </p:attrNameLst>
                                      </p:cBhvr>
                                      <p:tavLst>
                                        <p:tav tm="0">
                                          <p:val>
                                            <p:strVal val="#ppt_x"/>
                                          </p:val>
                                        </p:tav>
                                        <p:tav tm="100000">
                                          <p:val>
                                            <p:strVal val="#ppt_x"/>
                                          </p:val>
                                        </p:tav>
                                      </p:tavLst>
                                    </p:anim>
                                    <p:anim calcmode="lin" valueType="num">
                                      <p:cBhvr>
                                        <p:cTn id="3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strVal val="#ppt_w+.3"/>
                                          </p:val>
                                        </p:tav>
                                        <p:tav tm="100000">
                                          <p:val>
                                            <p:strVal val="#ppt_w"/>
                                          </p:val>
                                        </p:tav>
                                      </p:tavLst>
                                    </p:anim>
                                    <p:anim calcmode="lin" valueType="num">
                                      <p:cBhvr>
                                        <p:cTn id="36" dur="500" fill="hold"/>
                                        <p:tgtEl>
                                          <p:spTgt spid="54"/>
                                        </p:tgtEl>
                                        <p:attrNameLst>
                                          <p:attrName>ppt_h</p:attrName>
                                        </p:attrNameLst>
                                      </p:cBhvr>
                                      <p:tavLst>
                                        <p:tav tm="0">
                                          <p:val>
                                            <p:strVal val="#ppt_h"/>
                                          </p:val>
                                        </p:tav>
                                        <p:tav tm="100000">
                                          <p:val>
                                            <p:strVal val="#ppt_h"/>
                                          </p:val>
                                        </p:tav>
                                      </p:tavLst>
                                    </p:anim>
                                    <p:animEffect transition="in" filter="fade">
                                      <p:cBhvr>
                                        <p:cTn id="37" dur="500"/>
                                        <p:tgtEl>
                                          <p:spTgt spid="54"/>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1000"/>
                                        <p:tgtEl>
                                          <p:spTgt spid="72"/>
                                        </p:tgtEl>
                                      </p:cBhvr>
                                    </p:animEffect>
                                    <p:anim calcmode="lin" valueType="num">
                                      <p:cBhvr>
                                        <p:cTn id="41" dur="1000" fill="hold"/>
                                        <p:tgtEl>
                                          <p:spTgt spid="72"/>
                                        </p:tgtEl>
                                        <p:attrNameLst>
                                          <p:attrName>ppt_x</p:attrName>
                                        </p:attrNameLst>
                                      </p:cBhvr>
                                      <p:tavLst>
                                        <p:tav tm="0">
                                          <p:val>
                                            <p:strVal val="#ppt_x"/>
                                          </p:val>
                                        </p:tav>
                                        <p:tav tm="100000">
                                          <p:val>
                                            <p:strVal val="#ppt_x"/>
                                          </p:val>
                                        </p:tav>
                                      </p:tavLst>
                                    </p:anim>
                                    <p:anim calcmode="lin" valueType="num">
                                      <p:cBhvr>
                                        <p:cTn id="42"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strVal val="#ppt_w+.3"/>
                                          </p:val>
                                        </p:tav>
                                        <p:tav tm="100000">
                                          <p:val>
                                            <p:strVal val="#ppt_w"/>
                                          </p:val>
                                        </p:tav>
                                      </p:tavLst>
                                    </p:anim>
                                    <p:anim calcmode="lin" valueType="num">
                                      <p:cBhvr>
                                        <p:cTn id="48" dur="500" fill="hold"/>
                                        <p:tgtEl>
                                          <p:spTgt spid="57"/>
                                        </p:tgtEl>
                                        <p:attrNameLst>
                                          <p:attrName>ppt_h</p:attrName>
                                        </p:attrNameLst>
                                      </p:cBhvr>
                                      <p:tavLst>
                                        <p:tav tm="0">
                                          <p:val>
                                            <p:strVal val="#ppt_h"/>
                                          </p:val>
                                        </p:tav>
                                        <p:tav tm="100000">
                                          <p:val>
                                            <p:strVal val="#ppt_h"/>
                                          </p:val>
                                        </p:tav>
                                      </p:tavLst>
                                    </p:anim>
                                    <p:animEffect transition="in" filter="fade">
                                      <p:cBhvr>
                                        <p:cTn id="49" dur="500"/>
                                        <p:tgtEl>
                                          <p:spTgt spid="57"/>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1000"/>
                                        <p:tgtEl>
                                          <p:spTgt spid="73"/>
                                        </p:tgtEl>
                                      </p:cBhvr>
                                    </p:animEffect>
                                    <p:anim calcmode="lin" valueType="num">
                                      <p:cBhvr>
                                        <p:cTn id="53" dur="1000" fill="hold"/>
                                        <p:tgtEl>
                                          <p:spTgt spid="73"/>
                                        </p:tgtEl>
                                        <p:attrNameLst>
                                          <p:attrName>ppt_x</p:attrName>
                                        </p:attrNameLst>
                                      </p:cBhvr>
                                      <p:tavLst>
                                        <p:tav tm="0">
                                          <p:val>
                                            <p:strVal val="#ppt_x"/>
                                          </p:val>
                                        </p:tav>
                                        <p:tav tm="100000">
                                          <p:val>
                                            <p:strVal val="#ppt_x"/>
                                          </p:val>
                                        </p:tav>
                                      </p:tavLst>
                                    </p:anim>
                                    <p:anim calcmode="lin" valueType="num">
                                      <p:cBhvr>
                                        <p:cTn id="54"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72" grpId="0"/>
      <p:bldP spid="73"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1" name="群組 80"/>
          <p:cNvGrpSpPr/>
          <p:nvPr/>
        </p:nvGrpSpPr>
        <p:grpSpPr>
          <a:xfrm>
            <a:off x="0" y="176463"/>
            <a:ext cx="2384612" cy="493727"/>
            <a:chOff x="0" y="176463"/>
            <a:chExt cx="2156862" cy="493727"/>
          </a:xfrm>
        </p:grpSpPr>
        <p:sp>
          <p:nvSpPr>
            <p:cNvPr id="82" name="五邊形 81"/>
            <p:cNvSpPr/>
            <p:nvPr/>
          </p:nvSpPr>
          <p:spPr>
            <a:xfrm>
              <a:off x="0" y="176463"/>
              <a:ext cx="2156862"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3" name="群組 82"/>
            <p:cNvGrpSpPr/>
            <p:nvPr/>
          </p:nvGrpSpPr>
          <p:grpSpPr>
            <a:xfrm>
              <a:off x="10251" y="176463"/>
              <a:ext cx="2146611" cy="493727"/>
              <a:chOff x="10794" y="133642"/>
              <a:chExt cx="2146611" cy="493727"/>
            </a:xfrm>
          </p:grpSpPr>
          <p:sp>
            <p:nvSpPr>
              <p:cNvPr id="84" name="TextBox 6"/>
              <p:cNvSpPr txBox="1">
                <a:spLocks noChangeArrowheads="1"/>
              </p:cNvSpPr>
              <p:nvPr/>
            </p:nvSpPr>
            <p:spPr bwMode="auto">
              <a:xfrm>
                <a:off x="318567" y="133642"/>
                <a:ext cx="1838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rPr>
                  <a:t>Simulation and Results</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85" name="组合 2"/>
              <p:cNvGrpSpPr/>
              <p:nvPr/>
            </p:nvGrpSpPr>
            <p:grpSpPr>
              <a:xfrm>
                <a:off x="10794" y="218992"/>
                <a:ext cx="428395" cy="308512"/>
                <a:chOff x="1497994" y="2322031"/>
                <a:chExt cx="566993" cy="408324"/>
              </a:xfrm>
            </p:grpSpPr>
            <p:sp>
              <p:nvSpPr>
                <p:cNvPr id="8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05</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86" name="直線接點 85"/>
              <p:cNvCxnSpPr/>
              <p:nvPr/>
            </p:nvCxnSpPr>
            <p:spPr>
              <a:xfrm>
                <a:off x="432519" y="410641"/>
                <a:ext cx="159515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87" name="TextBox 6"/>
              <p:cNvSpPr txBox="1">
                <a:spLocks noChangeArrowheads="1"/>
              </p:cNvSpPr>
              <p:nvPr/>
            </p:nvSpPr>
            <p:spPr bwMode="auto">
              <a:xfrm>
                <a:off x="981609" y="365759"/>
                <a:ext cx="503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ASIC</a:t>
                </a:r>
              </a:p>
            </p:txBody>
          </p:sp>
        </p:grpSp>
      </p:grpSp>
      <p:sp>
        <p:nvSpPr>
          <p:cNvPr id="90" name="文字方塊 89"/>
          <p:cNvSpPr txBox="1"/>
          <p:nvPr/>
        </p:nvSpPr>
        <p:spPr>
          <a:xfrm>
            <a:off x="3825792" y="240588"/>
            <a:ext cx="2193614"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ASIC Throughput</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1192306" y="1466681"/>
                <a:ext cx="2275175" cy="602665"/>
              </a:xfrm>
              <a:prstGeom prst="rect">
                <a:avLst/>
              </a:prstGeom>
              <a:solidFill>
                <a:srgbClr val="FFF7E1"/>
              </a:solidFill>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1600" b="1" i="1" smtClean="0">
                          <a:solidFill>
                            <a:schemeClr val="bg2">
                              <a:lumMod val="25000"/>
                            </a:schemeClr>
                          </a:solidFill>
                          <a:latin typeface="Cambria Math" panose="02040503050406030204" pitchFamily="18" charset="0"/>
                        </a:rPr>
                        <m:t>𝐓</m:t>
                      </m:r>
                      <m:r>
                        <a:rPr lang="zh-TW" altLang="en-US" sz="1600" b="1" i="0">
                          <a:solidFill>
                            <a:schemeClr val="bg2">
                              <a:lumMod val="25000"/>
                            </a:schemeClr>
                          </a:solidFill>
                          <a:latin typeface="Cambria Math" panose="02040503050406030204" pitchFamily="18" charset="0"/>
                        </a:rPr>
                        <m:t>𝐡𝐫𝐨𝐮𝐠𝐡𝐩𝐮𝐭</m:t>
                      </m:r>
                      <m:r>
                        <a:rPr lang="zh-TW" altLang="en-US" sz="1600" b="1" i="0">
                          <a:solidFill>
                            <a:schemeClr val="bg2">
                              <a:lumMod val="25000"/>
                            </a:schemeClr>
                          </a:solidFill>
                          <a:latin typeface="Cambria Math" panose="02040503050406030204" pitchFamily="18" charset="0"/>
                        </a:rPr>
                        <m:t> = </m:t>
                      </m:r>
                      <m:f>
                        <m:fPr>
                          <m:ctrlPr>
                            <a:rPr lang="zh-TW" altLang="en-US" sz="1600" b="1" i="1">
                              <a:solidFill>
                                <a:schemeClr val="bg2">
                                  <a:lumMod val="25000"/>
                                </a:schemeClr>
                              </a:solidFill>
                              <a:latin typeface="Cambria Math" panose="02040503050406030204" pitchFamily="18" charset="0"/>
                            </a:rPr>
                          </m:ctrlPr>
                        </m:fPr>
                        <m:num>
                          <m:r>
                            <a:rPr lang="zh-TW" altLang="en-US" sz="1600" b="1" i="1">
                              <a:solidFill>
                                <a:schemeClr val="bg2">
                                  <a:lumMod val="25000"/>
                                </a:schemeClr>
                              </a:solidFill>
                              <a:latin typeface="Cambria Math" panose="02040503050406030204" pitchFamily="18" charset="0"/>
                            </a:rPr>
                            <m:t>𝒓</m:t>
                          </m:r>
                          <m:r>
                            <a:rPr lang="zh-TW" altLang="en-US" sz="1600" b="1" i="0">
                              <a:solidFill>
                                <a:schemeClr val="bg2">
                                  <a:lumMod val="25000"/>
                                </a:schemeClr>
                              </a:solidFill>
                              <a:latin typeface="Cambria Math" panose="02040503050406030204" pitchFamily="18" charset="0"/>
                            </a:rPr>
                            <m:t>×</m:t>
                          </m:r>
                          <m:r>
                            <a:rPr lang="zh-TW" altLang="en-US" sz="1600" b="1" i="1">
                              <a:solidFill>
                                <a:schemeClr val="bg2">
                                  <a:lumMod val="25000"/>
                                </a:schemeClr>
                              </a:solidFill>
                              <a:latin typeface="Cambria Math" panose="02040503050406030204" pitchFamily="18" charset="0"/>
                            </a:rPr>
                            <m:t>𝒇</m:t>
                          </m:r>
                        </m:num>
                        <m:den>
                          <m:r>
                            <a:rPr lang="zh-TW" altLang="en-US" sz="1600" b="1" i="1">
                              <a:solidFill>
                                <a:schemeClr val="bg2">
                                  <a:lumMod val="25000"/>
                                </a:schemeClr>
                              </a:solidFill>
                              <a:latin typeface="Cambria Math" panose="02040503050406030204" pitchFamily="18" charset="0"/>
                            </a:rPr>
                            <m:t>𝒄𝒚𝒄𝒍𝒆</m:t>
                          </m:r>
                        </m:den>
                      </m:f>
                    </m:oMath>
                  </m:oMathPara>
                </a14:m>
                <a:endParaRPr lang="zh-TW" alt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1192306" y="1466681"/>
                <a:ext cx="2275175" cy="602665"/>
              </a:xfrm>
              <a:prstGeom prst="rect">
                <a:avLst/>
              </a:prstGeom>
              <a:blipFill>
                <a:blip r:embed="rId2"/>
                <a:stretch>
                  <a:fillRect/>
                </a:stretch>
              </a:blipFill>
            </p:spPr>
            <p:txBody>
              <a:bodyPr/>
              <a:lstStyle/>
              <a:p>
                <a:r>
                  <a:rPr lang="zh-TW" altLang="en-US">
                    <a:noFill/>
                  </a:rPr>
                  <a:t> </a:t>
                </a:r>
              </a:p>
            </p:txBody>
          </p:sp>
        </mc:Fallback>
      </mc:AlternateContent>
      <p:sp>
        <p:nvSpPr>
          <p:cNvPr id="5" name="矩形 4"/>
          <p:cNvSpPr/>
          <p:nvPr/>
        </p:nvSpPr>
        <p:spPr>
          <a:xfrm>
            <a:off x="246078" y="2185020"/>
            <a:ext cx="4572000" cy="2354491"/>
          </a:xfrm>
          <a:prstGeom prst="rect">
            <a:avLst/>
          </a:prstGeom>
        </p:spPr>
        <p:txBody>
          <a:bodyPr>
            <a:spAutoFit/>
          </a:bodyPr>
          <a:lstStyle/>
          <a:p>
            <a:pPr>
              <a:lnSpc>
                <a:spcPct val="150000"/>
              </a:lnSpc>
            </a:pPr>
            <a:r>
              <a:rPr lang="en-US" altLang="zh-TW" sz="1400" b="1" i="1" dirty="0">
                <a:latin typeface="Times New Roman" panose="02020603050405020304" pitchFamily="18" charset="0"/>
                <a:cs typeface="Times New Roman" panose="02020603050405020304" pitchFamily="18" charset="0"/>
              </a:rPr>
              <a:t>r</a:t>
            </a:r>
            <a:r>
              <a:rPr lang="en-US" altLang="zh-TW" sz="1400" b="1" dirty="0">
                <a:latin typeface="Times New Roman" panose="02020603050405020304" pitchFamily="18" charset="0"/>
                <a:cs typeface="Times New Roman" panose="02020603050405020304" pitchFamily="18" charset="0"/>
              </a:rPr>
              <a:t>: </a:t>
            </a:r>
            <a:r>
              <a:rPr lang="zh-TW" altLang="en-US" sz="1400" dirty="0">
                <a:latin typeface="Times New Roman" panose="02020603050405020304" pitchFamily="18" charset="0"/>
                <a:cs typeface="Times New Roman" panose="02020603050405020304" pitchFamily="18" charset="0"/>
              </a:rPr>
              <a:t>The size of the preprocessing bits for each block of the hash function</a:t>
            </a:r>
            <a:endParaRPr lang="en-US" altLang="zh-TW" sz="1400" dirty="0">
              <a:latin typeface="Times New Roman" panose="02020603050405020304" pitchFamily="18" charset="0"/>
              <a:cs typeface="Times New Roman" panose="02020603050405020304" pitchFamily="18" charset="0"/>
            </a:endParaRPr>
          </a:p>
          <a:p>
            <a:pPr>
              <a:lnSpc>
                <a:spcPct val="150000"/>
              </a:lnSpc>
            </a:pPr>
            <a:endParaRPr lang="en-US" altLang="zh-TW" sz="1400" dirty="0">
              <a:latin typeface="Times New Roman" panose="02020603050405020304" pitchFamily="18" charset="0"/>
              <a:cs typeface="Times New Roman" panose="02020603050405020304" pitchFamily="18" charset="0"/>
            </a:endParaRPr>
          </a:p>
          <a:p>
            <a:pPr>
              <a:lnSpc>
                <a:spcPct val="150000"/>
              </a:lnSpc>
            </a:pPr>
            <a:r>
              <a:rPr lang="en-US" altLang="zh-TW" sz="1400" b="1" i="1" dirty="0">
                <a:latin typeface="Times New Roman" panose="02020603050405020304" pitchFamily="18" charset="0"/>
                <a:cs typeface="Times New Roman" panose="02020603050405020304" pitchFamily="18" charset="0"/>
              </a:rPr>
              <a:t>f </a:t>
            </a:r>
            <a:r>
              <a:rPr lang="en-US" altLang="zh-TW" sz="1400" b="1" dirty="0">
                <a:latin typeface="Times New Roman" panose="02020603050405020304" pitchFamily="18" charset="0"/>
                <a:cs typeface="Times New Roman" panose="02020603050405020304" pitchFamily="18" charset="0"/>
              </a:rPr>
              <a:t>:</a:t>
            </a:r>
            <a:r>
              <a:rPr lang="en-US" altLang="zh-TW" sz="1400" b="1" i="1"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T</a:t>
            </a:r>
            <a:r>
              <a:rPr lang="zh-TW" altLang="en-US" sz="1400" dirty="0">
                <a:latin typeface="Times New Roman" panose="02020603050405020304" pitchFamily="18" charset="0"/>
                <a:cs typeface="Times New Roman" panose="02020603050405020304" pitchFamily="18" charset="0"/>
              </a:rPr>
              <a:t>he maximum operating frequency of the chip</a:t>
            </a:r>
            <a:endParaRPr lang="en-US" altLang="zh-TW" sz="1400" dirty="0">
              <a:latin typeface="Times New Roman" panose="02020603050405020304" pitchFamily="18" charset="0"/>
              <a:cs typeface="Times New Roman" panose="02020603050405020304" pitchFamily="18" charset="0"/>
            </a:endParaRPr>
          </a:p>
          <a:p>
            <a:pPr>
              <a:lnSpc>
                <a:spcPct val="150000"/>
              </a:lnSpc>
            </a:pPr>
            <a:endParaRPr lang="en-US" altLang="zh-TW" sz="1400" b="1" i="1" dirty="0">
              <a:latin typeface="Times New Roman" panose="02020603050405020304" pitchFamily="18" charset="0"/>
              <a:cs typeface="Times New Roman" panose="02020603050405020304" pitchFamily="18" charset="0"/>
            </a:endParaRPr>
          </a:p>
          <a:p>
            <a:pPr>
              <a:lnSpc>
                <a:spcPct val="150000"/>
              </a:lnSpc>
            </a:pPr>
            <a:r>
              <a:rPr lang="en-US" altLang="zh-TW" sz="1400" b="1" i="1" dirty="0">
                <a:latin typeface="Times New Roman" panose="02020603050405020304" pitchFamily="18" charset="0"/>
                <a:cs typeface="Times New Roman" panose="02020603050405020304" pitchFamily="18" charset="0"/>
              </a:rPr>
              <a:t>C</a:t>
            </a:r>
            <a:r>
              <a:rPr lang="zh-TW" altLang="en-US" sz="1400" b="1" i="1" dirty="0">
                <a:latin typeface="Times New Roman" panose="02020603050405020304" pitchFamily="18" charset="0"/>
                <a:cs typeface="Times New Roman" panose="02020603050405020304" pitchFamily="18" charset="0"/>
              </a:rPr>
              <a:t>ycle</a:t>
            </a:r>
            <a:r>
              <a:rPr lang="en-US" altLang="zh-TW" sz="1400" b="1" dirty="0">
                <a:latin typeface="Times New Roman" panose="02020603050405020304" pitchFamily="18" charset="0"/>
                <a:cs typeface="Times New Roman" panose="02020603050405020304" pitchFamily="18" charset="0"/>
              </a:rPr>
              <a:t>:</a:t>
            </a:r>
            <a:r>
              <a:rPr lang="zh-TW" altLang="en-US" sz="1400" dirty="0">
                <a:latin typeface="Times New Roman" panose="02020603050405020304" pitchFamily="18" charset="0"/>
                <a:cs typeface="Times New Roman" panose="02020603050405020304" pitchFamily="18" charset="0"/>
              </a:rPr>
              <a:t> The total number of clock cycles for processing a block at a time</a:t>
            </a:r>
          </a:p>
        </p:txBody>
      </p:sp>
      <p:graphicFrame>
        <p:nvGraphicFramePr>
          <p:cNvPr id="6" name="表格 5"/>
          <p:cNvGraphicFramePr>
            <a:graphicFrameLocks noGrp="1"/>
          </p:cNvGraphicFramePr>
          <p:nvPr>
            <p:extLst>
              <p:ext uri="{D42A27DB-BD31-4B8C-83A1-F6EECF244321}">
                <p14:modId xmlns:p14="http://schemas.microsoft.com/office/powerpoint/2010/main" val="1786364638"/>
              </p:ext>
            </p:extLst>
          </p:nvPr>
        </p:nvGraphicFramePr>
        <p:xfrm>
          <a:off x="4818078" y="2185020"/>
          <a:ext cx="3834628" cy="1600200"/>
        </p:xfrm>
        <a:graphic>
          <a:graphicData uri="http://schemas.openxmlformats.org/drawingml/2006/table">
            <a:tbl>
              <a:tblPr firstRow="1" firstCol="1" bandRow="1">
                <a:tableStyleId>{5940675A-B579-460E-94D1-54222C63F5DA}</a:tableStyleId>
              </a:tblPr>
              <a:tblGrid>
                <a:gridCol w="1917314">
                  <a:extLst>
                    <a:ext uri="{9D8B030D-6E8A-4147-A177-3AD203B41FA5}">
                      <a16:colId xmlns:a16="http://schemas.microsoft.com/office/drawing/2014/main" val="3667664049"/>
                    </a:ext>
                  </a:extLst>
                </a:gridCol>
                <a:gridCol w="1917314">
                  <a:extLst>
                    <a:ext uri="{9D8B030D-6E8A-4147-A177-3AD203B41FA5}">
                      <a16:colId xmlns:a16="http://schemas.microsoft.com/office/drawing/2014/main" val="2611171250"/>
                    </a:ext>
                  </a:extLst>
                </a:gridCol>
              </a:tblGrid>
              <a:tr h="318052">
                <a:tc>
                  <a:txBody>
                    <a:bodyPr/>
                    <a:lstStyle/>
                    <a:p>
                      <a:pPr algn="ctr">
                        <a:lnSpc>
                          <a:spcPct val="150000"/>
                        </a:lnSpc>
                        <a:spcAft>
                          <a:spcPts val="0"/>
                        </a:spcAft>
                      </a:pPr>
                      <a:r>
                        <a:rPr lang="en-US" sz="1400" b="1" kern="100" dirty="0">
                          <a:solidFill>
                            <a:schemeClr val="bg1"/>
                          </a:solidFill>
                          <a:effectLst/>
                          <a:latin typeface="Times New Roman" panose="02020603050405020304" pitchFamily="18" charset="0"/>
                          <a:cs typeface="Times New Roman" panose="02020603050405020304" pitchFamily="18" charset="0"/>
                        </a:rPr>
                        <a:t>Encryption Type</a:t>
                      </a:r>
                      <a:endParaRPr lang="zh-TW" sz="1400" b="1" kern="100" dirty="0">
                        <a:solidFill>
                          <a:schemeClr val="bg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rgbClr val="7A93AA"/>
                    </a:solidFill>
                  </a:tcPr>
                </a:tc>
                <a:tc>
                  <a:txBody>
                    <a:bodyPr/>
                    <a:lstStyle/>
                    <a:p>
                      <a:pPr algn="ctr">
                        <a:lnSpc>
                          <a:spcPct val="150000"/>
                        </a:lnSpc>
                        <a:spcAft>
                          <a:spcPts val="0"/>
                        </a:spcAft>
                      </a:pPr>
                      <a:r>
                        <a:rPr lang="en-US" sz="1400" b="1" kern="100" dirty="0">
                          <a:solidFill>
                            <a:schemeClr val="bg1"/>
                          </a:solidFill>
                          <a:effectLst/>
                          <a:latin typeface="Times New Roman" panose="02020603050405020304" pitchFamily="18" charset="0"/>
                          <a:cs typeface="Times New Roman" panose="02020603050405020304" pitchFamily="18" charset="0"/>
                        </a:rPr>
                        <a:t>Throughput ( </a:t>
                      </a:r>
                      <a:r>
                        <a:rPr lang="en-US" sz="1400" b="1" kern="100" dirty="0" err="1">
                          <a:solidFill>
                            <a:schemeClr val="bg1"/>
                          </a:solidFill>
                          <a:effectLst/>
                          <a:latin typeface="Times New Roman" panose="02020603050405020304" pitchFamily="18" charset="0"/>
                          <a:cs typeface="Times New Roman" panose="02020603050405020304" pitchFamily="18" charset="0"/>
                        </a:rPr>
                        <a:t>Gbps</a:t>
                      </a:r>
                      <a:r>
                        <a:rPr lang="en-US" sz="1400" b="1" kern="100" dirty="0">
                          <a:solidFill>
                            <a:schemeClr val="bg1"/>
                          </a:solidFill>
                          <a:effectLst/>
                          <a:latin typeface="Times New Roman" panose="02020603050405020304" pitchFamily="18" charset="0"/>
                          <a:cs typeface="Times New Roman" panose="02020603050405020304" pitchFamily="18" charset="0"/>
                        </a:rPr>
                        <a:t> )</a:t>
                      </a:r>
                      <a:endParaRPr lang="zh-TW" sz="1400" b="1" kern="100" dirty="0">
                        <a:solidFill>
                          <a:schemeClr val="bg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rgbClr val="7A93AA"/>
                    </a:solidFill>
                  </a:tcPr>
                </a:tc>
                <a:extLst>
                  <a:ext uri="{0D108BD9-81ED-4DB2-BD59-A6C34878D82A}">
                    <a16:rowId xmlns:a16="http://schemas.microsoft.com/office/drawing/2014/main" val="1476308796"/>
                  </a:ext>
                </a:extLst>
              </a:tr>
              <a:tr h="0">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SHA3-224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latin typeface="Times New Roman" panose="02020603050405020304" pitchFamily="18" charset="0"/>
                          <a:cs typeface="Times New Roman" panose="02020603050405020304" pitchFamily="18" charset="0"/>
                        </a:rPr>
                        <a:t>4.00</a:t>
                      </a:r>
                      <a:endParaRPr lang="zh-TW" sz="1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21335687"/>
                  </a:ext>
                </a:extLst>
              </a:tr>
              <a:tr h="0">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SHA3-256</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3.78</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097946969"/>
                  </a:ext>
                </a:extLst>
              </a:tr>
              <a:tr h="0">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SHA3-384</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2.89</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81476772"/>
                  </a:ext>
                </a:extLst>
              </a:tr>
              <a:tr h="0">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SHA3-512</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lnSpc>
                          <a:spcPct val="150000"/>
                        </a:lnSpc>
                        <a:spcAft>
                          <a:spcPts val="0"/>
                        </a:spcAft>
                      </a:pPr>
                      <a:r>
                        <a:rPr lang="en-US" sz="1400" kern="100" dirty="0">
                          <a:effectLst/>
                          <a:latin typeface="Times New Roman" panose="02020603050405020304" pitchFamily="18" charset="0"/>
                          <a:cs typeface="Times New Roman" panose="02020603050405020304" pitchFamily="18" charset="0"/>
                        </a:rPr>
                        <a:t>2.00</a:t>
                      </a:r>
                      <a:endParaRPr lang="zh-TW" sz="1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992852772"/>
                  </a:ext>
                </a:extLst>
              </a:tr>
            </a:tbl>
          </a:graphicData>
        </a:graphic>
      </p:graphicFrame>
      <p:sp>
        <p:nvSpPr>
          <p:cNvPr id="15"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80</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876323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TextBox 6"/>
          <p:cNvSpPr txBox="1">
            <a:spLocks noChangeArrowheads="1"/>
          </p:cNvSpPr>
          <p:nvPr/>
        </p:nvSpPr>
        <p:spPr bwMode="auto">
          <a:xfrm>
            <a:off x="2258478"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06</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9" name="TextBox 6"/>
          <p:cNvSpPr txBox="1">
            <a:spLocks noChangeArrowheads="1"/>
          </p:cNvSpPr>
          <p:nvPr/>
        </p:nvSpPr>
        <p:spPr bwMode="auto">
          <a:xfrm>
            <a:off x="2325275"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40" name="直接连接符 6"/>
          <p:cNvCxnSpPr/>
          <p:nvPr/>
        </p:nvCxnSpPr>
        <p:spPr>
          <a:xfrm flipV="1">
            <a:off x="3533207" y="2268874"/>
            <a:ext cx="3811730" cy="937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6"/>
          <p:cNvSpPr txBox="1">
            <a:spLocks noChangeArrowheads="1"/>
          </p:cNvSpPr>
          <p:nvPr/>
        </p:nvSpPr>
        <p:spPr bwMode="auto">
          <a:xfrm>
            <a:off x="3219969" y="1857090"/>
            <a:ext cx="44279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2000" b="1" dirty="0">
                <a:solidFill>
                  <a:schemeClr val="tx1">
                    <a:lumMod val="75000"/>
                    <a:lumOff val="25000"/>
                  </a:schemeClr>
                </a:solidFill>
                <a:latin typeface="微软雅黑" panose="020B0503020204020204" pitchFamily="34" charset="-122"/>
                <a:ea typeface="微软雅黑" panose="020B0503020204020204" pitchFamily="34" charset="-122"/>
              </a:rPr>
              <a:t>Conclusions and Future Work </a:t>
            </a:r>
            <a:endParaRPr lang="zh-HK"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字方塊 35"/>
          <p:cNvSpPr txBox="1"/>
          <p:nvPr/>
        </p:nvSpPr>
        <p:spPr>
          <a:xfrm>
            <a:off x="3533207" y="2270522"/>
            <a:ext cx="2166426" cy="507831"/>
          </a:xfrm>
          <a:prstGeom prst="rect">
            <a:avLst/>
          </a:prstGeom>
          <a:noFill/>
        </p:spPr>
        <p:txBody>
          <a:bodyPr wrap="square" rtlCol="0">
            <a:spAutoFit/>
          </a:bodyPr>
          <a:lstStyle/>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Conclusions  </a:t>
            </a:r>
          </a:p>
          <a:p>
            <a:pPr marL="285750" indent="-285750">
              <a:buClr>
                <a:schemeClr val="bg2">
                  <a:lumMod val="50000"/>
                </a:schemeClr>
              </a:buClr>
              <a:buSzPct val="75000"/>
              <a:buFont typeface="Wingdings" panose="05000000000000000000" pitchFamily="2" charset="2"/>
              <a:buChar char="u"/>
            </a:pPr>
            <a:r>
              <a:rPr lang="en-US" altLang="zh-TW" b="1"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Future Work</a:t>
            </a:r>
            <a:endParaRPr lang="zh-HK" altLang="en-US" b="1"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81</a:t>
            </a:fld>
            <a:endParaRPr lang="zh-CN" altLang="en-US">
              <a:solidFill>
                <a:prstClr val="black">
                  <a:tint val="75000"/>
                </a:prstClr>
              </a:solidFill>
            </a:endParaRPr>
          </a:p>
        </p:txBody>
      </p:sp>
    </p:spTree>
    <p:extLst>
      <p:ext uri="{BB962C8B-B14F-4D97-AF65-F5344CB8AC3E}">
        <p14:creationId xmlns:p14="http://schemas.microsoft.com/office/powerpoint/2010/main" val="242619118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9"/>
                                        </p:tgtEl>
                                        <p:attrNameLst>
                                          <p:attrName>style.visibility</p:attrName>
                                        </p:attrNameLst>
                                      </p:cBhvr>
                                      <p:to>
                                        <p:strVal val="visible"/>
                                      </p:to>
                                    </p:set>
                                    <p:animEffect transition="in" filter="fade">
                                      <p:cBhvr>
                                        <p:cTn id="257" dur="200"/>
                                        <p:tgtEl>
                                          <p:spTgt spid="39"/>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7"/>
                                        </p:tgtEl>
                                        <p:attrNameLst>
                                          <p:attrName>style.visibility</p:attrName>
                                        </p:attrNameLst>
                                      </p:cBhvr>
                                      <p:to>
                                        <p:strVal val="visible"/>
                                      </p:to>
                                    </p:set>
                                    <p:animEffect transition="in" filter="fade">
                                      <p:cBhvr>
                                        <p:cTn id="260" dur="200"/>
                                        <p:tgtEl>
                                          <p:spTgt spid="37"/>
                                        </p:tgtEl>
                                      </p:cBhvr>
                                    </p:animEffect>
                                  </p:childTnLst>
                                </p:cTn>
                              </p:par>
                            </p:childTnLst>
                          </p:cTn>
                        </p:par>
                        <p:par>
                          <p:cTn id="261" fill="hold">
                            <p:stCondLst>
                              <p:cond delay="800"/>
                            </p:stCondLst>
                            <p:childTnLst>
                              <p:par>
                                <p:cTn id="262" presetID="22" presetClass="entr" presetSubtype="8" fill="hold" nodeType="afterEffect">
                                  <p:stCondLst>
                                    <p:cond delay="0"/>
                                  </p:stCondLst>
                                  <p:childTnLst>
                                    <p:set>
                                      <p:cBhvr>
                                        <p:cTn id="263" dur="1" fill="hold">
                                          <p:stCondLst>
                                            <p:cond delay="0"/>
                                          </p:stCondLst>
                                        </p:cTn>
                                        <p:tgtEl>
                                          <p:spTgt spid="40"/>
                                        </p:tgtEl>
                                        <p:attrNameLst>
                                          <p:attrName>style.visibility</p:attrName>
                                        </p:attrNameLst>
                                      </p:cBhvr>
                                      <p:to>
                                        <p:strVal val="visible"/>
                                      </p:to>
                                    </p:set>
                                    <p:animEffect transition="in" filter="wipe(left)">
                                      <p:cBhvr>
                                        <p:cTn id="264" dur="200"/>
                                        <p:tgtEl>
                                          <p:spTgt spid="40"/>
                                        </p:tgtEl>
                                      </p:cBhvr>
                                    </p:animEffect>
                                  </p:childTnLst>
                                </p:cTn>
                              </p:par>
                            </p:childTnLst>
                          </p:cTn>
                        </p:par>
                        <p:par>
                          <p:cTn id="265" fill="hold">
                            <p:stCondLst>
                              <p:cond delay="1000"/>
                            </p:stCondLst>
                            <p:childTnLst>
                              <p:par>
                                <p:cTn id="266" presetID="53" presetClass="entr" presetSubtype="16" fill="hold" grpId="0" nodeType="afterEffect">
                                  <p:stCondLst>
                                    <p:cond delay="0"/>
                                  </p:stCondLst>
                                  <p:childTnLst>
                                    <p:set>
                                      <p:cBhvr>
                                        <p:cTn id="267" dur="1" fill="hold">
                                          <p:stCondLst>
                                            <p:cond delay="0"/>
                                          </p:stCondLst>
                                        </p:cTn>
                                        <p:tgtEl>
                                          <p:spTgt spid="35"/>
                                        </p:tgtEl>
                                        <p:attrNameLst>
                                          <p:attrName>style.visibility</p:attrName>
                                        </p:attrNameLst>
                                      </p:cBhvr>
                                      <p:to>
                                        <p:strVal val="visible"/>
                                      </p:to>
                                    </p:set>
                                    <p:anim calcmode="lin" valueType="num">
                                      <p:cBhvr>
                                        <p:cTn id="268" dur="200" fill="hold"/>
                                        <p:tgtEl>
                                          <p:spTgt spid="35"/>
                                        </p:tgtEl>
                                        <p:attrNameLst>
                                          <p:attrName>ppt_w</p:attrName>
                                        </p:attrNameLst>
                                      </p:cBhvr>
                                      <p:tavLst>
                                        <p:tav tm="0">
                                          <p:val>
                                            <p:fltVal val="0"/>
                                          </p:val>
                                        </p:tav>
                                        <p:tav tm="100000">
                                          <p:val>
                                            <p:strVal val="#ppt_w"/>
                                          </p:val>
                                        </p:tav>
                                      </p:tavLst>
                                    </p:anim>
                                    <p:anim calcmode="lin" valueType="num">
                                      <p:cBhvr>
                                        <p:cTn id="269" dur="200" fill="hold"/>
                                        <p:tgtEl>
                                          <p:spTgt spid="35"/>
                                        </p:tgtEl>
                                        <p:attrNameLst>
                                          <p:attrName>ppt_h</p:attrName>
                                        </p:attrNameLst>
                                      </p:cBhvr>
                                      <p:tavLst>
                                        <p:tav tm="0">
                                          <p:val>
                                            <p:fltVal val="0"/>
                                          </p:val>
                                        </p:tav>
                                        <p:tav tm="100000">
                                          <p:val>
                                            <p:strVal val="#ppt_h"/>
                                          </p:val>
                                        </p:tav>
                                      </p:tavLst>
                                    </p:anim>
                                    <p:animEffect transition="in" filter="fade">
                                      <p:cBhvr>
                                        <p:cTn id="270" dur="200"/>
                                        <p:tgtEl>
                                          <p:spTgt spid="35"/>
                                        </p:tgtEl>
                                      </p:cBhvr>
                                    </p:animEffect>
                                  </p:childTnLst>
                                </p:cTn>
                              </p:par>
                            </p:childTnLst>
                          </p:cTn>
                        </p:par>
                        <p:par>
                          <p:cTn id="271" fill="hold">
                            <p:stCondLst>
                              <p:cond delay="1200"/>
                            </p:stCondLst>
                            <p:childTnLst>
                              <p:par>
                                <p:cTn id="272" presetID="53" presetClass="entr" presetSubtype="16" fill="hold" grpId="0" nodeType="afterEffect">
                                  <p:stCondLst>
                                    <p:cond delay="0"/>
                                  </p:stCondLst>
                                  <p:childTnLst>
                                    <p:set>
                                      <p:cBhvr>
                                        <p:cTn id="273" dur="1" fill="hold">
                                          <p:stCondLst>
                                            <p:cond delay="0"/>
                                          </p:stCondLst>
                                        </p:cTn>
                                        <p:tgtEl>
                                          <p:spTgt spid="36"/>
                                        </p:tgtEl>
                                        <p:attrNameLst>
                                          <p:attrName>style.visibility</p:attrName>
                                        </p:attrNameLst>
                                      </p:cBhvr>
                                      <p:to>
                                        <p:strVal val="visible"/>
                                      </p:to>
                                    </p:set>
                                    <p:anim calcmode="lin" valueType="num">
                                      <p:cBhvr>
                                        <p:cTn id="274" dur="500" fill="hold"/>
                                        <p:tgtEl>
                                          <p:spTgt spid="36"/>
                                        </p:tgtEl>
                                        <p:attrNameLst>
                                          <p:attrName>ppt_w</p:attrName>
                                        </p:attrNameLst>
                                      </p:cBhvr>
                                      <p:tavLst>
                                        <p:tav tm="0">
                                          <p:val>
                                            <p:fltVal val="0"/>
                                          </p:val>
                                        </p:tav>
                                        <p:tav tm="100000">
                                          <p:val>
                                            <p:strVal val="#ppt_w"/>
                                          </p:val>
                                        </p:tav>
                                      </p:tavLst>
                                    </p:anim>
                                    <p:anim calcmode="lin" valueType="num">
                                      <p:cBhvr>
                                        <p:cTn id="275" dur="500" fill="hold"/>
                                        <p:tgtEl>
                                          <p:spTgt spid="36"/>
                                        </p:tgtEl>
                                        <p:attrNameLst>
                                          <p:attrName>ppt_h</p:attrName>
                                        </p:attrNameLst>
                                      </p:cBhvr>
                                      <p:tavLst>
                                        <p:tav tm="0">
                                          <p:val>
                                            <p:fltVal val="0"/>
                                          </p:val>
                                        </p:tav>
                                        <p:tav tm="100000">
                                          <p:val>
                                            <p:strVal val="#ppt_h"/>
                                          </p:val>
                                        </p:tav>
                                      </p:tavLst>
                                    </p:anim>
                                    <p:animEffect transition="in" filter="fade">
                                      <p:cBhvr>
                                        <p:cTn id="2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P spid="39" grpId="0"/>
      <p:bldP spid="35" grpId="0"/>
      <p:bldP spid="36"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字方塊 3"/>
          <p:cNvSpPr txBox="1"/>
          <p:nvPr/>
        </p:nvSpPr>
        <p:spPr>
          <a:xfrm>
            <a:off x="4094921" y="240588"/>
            <a:ext cx="1508746" cy="400110"/>
          </a:xfrm>
          <a:prstGeom prst="rect">
            <a:avLst/>
          </a:prstGeom>
          <a:noFill/>
        </p:spPr>
        <p:txBody>
          <a:bodyPr wrap="none" rtlCol="0">
            <a:spAutoFit/>
          </a:bodyPr>
          <a:lstStyle/>
          <a:p>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Conclusions</a:t>
            </a:r>
            <a:endParaRPr lang="zh-TW" altLang="en-US"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5" name="文字方塊 4"/>
          <p:cNvSpPr txBox="1"/>
          <p:nvPr/>
        </p:nvSpPr>
        <p:spPr>
          <a:xfrm>
            <a:off x="329022" y="786730"/>
            <a:ext cx="8412480" cy="429348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TW" sz="1400" dirty="0">
                <a:solidFill>
                  <a:schemeClr val="bg2">
                    <a:lumMod val="25000"/>
                  </a:schemeClr>
                </a:solidFill>
                <a:latin typeface="Times New Roman" panose="02020603050405020304" pitchFamily="18" charset="0"/>
                <a:cs typeface="Times New Roman" panose="02020603050405020304" pitchFamily="18" charset="0"/>
              </a:rPr>
              <a:t>Designed an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AXI SHA-3 IP </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that</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can provide four modes:</a:t>
            </a:r>
          </a:p>
          <a:p>
            <a:pPr marL="971550" lvl="2" indent="-285750">
              <a:lnSpc>
                <a:spcPct val="150000"/>
              </a:lnSpc>
              <a:buFont typeface="Arial" panose="020B0604020202020204" pitchFamily="34" charset="0"/>
              <a:buChar char="•"/>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SHA3-224</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SHA3-256</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SHA3-384</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SHA3-512</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ü"/>
            </a:pPr>
            <a:r>
              <a:rPr lang="en-US" altLang="zh-TW" sz="1400" dirty="0">
                <a:solidFill>
                  <a:schemeClr val="bg2">
                    <a:lumMod val="25000"/>
                  </a:schemeClr>
                </a:solidFill>
                <a:latin typeface="Times New Roman" panose="02020603050405020304" pitchFamily="18" charset="0"/>
                <a:cs typeface="Times New Roman" panose="02020603050405020304" pitchFamily="18" charset="0"/>
              </a:rPr>
              <a:t>Verified with FPGAs </a:t>
            </a:r>
          </a:p>
          <a:p>
            <a:pPr marL="971550" lvl="2" indent="-285750">
              <a:lnSpc>
                <a:spcPct val="150000"/>
              </a:lnSpc>
              <a:buFont typeface="Arial" panose="020B0604020202020204" pitchFamily="34" charset="0"/>
              <a:buChar char="•"/>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Virtex-5: </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The maximum operating frequency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208.3 MHz</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throughput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10.00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Gpbs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and the area used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1,317 slices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t>
            </a:r>
          </a:p>
          <a:p>
            <a:pPr marL="971550" lvl="2" indent="-285750">
              <a:lnSpc>
                <a:spcPct val="150000"/>
              </a:lnSpc>
              <a:buFont typeface="Arial" panose="020B0604020202020204" pitchFamily="34" charset="0"/>
              <a:buChar char="•"/>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Virtex-6:</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maximum operating frequency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222.22 MHz</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throughput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10.67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Gpbs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and the area used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1,125 slices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t>
            </a:r>
          </a:p>
          <a:p>
            <a:pPr marL="971550" lvl="2" indent="-285750">
              <a:lnSpc>
                <a:spcPct val="150000"/>
              </a:lnSpc>
              <a:buFont typeface="Arial" panose="020B0604020202020204" pitchFamily="34" charset="0"/>
              <a:buChar char="•"/>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Virtex-7:</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maximum operating frequency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285.71 MHz</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throughput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13.71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Gpbs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and the area used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1,010 slices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ü"/>
            </a:pP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Verified with ASIC</a:t>
            </a:r>
          </a:p>
          <a:p>
            <a:pPr marL="971550" lvl="2" indent="-285750">
              <a:lnSpc>
                <a:spcPct val="150000"/>
              </a:lnSpc>
              <a:buFont typeface="Arial" panose="020B0604020202020204" pitchFamily="34" charset="0"/>
              <a:buChar char="•"/>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TSMC 0.18-</a:t>
            </a:r>
            <a:r>
              <a:rPr lang="en-US" altLang="zh-TW" sz="1400" b="1" kern="100" dirty="0">
                <a:solidFill>
                  <a:schemeClr val="bg2">
                    <a:lumMod val="25000"/>
                  </a:schemeClr>
                </a:solidFill>
                <a:latin typeface="Times New Roman" panose="02020603050405020304" pitchFamily="18" charset="0"/>
                <a:cs typeface="Times New Roman" panose="02020603050405020304" pitchFamily="18" charset="0"/>
              </a:rPr>
              <a:t>μm</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cell library: </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The maximum operating frequency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83.33 MHz </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and the throughput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4.00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Gpbs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overall chip area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1,700.01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μm</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2,027.55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μm</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and the core area of ​​the chip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1,400.10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μm</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 × 1,657.22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μm</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The power consumption is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34.0781 </a:t>
            </a:r>
            <a:r>
              <a:rPr lang="en-US" altLang="zh-TW" sz="1400" b="1" dirty="0" err="1">
                <a:solidFill>
                  <a:schemeClr val="bg2">
                    <a:lumMod val="25000"/>
                  </a:schemeClr>
                </a:solidFill>
                <a:latin typeface="Times New Roman" panose="02020603050405020304" pitchFamily="18" charset="0"/>
                <a:cs typeface="Times New Roman" panose="02020603050405020304" pitchFamily="18" charset="0"/>
              </a:rPr>
              <a:t>mW</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t>
            </a:r>
          </a:p>
        </p:txBody>
      </p:sp>
      <p:grpSp>
        <p:nvGrpSpPr>
          <p:cNvPr id="2" name="群組 1"/>
          <p:cNvGrpSpPr/>
          <p:nvPr/>
        </p:nvGrpSpPr>
        <p:grpSpPr>
          <a:xfrm>
            <a:off x="0" y="169392"/>
            <a:ext cx="2877015" cy="499474"/>
            <a:chOff x="0" y="243732"/>
            <a:chExt cx="2877015" cy="499474"/>
          </a:xfrm>
        </p:grpSpPr>
        <p:grpSp>
          <p:nvGrpSpPr>
            <p:cNvPr id="14" name="群組 13"/>
            <p:cNvGrpSpPr/>
            <p:nvPr/>
          </p:nvGrpSpPr>
          <p:grpSpPr>
            <a:xfrm>
              <a:off x="0" y="243732"/>
              <a:ext cx="2877015" cy="469982"/>
              <a:chOff x="-1" y="170716"/>
              <a:chExt cx="2602237" cy="469982"/>
            </a:xfrm>
          </p:grpSpPr>
          <p:sp>
            <p:nvSpPr>
              <p:cNvPr id="15" name="五邊形 14"/>
              <p:cNvSpPr/>
              <p:nvPr/>
            </p:nvSpPr>
            <p:spPr>
              <a:xfrm>
                <a:off x="-1" y="176463"/>
                <a:ext cx="2602237"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10251" y="170716"/>
                <a:ext cx="2524276" cy="399609"/>
                <a:chOff x="10794" y="127895"/>
                <a:chExt cx="2524276" cy="399609"/>
              </a:xfrm>
            </p:grpSpPr>
            <p:sp>
              <p:nvSpPr>
                <p:cNvPr id="17" name="TextBox 6"/>
                <p:cNvSpPr txBox="1">
                  <a:spLocks noChangeArrowheads="1"/>
                </p:cNvSpPr>
                <p:nvPr/>
              </p:nvSpPr>
              <p:spPr bwMode="auto">
                <a:xfrm>
                  <a:off x="318100" y="127895"/>
                  <a:ext cx="2216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1200" b="1" dirty="0">
                      <a:solidFill>
                        <a:schemeClr val="bg1"/>
                      </a:solidFill>
                      <a:latin typeface="微软雅黑" panose="020B0503020204020204" pitchFamily="34" charset="-122"/>
                      <a:ea typeface="微软雅黑" panose="020B0503020204020204" pitchFamily="34" charset="-122"/>
                    </a:rPr>
                    <a:t>Conclusions and Future Work </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18" name="组合 2"/>
                <p:cNvGrpSpPr/>
                <p:nvPr/>
              </p:nvGrpSpPr>
              <p:grpSpPr>
                <a:xfrm>
                  <a:off x="10794" y="218992"/>
                  <a:ext cx="428395" cy="308512"/>
                  <a:chOff x="1497994" y="2322031"/>
                  <a:chExt cx="566993" cy="408324"/>
                </a:xfrm>
              </p:grpSpPr>
              <p:sp>
                <p:nvSpPr>
                  <p:cNvPr id="21"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06</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19" name="直線接點 18"/>
                <p:cNvCxnSpPr/>
                <p:nvPr/>
              </p:nvCxnSpPr>
              <p:spPr>
                <a:xfrm>
                  <a:off x="435444" y="405629"/>
                  <a:ext cx="2026128" cy="1"/>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23" name="TextBox 6"/>
            <p:cNvSpPr txBox="1">
              <a:spLocks noChangeArrowheads="1"/>
            </p:cNvSpPr>
            <p:nvPr/>
          </p:nvSpPr>
          <p:spPr bwMode="auto">
            <a:xfrm>
              <a:off x="945014" y="481596"/>
              <a:ext cx="12632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1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Conclusions</a:t>
              </a:r>
              <a:endParaRPr lang="en-US" altLang="zh-TW" sz="1100" dirty="0">
                <a:solidFill>
                  <a:schemeClr val="bg1"/>
                </a:solidFill>
                <a:latin typeface="Times New Roman" panose="02020603050405020304" pitchFamily="18" charset="0"/>
                <a:cs typeface="Times New Roman" panose="02020603050405020304" pitchFamily="18" charset="0"/>
              </a:endParaRPr>
            </a:p>
          </p:txBody>
        </p:sp>
      </p:grpSp>
      <p:sp>
        <p:nvSpPr>
          <p:cNvPr id="20"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82</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11703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字方塊 3"/>
          <p:cNvSpPr txBox="1"/>
          <p:nvPr/>
        </p:nvSpPr>
        <p:spPr>
          <a:xfrm>
            <a:off x="4071067" y="240588"/>
            <a:ext cx="1621598" cy="400110"/>
          </a:xfrm>
          <a:prstGeom prst="rect">
            <a:avLst/>
          </a:prstGeom>
          <a:noFill/>
        </p:spPr>
        <p:txBody>
          <a:bodyPr wrap="none" rtlCol="0">
            <a:spAutoFit/>
          </a:bodyPr>
          <a:lstStyle/>
          <a:p>
            <a:pP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Future Work</a:t>
            </a:r>
            <a:endParaRPr lang="zh-HK" altLang="en-US" sz="20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字方塊 4"/>
          <p:cNvSpPr txBox="1"/>
          <p:nvPr/>
        </p:nvSpPr>
        <p:spPr>
          <a:xfrm>
            <a:off x="343341" y="1071584"/>
            <a:ext cx="8421518" cy="1708160"/>
          </a:xfrm>
          <a:prstGeom prst="rect">
            <a:avLst/>
          </a:prstGeom>
          <a:noFill/>
        </p:spPr>
        <p:txBody>
          <a:bodyPr wrap="square" rtlCol="0">
            <a:spAutoFit/>
          </a:bodyPr>
          <a:lstStyle/>
          <a:p>
            <a:pPr marL="285750" indent="-285750">
              <a:lnSpc>
                <a:spcPct val="150000"/>
              </a:lnSpc>
              <a:buClr>
                <a:schemeClr val="bg2">
                  <a:lumMod val="25000"/>
                </a:schemeClr>
              </a:buClr>
              <a:buFont typeface="Wingdings" panose="05000000000000000000" pitchFamily="2" charset="2"/>
              <a:buChar char="p"/>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Using pipeline</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to make the calculation between the five functions more efficient.</a:t>
            </a:r>
          </a:p>
          <a:p>
            <a:pPr marL="285750" indent="-285750">
              <a:lnSpc>
                <a:spcPct val="150000"/>
              </a:lnSpc>
              <a:buClr>
                <a:schemeClr val="bg2">
                  <a:lumMod val="25000"/>
                </a:schemeClr>
              </a:buClr>
              <a:buFont typeface="Wingdings" panose="05000000000000000000" pitchFamily="2" charset="2"/>
              <a:buChar char="p"/>
            </a:pP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Restructuring modules</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to shorten the propagation delay so as to increase the maximum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operating frequency</a:t>
            </a:r>
            <a:r>
              <a:rPr lang="en-US" altLang="zh-TW" sz="1400" dirty="0">
                <a:solidFill>
                  <a:schemeClr val="bg2">
                    <a:lumMod val="25000"/>
                  </a:schemeClr>
                </a:solidFill>
                <a:latin typeface="Times New Roman" panose="02020603050405020304" pitchFamily="18" charset="0"/>
                <a:cs typeface="Times New Roman" panose="02020603050405020304" pitchFamily="18" charset="0"/>
              </a:rPr>
              <a:t>, and hence the </a:t>
            </a:r>
            <a:r>
              <a:rPr lang="en-US" altLang="zh-TW" sz="1400" b="1" dirty="0">
                <a:solidFill>
                  <a:schemeClr val="bg2">
                    <a:lumMod val="25000"/>
                  </a:schemeClr>
                </a:solidFill>
                <a:latin typeface="Times New Roman" panose="02020603050405020304" pitchFamily="18" charset="0"/>
                <a:cs typeface="Times New Roman" panose="02020603050405020304" pitchFamily="18" charset="0"/>
              </a:rPr>
              <a:t>throughput.</a:t>
            </a:r>
            <a:endParaRPr lang="en-US" altLang="zh-TW" sz="1400" dirty="0">
              <a:solidFill>
                <a:schemeClr val="bg2">
                  <a:lumMod val="25000"/>
                </a:schemeClr>
              </a:solidFill>
              <a:latin typeface="Times New Roman" panose="02020603050405020304" pitchFamily="18" charset="0"/>
              <a:cs typeface="Times New Roman" panose="02020603050405020304" pitchFamily="18" charset="0"/>
            </a:endParaRPr>
          </a:p>
          <a:p>
            <a:pPr marL="285750" indent="-285750">
              <a:lnSpc>
                <a:spcPct val="150000"/>
              </a:lnSpc>
              <a:buClr>
                <a:schemeClr val="bg2">
                  <a:lumMod val="25000"/>
                </a:schemeClr>
              </a:buClr>
              <a:buFont typeface="Wingdings" panose="05000000000000000000" pitchFamily="2" charset="2"/>
              <a:buChar char="p"/>
            </a:pPr>
            <a:r>
              <a:rPr lang="en-US" altLang="zh-TW" dirty="0">
                <a:solidFill>
                  <a:schemeClr val="bg2">
                    <a:lumMod val="25000"/>
                  </a:schemeClr>
                </a:solidFill>
                <a:latin typeface="Times New Roman" panose="02020603050405020304" pitchFamily="18" charset="0"/>
                <a:cs typeface="Times New Roman" panose="02020603050405020304" pitchFamily="18" charset="0"/>
              </a:rPr>
              <a:t>Using the manual floor-planning to re-arrange sponge construction.</a:t>
            </a:r>
          </a:p>
          <a:p>
            <a:pPr marL="285750" indent="-285750">
              <a:lnSpc>
                <a:spcPct val="150000"/>
              </a:lnSpc>
              <a:buClr>
                <a:schemeClr val="bg2">
                  <a:lumMod val="25000"/>
                </a:schemeClr>
              </a:buClr>
              <a:buFont typeface="Wingdings" panose="05000000000000000000" pitchFamily="2" charset="2"/>
              <a:buChar char="p"/>
            </a:pPr>
            <a:r>
              <a:rPr lang="en-US" altLang="zh-TW" sz="1400" dirty="0">
                <a:solidFill>
                  <a:schemeClr val="bg2">
                    <a:lumMod val="25000"/>
                  </a:schemeClr>
                </a:solidFill>
                <a:latin typeface="Times New Roman" panose="02020603050405020304" pitchFamily="18" charset="0"/>
                <a:cs typeface="Times New Roman" panose="02020603050405020304" pitchFamily="18" charset="0"/>
              </a:rPr>
              <a:t>Adding extendable output function.</a:t>
            </a:r>
          </a:p>
        </p:txBody>
      </p:sp>
      <p:grpSp>
        <p:nvGrpSpPr>
          <p:cNvPr id="33" name="群組 32"/>
          <p:cNvGrpSpPr/>
          <p:nvPr/>
        </p:nvGrpSpPr>
        <p:grpSpPr>
          <a:xfrm>
            <a:off x="0" y="169392"/>
            <a:ext cx="2877015" cy="499474"/>
            <a:chOff x="0" y="243732"/>
            <a:chExt cx="2877015" cy="499474"/>
          </a:xfrm>
        </p:grpSpPr>
        <p:grpSp>
          <p:nvGrpSpPr>
            <p:cNvPr id="34" name="群組 33"/>
            <p:cNvGrpSpPr/>
            <p:nvPr/>
          </p:nvGrpSpPr>
          <p:grpSpPr>
            <a:xfrm>
              <a:off x="0" y="243732"/>
              <a:ext cx="2877015" cy="469982"/>
              <a:chOff x="-1" y="170716"/>
              <a:chExt cx="2602237" cy="469982"/>
            </a:xfrm>
          </p:grpSpPr>
          <p:sp>
            <p:nvSpPr>
              <p:cNvPr id="36" name="五邊形 35"/>
              <p:cNvSpPr/>
              <p:nvPr/>
            </p:nvSpPr>
            <p:spPr>
              <a:xfrm>
                <a:off x="-1" y="176463"/>
                <a:ext cx="2602237"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7" name="群組 36"/>
              <p:cNvGrpSpPr/>
              <p:nvPr/>
            </p:nvGrpSpPr>
            <p:grpSpPr>
              <a:xfrm>
                <a:off x="10251" y="170716"/>
                <a:ext cx="2524276" cy="399609"/>
                <a:chOff x="10794" y="127895"/>
                <a:chExt cx="2524276" cy="399609"/>
              </a:xfrm>
            </p:grpSpPr>
            <p:sp>
              <p:nvSpPr>
                <p:cNvPr id="38" name="TextBox 6"/>
                <p:cNvSpPr txBox="1">
                  <a:spLocks noChangeArrowheads="1"/>
                </p:cNvSpPr>
                <p:nvPr/>
              </p:nvSpPr>
              <p:spPr bwMode="auto">
                <a:xfrm>
                  <a:off x="318100" y="127895"/>
                  <a:ext cx="2216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1200" b="1" dirty="0">
                      <a:solidFill>
                        <a:schemeClr val="bg1"/>
                      </a:solidFill>
                      <a:latin typeface="微软雅黑" panose="020B0503020204020204" pitchFamily="34" charset="-122"/>
                      <a:ea typeface="微软雅黑" panose="020B0503020204020204" pitchFamily="34" charset="-122"/>
                    </a:rPr>
                    <a:t>Conclusions and Future Work </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41" name="组合 2"/>
                <p:cNvGrpSpPr/>
                <p:nvPr/>
              </p:nvGrpSpPr>
              <p:grpSpPr>
                <a:xfrm>
                  <a:off x="10794" y="218992"/>
                  <a:ext cx="428395" cy="308512"/>
                  <a:chOff x="1497994" y="2322031"/>
                  <a:chExt cx="566993" cy="408324"/>
                </a:xfrm>
              </p:grpSpPr>
              <p:sp>
                <p:nvSpPr>
                  <p:cNvPr id="43"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06</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42" name="直線接點 41"/>
                <p:cNvCxnSpPr/>
                <p:nvPr/>
              </p:nvCxnSpPr>
              <p:spPr>
                <a:xfrm>
                  <a:off x="435444" y="405629"/>
                  <a:ext cx="2026128" cy="1"/>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grpSp>
        </p:grpSp>
        <p:sp>
          <p:nvSpPr>
            <p:cNvPr id="35" name="TextBox 6"/>
            <p:cNvSpPr txBox="1">
              <a:spLocks noChangeArrowheads="1"/>
            </p:cNvSpPr>
            <p:nvPr/>
          </p:nvSpPr>
          <p:spPr bwMode="auto">
            <a:xfrm>
              <a:off x="1097559" y="481596"/>
              <a:ext cx="9581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bg2">
                    <a:lumMod val="50000"/>
                  </a:schemeClr>
                </a:buClr>
                <a:buSzPct val="75000"/>
              </a:pPr>
              <a:r>
                <a:rPr lang="en-US" altLang="zh-TW" sz="1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Future Work</a:t>
              </a:r>
              <a:endParaRPr lang="zh-HK" altLang="en-US" sz="1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83</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9006784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TextBox 6"/>
          <p:cNvSpPr txBox="1">
            <a:spLocks noChangeArrowheads="1"/>
          </p:cNvSpPr>
          <p:nvPr/>
        </p:nvSpPr>
        <p:spPr bwMode="auto">
          <a:xfrm>
            <a:off x="2950243"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07</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9" name="TextBox 6"/>
          <p:cNvSpPr txBox="1">
            <a:spLocks noChangeArrowheads="1"/>
          </p:cNvSpPr>
          <p:nvPr/>
        </p:nvSpPr>
        <p:spPr bwMode="auto">
          <a:xfrm>
            <a:off x="3017040"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sp>
        <p:nvSpPr>
          <p:cNvPr id="42" name="TextBox 6"/>
          <p:cNvSpPr txBox="1">
            <a:spLocks noChangeArrowheads="1"/>
          </p:cNvSpPr>
          <p:nvPr/>
        </p:nvSpPr>
        <p:spPr bwMode="auto">
          <a:xfrm>
            <a:off x="3428218" y="2331052"/>
            <a:ext cx="32757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2400" b="1"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References</a:t>
            </a:r>
          </a:p>
        </p:txBody>
      </p:sp>
      <p:sp>
        <p:nvSpPr>
          <p:cNvPr id="2" name="投影片編號版面配置區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84</a:t>
            </a:fld>
            <a:endParaRPr lang="zh-CN" altLang="en-US">
              <a:solidFill>
                <a:prstClr val="black">
                  <a:tint val="75000"/>
                </a:prstClr>
              </a:solidFill>
            </a:endParaRPr>
          </a:p>
        </p:txBody>
      </p:sp>
    </p:spTree>
    <p:extLst>
      <p:ext uri="{BB962C8B-B14F-4D97-AF65-F5344CB8AC3E}">
        <p14:creationId xmlns:p14="http://schemas.microsoft.com/office/powerpoint/2010/main" val="3718228569"/>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2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
                                          <p:stCondLst>
                                            <p:cond delay="0"/>
                                          </p:stCondLst>
                                        </p:cTn>
                                        <p:tgtEl>
                                          <p:spTgt spid="19"/>
                                        </p:tgtEl>
                                      </p:cBhvr>
                                    </p:animEffect>
                                    <p:anim calcmode="lin" valueType="num">
                                      <p:cBhvr>
                                        <p:cTn id="14" dur="18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 tmFilter="0, 0; 0.125,0.2665; 0.25,0.4; 0.375,0.465; 0.5,0.5;  0.625,0.535; 0.75,0.6; 0.875,0.7335; 1,1">
                                          <p:stCondLst>
                                            <p:cond delay="66"/>
                                          </p:stCondLst>
                                        </p:cTn>
                                        <p:tgtEl>
                                          <p:spTgt spid="19"/>
                                        </p:tgtEl>
                                        <p:attrNameLst>
                                          <p:attrName>ppt_y</p:attrName>
                                        </p:attrNameLst>
                                      </p:cBhvr>
                                      <p:tavLst>
                                        <p:tav tm="0" fmla="#ppt_y-sin(pi*$)/9">
                                          <p:val>
                                            <p:fltVal val="0"/>
                                          </p:val>
                                        </p:tav>
                                        <p:tav tm="100000">
                                          <p:val>
                                            <p:fltVal val="1"/>
                                          </p:val>
                                        </p:tav>
                                      </p:tavLst>
                                    </p:anim>
                                    <p:anim calcmode="lin" valueType="num">
                                      <p:cBhvr>
                                        <p:cTn id="17" dur="33" tmFilter="0, 0; 0.125,0.2665; 0.25,0.4; 0.375,0.465; 0.5,0.5;  0.625,0.535; 0.75,0.6; 0.875,0.7335; 1,1">
                                          <p:stCondLst>
                                            <p:cond delay="132"/>
                                          </p:stCondLst>
                                        </p:cTn>
                                        <p:tgtEl>
                                          <p:spTgt spid="19"/>
                                        </p:tgtEl>
                                        <p:attrNameLst>
                                          <p:attrName>ppt_y</p:attrName>
                                        </p:attrNameLst>
                                      </p:cBhvr>
                                      <p:tavLst>
                                        <p:tav tm="0" fmla="#ppt_y-sin(pi*$)/27">
                                          <p:val>
                                            <p:fltVal val="0"/>
                                          </p:val>
                                        </p:tav>
                                        <p:tav tm="100000">
                                          <p:val>
                                            <p:fltVal val="1"/>
                                          </p:val>
                                        </p:tav>
                                      </p:tavLst>
                                    </p:anim>
                                    <p:anim calcmode="lin" valueType="num">
                                      <p:cBhvr>
                                        <p:cTn id="18" dur="16" tmFilter="0, 0; 0.125,0.2665; 0.25,0.4; 0.375,0.465; 0.5,0.5;  0.625,0.535; 0.75,0.6; 0.875,0.7335; 1,1">
                                          <p:stCondLst>
                                            <p:cond delay="166"/>
                                          </p:stCondLst>
                                        </p:cTn>
                                        <p:tgtEl>
                                          <p:spTgt spid="19"/>
                                        </p:tgtEl>
                                        <p:attrNameLst>
                                          <p:attrName>ppt_y</p:attrName>
                                        </p:attrNameLst>
                                      </p:cBhvr>
                                      <p:tavLst>
                                        <p:tav tm="0" fmla="#ppt_y-sin(pi*$)/81">
                                          <p:val>
                                            <p:fltVal val="0"/>
                                          </p:val>
                                        </p:tav>
                                        <p:tav tm="100000">
                                          <p:val>
                                            <p:fltVal val="1"/>
                                          </p:val>
                                        </p:tav>
                                      </p:tavLst>
                                    </p:anim>
                                    <p:animScale>
                                      <p:cBhvr>
                                        <p:cTn id="19" dur="3">
                                          <p:stCondLst>
                                            <p:cond delay="65"/>
                                          </p:stCondLst>
                                        </p:cTn>
                                        <p:tgtEl>
                                          <p:spTgt spid="19"/>
                                        </p:tgtEl>
                                      </p:cBhvr>
                                      <p:to x="100000" y="60000"/>
                                    </p:animScale>
                                    <p:animScale>
                                      <p:cBhvr>
                                        <p:cTn id="20" dur="17" decel="50000">
                                          <p:stCondLst>
                                            <p:cond delay="68"/>
                                          </p:stCondLst>
                                        </p:cTn>
                                        <p:tgtEl>
                                          <p:spTgt spid="19"/>
                                        </p:tgtEl>
                                      </p:cBhvr>
                                      <p:to x="100000" y="100000"/>
                                    </p:animScale>
                                    <p:animScale>
                                      <p:cBhvr>
                                        <p:cTn id="21" dur="3">
                                          <p:stCondLst>
                                            <p:cond delay="131"/>
                                          </p:stCondLst>
                                        </p:cTn>
                                        <p:tgtEl>
                                          <p:spTgt spid="19"/>
                                        </p:tgtEl>
                                      </p:cBhvr>
                                      <p:to x="100000" y="80000"/>
                                    </p:animScale>
                                    <p:animScale>
                                      <p:cBhvr>
                                        <p:cTn id="22" dur="17" decel="50000">
                                          <p:stCondLst>
                                            <p:cond delay="134"/>
                                          </p:stCondLst>
                                        </p:cTn>
                                        <p:tgtEl>
                                          <p:spTgt spid="19"/>
                                        </p:tgtEl>
                                      </p:cBhvr>
                                      <p:to x="100000" y="100000"/>
                                    </p:animScale>
                                    <p:animScale>
                                      <p:cBhvr>
                                        <p:cTn id="23" dur="3">
                                          <p:stCondLst>
                                            <p:cond delay="164"/>
                                          </p:stCondLst>
                                        </p:cTn>
                                        <p:tgtEl>
                                          <p:spTgt spid="19"/>
                                        </p:tgtEl>
                                      </p:cBhvr>
                                      <p:to x="100000" y="90000"/>
                                    </p:animScale>
                                    <p:animScale>
                                      <p:cBhvr>
                                        <p:cTn id="24" dur="17" decel="50000">
                                          <p:stCondLst>
                                            <p:cond delay="167"/>
                                          </p:stCondLst>
                                        </p:cTn>
                                        <p:tgtEl>
                                          <p:spTgt spid="19"/>
                                        </p:tgtEl>
                                      </p:cBhvr>
                                      <p:to x="100000" y="100000"/>
                                    </p:animScale>
                                    <p:animScale>
                                      <p:cBhvr>
                                        <p:cTn id="25" dur="3">
                                          <p:stCondLst>
                                            <p:cond delay="181"/>
                                          </p:stCondLst>
                                        </p:cTn>
                                        <p:tgtEl>
                                          <p:spTgt spid="19"/>
                                        </p:tgtEl>
                                      </p:cBhvr>
                                      <p:to x="100000" y="95000"/>
                                    </p:animScale>
                                    <p:animScale>
                                      <p:cBhvr>
                                        <p:cTn id="26" dur="17" decel="50000">
                                          <p:stCondLst>
                                            <p:cond delay="183"/>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
                                          <p:stCondLst>
                                            <p:cond delay="0"/>
                                          </p:stCondLst>
                                        </p:cTn>
                                        <p:tgtEl>
                                          <p:spTgt spid="20"/>
                                        </p:tgtEl>
                                      </p:cBhvr>
                                    </p:animEffect>
                                    <p:anim calcmode="lin" valueType="num">
                                      <p:cBhvr>
                                        <p:cTn id="30" dur="18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 tmFilter="0, 0; 0.125,0.2665; 0.25,0.4; 0.375,0.465; 0.5,0.5;  0.625,0.535; 0.75,0.6; 0.875,0.7335; 1,1">
                                          <p:stCondLst>
                                            <p:cond delay="66"/>
                                          </p:stCondLst>
                                        </p:cTn>
                                        <p:tgtEl>
                                          <p:spTgt spid="20"/>
                                        </p:tgtEl>
                                        <p:attrNameLst>
                                          <p:attrName>ppt_y</p:attrName>
                                        </p:attrNameLst>
                                      </p:cBhvr>
                                      <p:tavLst>
                                        <p:tav tm="0" fmla="#ppt_y-sin(pi*$)/9">
                                          <p:val>
                                            <p:fltVal val="0"/>
                                          </p:val>
                                        </p:tav>
                                        <p:tav tm="100000">
                                          <p:val>
                                            <p:fltVal val="1"/>
                                          </p:val>
                                        </p:tav>
                                      </p:tavLst>
                                    </p:anim>
                                    <p:anim calcmode="lin" valueType="num">
                                      <p:cBhvr>
                                        <p:cTn id="33" dur="33" tmFilter="0, 0; 0.125,0.2665; 0.25,0.4; 0.375,0.465; 0.5,0.5;  0.625,0.535; 0.75,0.6; 0.875,0.7335; 1,1">
                                          <p:stCondLst>
                                            <p:cond delay="132"/>
                                          </p:stCondLst>
                                        </p:cTn>
                                        <p:tgtEl>
                                          <p:spTgt spid="20"/>
                                        </p:tgtEl>
                                        <p:attrNameLst>
                                          <p:attrName>ppt_y</p:attrName>
                                        </p:attrNameLst>
                                      </p:cBhvr>
                                      <p:tavLst>
                                        <p:tav tm="0" fmla="#ppt_y-sin(pi*$)/27">
                                          <p:val>
                                            <p:fltVal val="0"/>
                                          </p:val>
                                        </p:tav>
                                        <p:tav tm="100000">
                                          <p:val>
                                            <p:fltVal val="1"/>
                                          </p:val>
                                        </p:tav>
                                      </p:tavLst>
                                    </p:anim>
                                    <p:anim calcmode="lin" valueType="num">
                                      <p:cBhvr>
                                        <p:cTn id="34" dur="16" tmFilter="0, 0; 0.125,0.2665; 0.25,0.4; 0.375,0.465; 0.5,0.5;  0.625,0.535; 0.75,0.6; 0.875,0.7335; 1,1">
                                          <p:stCondLst>
                                            <p:cond delay="166"/>
                                          </p:stCondLst>
                                        </p:cTn>
                                        <p:tgtEl>
                                          <p:spTgt spid="20"/>
                                        </p:tgtEl>
                                        <p:attrNameLst>
                                          <p:attrName>ppt_y</p:attrName>
                                        </p:attrNameLst>
                                      </p:cBhvr>
                                      <p:tavLst>
                                        <p:tav tm="0" fmla="#ppt_y-sin(pi*$)/81">
                                          <p:val>
                                            <p:fltVal val="0"/>
                                          </p:val>
                                        </p:tav>
                                        <p:tav tm="100000">
                                          <p:val>
                                            <p:fltVal val="1"/>
                                          </p:val>
                                        </p:tav>
                                      </p:tavLst>
                                    </p:anim>
                                    <p:animScale>
                                      <p:cBhvr>
                                        <p:cTn id="35" dur="3">
                                          <p:stCondLst>
                                            <p:cond delay="65"/>
                                          </p:stCondLst>
                                        </p:cTn>
                                        <p:tgtEl>
                                          <p:spTgt spid="20"/>
                                        </p:tgtEl>
                                      </p:cBhvr>
                                      <p:to x="100000" y="60000"/>
                                    </p:animScale>
                                    <p:animScale>
                                      <p:cBhvr>
                                        <p:cTn id="36" dur="17" decel="50000">
                                          <p:stCondLst>
                                            <p:cond delay="68"/>
                                          </p:stCondLst>
                                        </p:cTn>
                                        <p:tgtEl>
                                          <p:spTgt spid="20"/>
                                        </p:tgtEl>
                                      </p:cBhvr>
                                      <p:to x="100000" y="100000"/>
                                    </p:animScale>
                                    <p:animScale>
                                      <p:cBhvr>
                                        <p:cTn id="37" dur="3">
                                          <p:stCondLst>
                                            <p:cond delay="131"/>
                                          </p:stCondLst>
                                        </p:cTn>
                                        <p:tgtEl>
                                          <p:spTgt spid="20"/>
                                        </p:tgtEl>
                                      </p:cBhvr>
                                      <p:to x="100000" y="80000"/>
                                    </p:animScale>
                                    <p:animScale>
                                      <p:cBhvr>
                                        <p:cTn id="38" dur="17" decel="50000">
                                          <p:stCondLst>
                                            <p:cond delay="134"/>
                                          </p:stCondLst>
                                        </p:cTn>
                                        <p:tgtEl>
                                          <p:spTgt spid="20"/>
                                        </p:tgtEl>
                                      </p:cBhvr>
                                      <p:to x="100000" y="100000"/>
                                    </p:animScale>
                                    <p:animScale>
                                      <p:cBhvr>
                                        <p:cTn id="39" dur="3">
                                          <p:stCondLst>
                                            <p:cond delay="164"/>
                                          </p:stCondLst>
                                        </p:cTn>
                                        <p:tgtEl>
                                          <p:spTgt spid="20"/>
                                        </p:tgtEl>
                                      </p:cBhvr>
                                      <p:to x="100000" y="90000"/>
                                    </p:animScale>
                                    <p:animScale>
                                      <p:cBhvr>
                                        <p:cTn id="40" dur="17" decel="50000">
                                          <p:stCondLst>
                                            <p:cond delay="167"/>
                                          </p:stCondLst>
                                        </p:cTn>
                                        <p:tgtEl>
                                          <p:spTgt spid="20"/>
                                        </p:tgtEl>
                                      </p:cBhvr>
                                      <p:to x="100000" y="100000"/>
                                    </p:animScale>
                                    <p:animScale>
                                      <p:cBhvr>
                                        <p:cTn id="41" dur="3">
                                          <p:stCondLst>
                                            <p:cond delay="181"/>
                                          </p:stCondLst>
                                        </p:cTn>
                                        <p:tgtEl>
                                          <p:spTgt spid="20"/>
                                        </p:tgtEl>
                                      </p:cBhvr>
                                      <p:to x="100000" y="95000"/>
                                    </p:animScale>
                                    <p:animScale>
                                      <p:cBhvr>
                                        <p:cTn id="42" dur="17" decel="50000">
                                          <p:stCondLst>
                                            <p:cond delay="183"/>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
                                          <p:stCondLst>
                                            <p:cond delay="0"/>
                                          </p:stCondLst>
                                        </p:cTn>
                                        <p:tgtEl>
                                          <p:spTgt spid="29"/>
                                        </p:tgtEl>
                                      </p:cBhvr>
                                    </p:animEffect>
                                    <p:anim calcmode="lin" valueType="num">
                                      <p:cBhvr>
                                        <p:cTn id="46" dur="18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 tmFilter="0, 0; 0.125,0.2665; 0.25,0.4; 0.375,0.465; 0.5,0.5;  0.625,0.535; 0.75,0.6; 0.875,0.7335; 1,1">
                                          <p:stCondLst>
                                            <p:cond delay="66"/>
                                          </p:stCondLst>
                                        </p:cTn>
                                        <p:tgtEl>
                                          <p:spTgt spid="29"/>
                                        </p:tgtEl>
                                        <p:attrNameLst>
                                          <p:attrName>ppt_y</p:attrName>
                                        </p:attrNameLst>
                                      </p:cBhvr>
                                      <p:tavLst>
                                        <p:tav tm="0" fmla="#ppt_y-sin(pi*$)/9">
                                          <p:val>
                                            <p:fltVal val="0"/>
                                          </p:val>
                                        </p:tav>
                                        <p:tav tm="100000">
                                          <p:val>
                                            <p:fltVal val="1"/>
                                          </p:val>
                                        </p:tav>
                                      </p:tavLst>
                                    </p:anim>
                                    <p:anim calcmode="lin" valueType="num">
                                      <p:cBhvr>
                                        <p:cTn id="49" dur="33" tmFilter="0, 0; 0.125,0.2665; 0.25,0.4; 0.375,0.465; 0.5,0.5;  0.625,0.535; 0.75,0.6; 0.875,0.7335; 1,1">
                                          <p:stCondLst>
                                            <p:cond delay="132"/>
                                          </p:stCondLst>
                                        </p:cTn>
                                        <p:tgtEl>
                                          <p:spTgt spid="29"/>
                                        </p:tgtEl>
                                        <p:attrNameLst>
                                          <p:attrName>ppt_y</p:attrName>
                                        </p:attrNameLst>
                                      </p:cBhvr>
                                      <p:tavLst>
                                        <p:tav tm="0" fmla="#ppt_y-sin(pi*$)/27">
                                          <p:val>
                                            <p:fltVal val="0"/>
                                          </p:val>
                                        </p:tav>
                                        <p:tav tm="100000">
                                          <p:val>
                                            <p:fltVal val="1"/>
                                          </p:val>
                                        </p:tav>
                                      </p:tavLst>
                                    </p:anim>
                                    <p:anim calcmode="lin" valueType="num">
                                      <p:cBhvr>
                                        <p:cTn id="50" dur="16" tmFilter="0, 0; 0.125,0.2665; 0.25,0.4; 0.375,0.465; 0.5,0.5;  0.625,0.535; 0.75,0.6; 0.875,0.7335; 1,1">
                                          <p:stCondLst>
                                            <p:cond delay="166"/>
                                          </p:stCondLst>
                                        </p:cTn>
                                        <p:tgtEl>
                                          <p:spTgt spid="29"/>
                                        </p:tgtEl>
                                        <p:attrNameLst>
                                          <p:attrName>ppt_y</p:attrName>
                                        </p:attrNameLst>
                                      </p:cBhvr>
                                      <p:tavLst>
                                        <p:tav tm="0" fmla="#ppt_y-sin(pi*$)/81">
                                          <p:val>
                                            <p:fltVal val="0"/>
                                          </p:val>
                                        </p:tav>
                                        <p:tav tm="100000">
                                          <p:val>
                                            <p:fltVal val="1"/>
                                          </p:val>
                                        </p:tav>
                                      </p:tavLst>
                                    </p:anim>
                                    <p:animScale>
                                      <p:cBhvr>
                                        <p:cTn id="51" dur="3">
                                          <p:stCondLst>
                                            <p:cond delay="65"/>
                                          </p:stCondLst>
                                        </p:cTn>
                                        <p:tgtEl>
                                          <p:spTgt spid="29"/>
                                        </p:tgtEl>
                                      </p:cBhvr>
                                      <p:to x="100000" y="60000"/>
                                    </p:animScale>
                                    <p:animScale>
                                      <p:cBhvr>
                                        <p:cTn id="52" dur="17" decel="50000">
                                          <p:stCondLst>
                                            <p:cond delay="68"/>
                                          </p:stCondLst>
                                        </p:cTn>
                                        <p:tgtEl>
                                          <p:spTgt spid="29"/>
                                        </p:tgtEl>
                                      </p:cBhvr>
                                      <p:to x="100000" y="100000"/>
                                    </p:animScale>
                                    <p:animScale>
                                      <p:cBhvr>
                                        <p:cTn id="53" dur="3">
                                          <p:stCondLst>
                                            <p:cond delay="131"/>
                                          </p:stCondLst>
                                        </p:cTn>
                                        <p:tgtEl>
                                          <p:spTgt spid="29"/>
                                        </p:tgtEl>
                                      </p:cBhvr>
                                      <p:to x="100000" y="80000"/>
                                    </p:animScale>
                                    <p:animScale>
                                      <p:cBhvr>
                                        <p:cTn id="54" dur="17" decel="50000">
                                          <p:stCondLst>
                                            <p:cond delay="134"/>
                                          </p:stCondLst>
                                        </p:cTn>
                                        <p:tgtEl>
                                          <p:spTgt spid="29"/>
                                        </p:tgtEl>
                                      </p:cBhvr>
                                      <p:to x="100000" y="100000"/>
                                    </p:animScale>
                                    <p:animScale>
                                      <p:cBhvr>
                                        <p:cTn id="55" dur="3">
                                          <p:stCondLst>
                                            <p:cond delay="164"/>
                                          </p:stCondLst>
                                        </p:cTn>
                                        <p:tgtEl>
                                          <p:spTgt spid="29"/>
                                        </p:tgtEl>
                                      </p:cBhvr>
                                      <p:to x="100000" y="90000"/>
                                    </p:animScale>
                                    <p:animScale>
                                      <p:cBhvr>
                                        <p:cTn id="56" dur="17" decel="50000">
                                          <p:stCondLst>
                                            <p:cond delay="167"/>
                                          </p:stCondLst>
                                        </p:cTn>
                                        <p:tgtEl>
                                          <p:spTgt spid="29"/>
                                        </p:tgtEl>
                                      </p:cBhvr>
                                      <p:to x="100000" y="100000"/>
                                    </p:animScale>
                                    <p:animScale>
                                      <p:cBhvr>
                                        <p:cTn id="57" dur="3">
                                          <p:stCondLst>
                                            <p:cond delay="181"/>
                                          </p:stCondLst>
                                        </p:cTn>
                                        <p:tgtEl>
                                          <p:spTgt spid="29"/>
                                        </p:tgtEl>
                                      </p:cBhvr>
                                      <p:to x="100000" y="95000"/>
                                    </p:animScale>
                                    <p:animScale>
                                      <p:cBhvr>
                                        <p:cTn id="58" dur="17" decel="50000">
                                          <p:stCondLst>
                                            <p:cond delay="183"/>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
                                          <p:stCondLst>
                                            <p:cond delay="0"/>
                                          </p:stCondLst>
                                        </p:cTn>
                                        <p:tgtEl>
                                          <p:spTgt spid="30"/>
                                        </p:tgtEl>
                                      </p:cBhvr>
                                    </p:animEffect>
                                    <p:anim calcmode="lin" valueType="num">
                                      <p:cBhvr>
                                        <p:cTn id="62" dur="18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 tmFilter="0, 0; 0.125,0.2665; 0.25,0.4; 0.375,0.465; 0.5,0.5;  0.625,0.535; 0.75,0.6; 0.875,0.7335; 1,1">
                                          <p:stCondLst>
                                            <p:cond delay="66"/>
                                          </p:stCondLst>
                                        </p:cTn>
                                        <p:tgtEl>
                                          <p:spTgt spid="30"/>
                                        </p:tgtEl>
                                        <p:attrNameLst>
                                          <p:attrName>ppt_y</p:attrName>
                                        </p:attrNameLst>
                                      </p:cBhvr>
                                      <p:tavLst>
                                        <p:tav tm="0" fmla="#ppt_y-sin(pi*$)/9">
                                          <p:val>
                                            <p:fltVal val="0"/>
                                          </p:val>
                                        </p:tav>
                                        <p:tav tm="100000">
                                          <p:val>
                                            <p:fltVal val="1"/>
                                          </p:val>
                                        </p:tav>
                                      </p:tavLst>
                                    </p:anim>
                                    <p:anim calcmode="lin" valueType="num">
                                      <p:cBhvr>
                                        <p:cTn id="65" dur="33" tmFilter="0, 0; 0.125,0.2665; 0.25,0.4; 0.375,0.465; 0.5,0.5;  0.625,0.535; 0.75,0.6; 0.875,0.7335; 1,1">
                                          <p:stCondLst>
                                            <p:cond delay="132"/>
                                          </p:stCondLst>
                                        </p:cTn>
                                        <p:tgtEl>
                                          <p:spTgt spid="30"/>
                                        </p:tgtEl>
                                        <p:attrNameLst>
                                          <p:attrName>ppt_y</p:attrName>
                                        </p:attrNameLst>
                                      </p:cBhvr>
                                      <p:tavLst>
                                        <p:tav tm="0" fmla="#ppt_y-sin(pi*$)/27">
                                          <p:val>
                                            <p:fltVal val="0"/>
                                          </p:val>
                                        </p:tav>
                                        <p:tav tm="100000">
                                          <p:val>
                                            <p:fltVal val="1"/>
                                          </p:val>
                                        </p:tav>
                                      </p:tavLst>
                                    </p:anim>
                                    <p:anim calcmode="lin" valueType="num">
                                      <p:cBhvr>
                                        <p:cTn id="66" dur="16" tmFilter="0, 0; 0.125,0.2665; 0.25,0.4; 0.375,0.465; 0.5,0.5;  0.625,0.535; 0.75,0.6; 0.875,0.7335; 1,1">
                                          <p:stCondLst>
                                            <p:cond delay="166"/>
                                          </p:stCondLst>
                                        </p:cTn>
                                        <p:tgtEl>
                                          <p:spTgt spid="30"/>
                                        </p:tgtEl>
                                        <p:attrNameLst>
                                          <p:attrName>ppt_y</p:attrName>
                                        </p:attrNameLst>
                                      </p:cBhvr>
                                      <p:tavLst>
                                        <p:tav tm="0" fmla="#ppt_y-sin(pi*$)/81">
                                          <p:val>
                                            <p:fltVal val="0"/>
                                          </p:val>
                                        </p:tav>
                                        <p:tav tm="100000">
                                          <p:val>
                                            <p:fltVal val="1"/>
                                          </p:val>
                                        </p:tav>
                                      </p:tavLst>
                                    </p:anim>
                                    <p:animScale>
                                      <p:cBhvr>
                                        <p:cTn id="67" dur="3">
                                          <p:stCondLst>
                                            <p:cond delay="65"/>
                                          </p:stCondLst>
                                        </p:cTn>
                                        <p:tgtEl>
                                          <p:spTgt spid="30"/>
                                        </p:tgtEl>
                                      </p:cBhvr>
                                      <p:to x="100000" y="60000"/>
                                    </p:animScale>
                                    <p:animScale>
                                      <p:cBhvr>
                                        <p:cTn id="68" dur="17" decel="50000">
                                          <p:stCondLst>
                                            <p:cond delay="68"/>
                                          </p:stCondLst>
                                        </p:cTn>
                                        <p:tgtEl>
                                          <p:spTgt spid="30"/>
                                        </p:tgtEl>
                                      </p:cBhvr>
                                      <p:to x="100000" y="100000"/>
                                    </p:animScale>
                                    <p:animScale>
                                      <p:cBhvr>
                                        <p:cTn id="69" dur="3">
                                          <p:stCondLst>
                                            <p:cond delay="131"/>
                                          </p:stCondLst>
                                        </p:cTn>
                                        <p:tgtEl>
                                          <p:spTgt spid="30"/>
                                        </p:tgtEl>
                                      </p:cBhvr>
                                      <p:to x="100000" y="80000"/>
                                    </p:animScale>
                                    <p:animScale>
                                      <p:cBhvr>
                                        <p:cTn id="70" dur="17" decel="50000">
                                          <p:stCondLst>
                                            <p:cond delay="134"/>
                                          </p:stCondLst>
                                        </p:cTn>
                                        <p:tgtEl>
                                          <p:spTgt spid="30"/>
                                        </p:tgtEl>
                                      </p:cBhvr>
                                      <p:to x="100000" y="100000"/>
                                    </p:animScale>
                                    <p:animScale>
                                      <p:cBhvr>
                                        <p:cTn id="71" dur="3">
                                          <p:stCondLst>
                                            <p:cond delay="164"/>
                                          </p:stCondLst>
                                        </p:cTn>
                                        <p:tgtEl>
                                          <p:spTgt spid="30"/>
                                        </p:tgtEl>
                                      </p:cBhvr>
                                      <p:to x="100000" y="90000"/>
                                    </p:animScale>
                                    <p:animScale>
                                      <p:cBhvr>
                                        <p:cTn id="72" dur="17" decel="50000">
                                          <p:stCondLst>
                                            <p:cond delay="167"/>
                                          </p:stCondLst>
                                        </p:cTn>
                                        <p:tgtEl>
                                          <p:spTgt spid="30"/>
                                        </p:tgtEl>
                                      </p:cBhvr>
                                      <p:to x="100000" y="100000"/>
                                    </p:animScale>
                                    <p:animScale>
                                      <p:cBhvr>
                                        <p:cTn id="73" dur="3">
                                          <p:stCondLst>
                                            <p:cond delay="181"/>
                                          </p:stCondLst>
                                        </p:cTn>
                                        <p:tgtEl>
                                          <p:spTgt spid="30"/>
                                        </p:tgtEl>
                                      </p:cBhvr>
                                      <p:to x="100000" y="95000"/>
                                    </p:animScale>
                                    <p:animScale>
                                      <p:cBhvr>
                                        <p:cTn id="74" dur="17" decel="50000">
                                          <p:stCondLst>
                                            <p:cond delay="183"/>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
                                          <p:stCondLst>
                                            <p:cond delay="0"/>
                                          </p:stCondLst>
                                        </p:cTn>
                                        <p:tgtEl>
                                          <p:spTgt spid="21"/>
                                        </p:tgtEl>
                                      </p:cBhvr>
                                    </p:animEffect>
                                    <p:anim calcmode="lin" valueType="num">
                                      <p:cBhvr>
                                        <p:cTn id="78" dur="18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 tmFilter="0, 0; 0.125,0.2665; 0.25,0.4; 0.375,0.465; 0.5,0.5;  0.625,0.535; 0.75,0.6; 0.875,0.7335; 1,1">
                                          <p:stCondLst>
                                            <p:cond delay="66"/>
                                          </p:stCondLst>
                                        </p:cTn>
                                        <p:tgtEl>
                                          <p:spTgt spid="21"/>
                                        </p:tgtEl>
                                        <p:attrNameLst>
                                          <p:attrName>ppt_y</p:attrName>
                                        </p:attrNameLst>
                                      </p:cBhvr>
                                      <p:tavLst>
                                        <p:tav tm="0" fmla="#ppt_y-sin(pi*$)/9">
                                          <p:val>
                                            <p:fltVal val="0"/>
                                          </p:val>
                                        </p:tav>
                                        <p:tav tm="100000">
                                          <p:val>
                                            <p:fltVal val="1"/>
                                          </p:val>
                                        </p:tav>
                                      </p:tavLst>
                                    </p:anim>
                                    <p:anim calcmode="lin" valueType="num">
                                      <p:cBhvr>
                                        <p:cTn id="81" dur="33" tmFilter="0, 0; 0.125,0.2665; 0.25,0.4; 0.375,0.465; 0.5,0.5;  0.625,0.535; 0.75,0.6; 0.875,0.7335; 1,1">
                                          <p:stCondLst>
                                            <p:cond delay="132"/>
                                          </p:stCondLst>
                                        </p:cTn>
                                        <p:tgtEl>
                                          <p:spTgt spid="21"/>
                                        </p:tgtEl>
                                        <p:attrNameLst>
                                          <p:attrName>ppt_y</p:attrName>
                                        </p:attrNameLst>
                                      </p:cBhvr>
                                      <p:tavLst>
                                        <p:tav tm="0" fmla="#ppt_y-sin(pi*$)/27">
                                          <p:val>
                                            <p:fltVal val="0"/>
                                          </p:val>
                                        </p:tav>
                                        <p:tav tm="100000">
                                          <p:val>
                                            <p:fltVal val="1"/>
                                          </p:val>
                                        </p:tav>
                                      </p:tavLst>
                                    </p:anim>
                                    <p:anim calcmode="lin" valueType="num">
                                      <p:cBhvr>
                                        <p:cTn id="82" dur="16" tmFilter="0, 0; 0.125,0.2665; 0.25,0.4; 0.375,0.465; 0.5,0.5;  0.625,0.535; 0.75,0.6; 0.875,0.7335; 1,1">
                                          <p:stCondLst>
                                            <p:cond delay="166"/>
                                          </p:stCondLst>
                                        </p:cTn>
                                        <p:tgtEl>
                                          <p:spTgt spid="21"/>
                                        </p:tgtEl>
                                        <p:attrNameLst>
                                          <p:attrName>ppt_y</p:attrName>
                                        </p:attrNameLst>
                                      </p:cBhvr>
                                      <p:tavLst>
                                        <p:tav tm="0" fmla="#ppt_y-sin(pi*$)/81">
                                          <p:val>
                                            <p:fltVal val="0"/>
                                          </p:val>
                                        </p:tav>
                                        <p:tav tm="100000">
                                          <p:val>
                                            <p:fltVal val="1"/>
                                          </p:val>
                                        </p:tav>
                                      </p:tavLst>
                                    </p:anim>
                                    <p:animScale>
                                      <p:cBhvr>
                                        <p:cTn id="83" dur="3">
                                          <p:stCondLst>
                                            <p:cond delay="65"/>
                                          </p:stCondLst>
                                        </p:cTn>
                                        <p:tgtEl>
                                          <p:spTgt spid="21"/>
                                        </p:tgtEl>
                                      </p:cBhvr>
                                      <p:to x="100000" y="60000"/>
                                    </p:animScale>
                                    <p:animScale>
                                      <p:cBhvr>
                                        <p:cTn id="84" dur="17" decel="50000">
                                          <p:stCondLst>
                                            <p:cond delay="68"/>
                                          </p:stCondLst>
                                        </p:cTn>
                                        <p:tgtEl>
                                          <p:spTgt spid="21"/>
                                        </p:tgtEl>
                                      </p:cBhvr>
                                      <p:to x="100000" y="100000"/>
                                    </p:animScale>
                                    <p:animScale>
                                      <p:cBhvr>
                                        <p:cTn id="85" dur="3">
                                          <p:stCondLst>
                                            <p:cond delay="131"/>
                                          </p:stCondLst>
                                        </p:cTn>
                                        <p:tgtEl>
                                          <p:spTgt spid="21"/>
                                        </p:tgtEl>
                                      </p:cBhvr>
                                      <p:to x="100000" y="80000"/>
                                    </p:animScale>
                                    <p:animScale>
                                      <p:cBhvr>
                                        <p:cTn id="86" dur="17" decel="50000">
                                          <p:stCondLst>
                                            <p:cond delay="134"/>
                                          </p:stCondLst>
                                        </p:cTn>
                                        <p:tgtEl>
                                          <p:spTgt spid="21"/>
                                        </p:tgtEl>
                                      </p:cBhvr>
                                      <p:to x="100000" y="100000"/>
                                    </p:animScale>
                                    <p:animScale>
                                      <p:cBhvr>
                                        <p:cTn id="87" dur="3">
                                          <p:stCondLst>
                                            <p:cond delay="164"/>
                                          </p:stCondLst>
                                        </p:cTn>
                                        <p:tgtEl>
                                          <p:spTgt spid="21"/>
                                        </p:tgtEl>
                                      </p:cBhvr>
                                      <p:to x="100000" y="90000"/>
                                    </p:animScale>
                                    <p:animScale>
                                      <p:cBhvr>
                                        <p:cTn id="88" dur="17" decel="50000">
                                          <p:stCondLst>
                                            <p:cond delay="167"/>
                                          </p:stCondLst>
                                        </p:cTn>
                                        <p:tgtEl>
                                          <p:spTgt spid="21"/>
                                        </p:tgtEl>
                                      </p:cBhvr>
                                      <p:to x="100000" y="100000"/>
                                    </p:animScale>
                                    <p:animScale>
                                      <p:cBhvr>
                                        <p:cTn id="89" dur="3">
                                          <p:stCondLst>
                                            <p:cond delay="181"/>
                                          </p:stCondLst>
                                        </p:cTn>
                                        <p:tgtEl>
                                          <p:spTgt spid="21"/>
                                        </p:tgtEl>
                                      </p:cBhvr>
                                      <p:to x="100000" y="95000"/>
                                    </p:animScale>
                                    <p:animScale>
                                      <p:cBhvr>
                                        <p:cTn id="90" dur="17" decel="50000">
                                          <p:stCondLst>
                                            <p:cond delay="183"/>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
                                          <p:stCondLst>
                                            <p:cond delay="0"/>
                                          </p:stCondLst>
                                        </p:cTn>
                                        <p:tgtEl>
                                          <p:spTgt spid="22"/>
                                        </p:tgtEl>
                                      </p:cBhvr>
                                    </p:animEffect>
                                    <p:anim calcmode="lin" valueType="num">
                                      <p:cBhvr>
                                        <p:cTn id="94" dur="18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 tmFilter="0, 0; 0.125,0.2665; 0.25,0.4; 0.375,0.465; 0.5,0.5;  0.625,0.535; 0.75,0.6; 0.875,0.7335; 1,1">
                                          <p:stCondLst>
                                            <p:cond delay="66"/>
                                          </p:stCondLst>
                                        </p:cTn>
                                        <p:tgtEl>
                                          <p:spTgt spid="22"/>
                                        </p:tgtEl>
                                        <p:attrNameLst>
                                          <p:attrName>ppt_y</p:attrName>
                                        </p:attrNameLst>
                                      </p:cBhvr>
                                      <p:tavLst>
                                        <p:tav tm="0" fmla="#ppt_y-sin(pi*$)/9">
                                          <p:val>
                                            <p:fltVal val="0"/>
                                          </p:val>
                                        </p:tav>
                                        <p:tav tm="100000">
                                          <p:val>
                                            <p:fltVal val="1"/>
                                          </p:val>
                                        </p:tav>
                                      </p:tavLst>
                                    </p:anim>
                                    <p:anim calcmode="lin" valueType="num">
                                      <p:cBhvr>
                                        <p:cTn id="97" dur="33" tmFilter="0, 0; 0.125,0.2665; 0.25,0.4; 0.375,0.465; 0.5,0.5;  0.625,0.535; 0.75,0.6; 0.875,0.7335; 1,1">
                                          <p:stCondLst>
                                            <p:cond delay="132"/>
                                          </p:stCondLst>
                                        </p:cTn>
                                        <p:tgtEl>
                                          <p:spTgt spid="22"/>
                                        </p:tgtEl>
                                        <p:attrNameLst>
                                          <p:attrName>ppt_y</p:attrName>
                                        </p:attrNameLst>
                                      </p:cBhvr>
                                      <p:tavLst>
                                        <p:tav tm="0" fmla="#ppt_y-sin(pi*$)/27">
                                          <p:val>
                                            <p:fltVal val="0"/>
                                          </p:val>
                                        </p:tav>
                                        <p:tav tm="100000">
                                          <p:val>
                                            <p:fltVal val="1"/>
                                          </p:val>
                                        </p:tav>
                                      </p:tavLst>
                                    </p:anim>
                                    <p:anim calcmode="lin" valueType="num">
                                      <p:cBhvr>
                                        <p:cTn id="98" dur="16" tmFilter="0, 0; 0.125,0.2665; 0.25,0.4; 0.375,0.465; 0.5,0.5;  0.625,0.535; 0.75,0.6; 0.875,0.7335; 1,1">
                                          <p:stCondLst>
                                            <p:cond delay="166"/>
                                          </p:stCondLst>
                                        </p:cTn>
                                        <p:tgtEl>
                                          <p:spTgt spid="22"/>
                                        </p:tgtEl>
                                        <p:attrNameLst>
                                          <p:attrName>ppt_y</p:attrName>
                                        </p:attrNameLst>
                                      </p:cBhvr>
                                      <p:tavLst>
                                        <p:tav tm="0" fmla="#ppt_y-sin(pi*$)/81">
                                          <p:val>
                                            <p:fltVal val="0"/>
                                          </p:val>
                                        </p:tav>
                                        <p:tav tm="100000">
                                          <p:val>
                                            <p:fltVal val="1"/>
                                          </p:val>
                                        </p:tav>
                                      </p:tavLst>
                                    </p:anim>
                                    <p:animScale>
                                      <p:cBhvr>
                                        <p:cTn id="99" dur="3">
                                          <p:stCondLst>
                                            <p:cond delay="65"/>
                                          </p:stCondLst>
                                        </p:cTn>
                                        <p:tgtEl>
                                          <p:spTgt spid="22"/>
                                        </p:tgtEl>
                                      </p:cBhvr>
                                      <p:to x="100000" y="60000"/>
                                    </p:animScale>
                                    <p:animScale>
                                      <p:cBhvr>
                                        <p:cTn id="100" dur="17" decel="50000">
                                          <p:stCondLst>
                                            <p:cond delay="68"/>
                                          </p:stCondLst>
                                        </p:cTn>
                                        <p:tgtEl>
                                          <p:spTgt spid="22"/>
                                        </p:tgtEl>
                                      </p:cBhvr>
                                      <p:to x="100000" y="100000"/>
                                    </p:animScale>
                                    <p:animScale>
                                      <p:cBhvr>
                                        <p:cTn id="101" dur="3">
                                          <p:stCondLst>
                                            <p:cond delay="131"/>
                                          </p:stCondLst>
                                        </p:cTn>
                                        <p:tgtEl>
                                          <p:spTgt spid="22"/>
                                        </p:tgtEl>
                                      </p:cBhvr>
                                      <p:to x="100000" y="80000"/>
                                    </p:animScale>
                                    <p:animScale>
                                      <p:cBhvr>
                                        <p:cTn id="102" dur="17" decel="50000">
                                          <p:stCondLst>
                                            <p:cond delay="134"/>
                                          </p:stCondLst>
                                        </p:cTn>
                                        <p:tgtEl>
                                          <p:spTgt spid="22"/>
                                        </p:tgtEl>
                                      </p:cBhvr>
                                      <p:to x="100000" y="100000"/>
                                    </p:animScale>
                                    <p:animScale>
                                      <p:cBhvr>
                                        <p:cTn id="103" dur="3">
                                          <p:stCondLst>
                                            <p:cond delay="164"/>
                                          </p:stCondLst>
                                        </p:cTn>
                                        <p:tgtEl>
                                          <p:spTgt spid="22"/>
                                        </p:tgtEl>
                                      </p:cBhvr>
                                      <p:to x="100000" y="90000"/>
                                    </p:animScale>
                                    <p:animScale>
                                      <p:cBhvr>
                                        <p:cTn id="104" dur="17" decel="50000">
                                          <p:stCondLst>
                                            <p:cond delay="167"/>
                                          </p:stCondLst>
                                        </p:cTn>
                                        <p:tgtEl>
                                          <p:spTgt spid="22"/>
                                        </p:tgtEl>
                                      </p:cBhvr>
                                      <p:to x="100000" y="100000"/>
                                    </p:animScale>
                                    <p:animScale>
                                      <p:cBhvr>
                                        <p:cTn id="105" dur="3">
                                          <p:stCondLst>
                                            <p:cond delay="181"/>
                                          </p:stCondLst>
                                        </p:cTn>
                                        <p:tgtEl>
                                          <p:spTgt spid="22"/>
                                        </p:tgtEl>
                                      </p:cBhvr>
                                      <p:to x="100000" y="95000"/>
                                    </p:animScale>
                                    <p:animScale>
                                      <p:cBhvr>
                                        <p:cTn id="106" dur="17" decel="50000">
                                          <p:stCondLst>
                                            <p:cond delay="183"/>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
                                          <p:stCondLst>
                                            <p:cond delay="0"/>
                                          </p:stCondLst>
                                        </p:cTn>
                                        <p:tgtEl>
                                          <p:spTgt spid="23"/>
                                        </p:tgtEl>
                                      </p:cBhvr>
                                    </p:animEffect>
                                    <p:anim calcmode="lin" valueType="num">
                                      <p:cBhvr>
                                        <p:cTn id="110" dur="18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 tmFilter="0, 0; 0.125,0.2665; 0.25,0.4; 0.375,0.465; 0.5,0.5;  0.625,0.535; 0.75,0.6; 0.875,0.7335; 1,1">
                                          <p:stCondLst>
                                            <p:cond delay="66"/>
                                          </p:stCondLst>
                                        </p:cTn>
                                        <p:tgtEl>
                                          <p:spTgt spid="23"/>
                                        </p:tgtEl>
                                        <p:attrNameLst>
                                          <p:attrName>ppt_y</p:attrName>
                                        </p:attrNameLst>
                                      </p:cBhvr>
                                      <p:tavLst>
                                        <p:tav tm="0" fmla="#ppt_y-sin(pi*$)/9">
                                          <p:val>
                                            <p:fltVal val="0"/>
                                          </p:val>
                                        </p:tav>
                                        <p:tav tm="100000">
                                          <p:val>
                                            <p:fltVal val="1"/>
                                          </p:val>
                                        </p:tav>
                                      </p:tavLst>
                                    </p:anim>
                                    <p:anim calcmode="lin" valueType="num">
                                      <p:cBhvr>
                                        <p:cTn id="113" dur="33" tmFilter="0, 0; 0.125,0.2665; 0.25,0.4; 0.375,0.465; 0.5,0.5;  0.625,0.535; 0.75,0.6; 0.875,0.7335; 1,1">
                                          <p:stCondLst>
                                            <p:cond delay="132"/>
                                          </p:stCondLst>
                                        </p:cTn>
                                        <p:tgtEl>
                                          <p:spTgt spid="23"/>
                                        </p:tgtEl>
                                        <p:attrNameLst>
                                          <p:attrName>ppt_y</p:attrName>
                                        </p:attrNameLst>
                                      </p:cBhvr>
                                      <p:tavLst>
                                        <p:tav tm="0" fmla="#ppt_y-sin(pi*$)/27">
                                          <p:val>
                                            <p:fltVal val="0"/>
                                          </p:val>
                                        </p:tav>
                                        <p:tav tm="100000">
                                          <p:val>
                                            <p:fltVal val="1"/>
                                          </p:val>
                                        </p:tav>
                                      </p:tavLst>
                                    </p:anim>
                                    <p:anim calcmode="lin" valueType="num">
                                      <p:cBhvr>
                                        <p:cTn id="114" dur="16" tmFilter="0, 0; 0.125,0.2665; 0.25,0.4; 0.375,0.465; 0.5,0.5;  0.625,0.535; 0.75,0.6; 0.875,0.7335; 1,1">
                                          <p:stCondLst>
                                            <p:cond delay="166"/>
                                          </p:stCondLst>
                                        </p:cTn>
                                        <p:tgtEl>
                                          <p:spTgt spid="23"/>
                                        </p:tgtEl>
                                        <p:attrNameLst>
                                          <p:attrName>ppt_y</p:attrName>
                                        </p:attrNameLst>
                                      </p:cBhvr>
                                      <p:tavLst>
                                        <p:tav tm="0" fmla="#ppt_y-sin(pi*$)/81">
                                          <p:val>
                                            <p:fltVal val="0"/>
                                          </p:val>
                                        </p:tav>
                                        <p:tav tm="100000">
                                          <p:val>
                                            <p:fltVal val="1"/>
                                          </p:val>
                                        </p:tav>
                                      </p:tavLst>
                                    </p:anim>
                                    <p:animScale>
                                      <p:cBhvr>
                                        <p:cTn id="115" dur="3">
                                          <p:stCondLst>
                                            <p:cond delay="65"/>
                                          </p:stCondLst>
                                        </p:cTn>
                                        <p:tgtEl>
                                          <p:spTgt spid="23"/>
                                        </p:tgtEl>
                                      </p:cBhvr>
                                      <p:to x="100000" y="60000"/>
                                    </p:animScale>
                                    <p:animScale>
                                      <p:cBhvr>
                                        <p:cTn id="116" dur="17" decel="50000">
                                          <p:stCondLst>
                                            <p:cond delay="68"/>
                                          </p:stCondLst>
                                        </p:cTn>
                                        <p:tgtEl>
                                          <p:spTgt spid="23"/>
                                        </p:tgtEl>
                                      </p:cBhvr>
                                      <p:to x="100000" y="100000"/>
                                    </p:animScale>
                                    <p:animScale>
                                      <p:cBhvr>
                                        <p:cTn id="117" dur="3">
                                          <p:stCondLst>
                                            <p:cond delay="131"/>
                                          </p:stCondLst>
                                        </p:cTn>
                                        <p:tgtEl>
                                          <p:spTgt spid="23"/>
                                        </p:tgtEl>
                                      </p:cBhvr>
                                      <p:to x="100000" y="80000"/>
                                    </p:animScale>
                                    <p:animScale>
                                      <p:cBhvr>
                                        <p:cTn id="118" dur="17" decel="50000">
                                          <p:stCondLst>
                                            <p:cond delay="134"/>
                                          </p:stCondLst>
                                        </p:cTn>
                                        <p:tgtEl>
                                          <p:spTgt spid="23"/>
                                        </p:tgtEl>
                                      </p:cBhvr>
                                      <p:to x="100000" y="100000"/>
                                    </p:animScale>
                                    <p:animScale>
                                      <p:cBhvr>
                                        <p:cTn id="119" dur="3">
                                          <p:stCondLst>
                                            <p:cond delay="164"/>
                                          </p:stCondLst>
                                        </p:cTn>
                                        <p:tgtEl>
                                          <p:spTgt spid="23"/>
                                        </p:tgtEl>
                                      </p:cBhvr>
                                      <p:to x="100000" y="90000"/>
                                    </p:animScale>
                                    <p:animScale>
                                      <p:cBhvr>
                                        <p:cTn id="120" dur="17" decel="50000">
                                          <p:stCondLst>
                                            <p:cond delay="167"/>
                                          </p:stCondLst>
                                        </p:cTn>
                                        <p:tgtEl>
                                          <p:spTgt spid="23"/>
                                        </p:tgtEl>
                                      </p:cBhvr>
                                      <p:to x="100000" y="100000"/>
                                    </p:animScale>
                                    <p:animScale>
                                      <p:cBhvr>
                                        <p:cTn id="121" dur="3">
                                          <p:stCondLst>
                                            <p:cond delay="181"/>
                                          </p:stCondLst>
                                        </p:cTn>
                                        <p:tgtEl>
                                          <p:spTgt spid="23"/>
                                        </p:tgtEl>
                                      </p:cBhvr>
                                      <p:to x="100000" y="95000"/>
                                    </p:animScale>
                                    <p:animScale>
                                      <p:cBhvr>
                                        <p:cTn id="122" dur="17" decel="50000">
                                          <p:stCondLst>
                                            <p:cond delay="183"/>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
                                          <p:stCondLst>
                                            <p:cond delay="0"/>
                                          </p:stCondLst>
                                        </p:cTn>
                                        <p:tgtEl>
                                          <p:spTgt spid="31"/>
                                        </p:tgtEl>
                                      </p:cBhvr>
                                    </p:animEffect>
                                    <p:anim calcmode="lin" valueType="num">
                                      <p:cBhvr>
                                        <p:cTn id="126" dur="18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 tmFilter="0, 0; 0.125,0.2665; 0.25,0.4; 0.375,0.465; 0.5,0.5;  0.625,0.535; 0.75,0.6; 0.875,0.7335; 1,1">
                                          <p:stCondLst>
                                            <p:cond delay="66"/>
                                          </p:stCondLst>
                                        </p:cTn>
                                        <p:tgtEl>
                                          <p:spTgt spid="31"/>
                                        </p:tgtEl>
                                        <p:attrNameLst>
                                          <p:attrName>ppt_y</p:attrName>
                                        </p:attrNameLst>
                                      </p:cBhvr>
                                      <p:tavLst>
                                        <p:tav tm="0" fmla="#ppt_y-sin(pi*$)/9">
                                          <p:val>
                                            <p:fltVal val="0"/>
                                          </p:val>
                                        </p:tav>
                                        <p:tav tm="100000">
                                          <p:val>
                                            <p:fltVal val="1"/>
                                          </p:val>
                                        </p:tav>
                                      </p:tavLst>
                                    </p:anim>
                                    <p:anim calcmode="lin" valueType="num">
                                      <p:cBhvr>
                                        <p:cTn id="129" dur="33" tmFilter="0, 0; 0.125,0.2665; 0.25,0.4; 0.375,0.465; 0.5,0.5;  0.625,0.535; 0.75,0.6; 0.875,0.7335; 1,1">
                                          <p:stCondLst>
                                            <p:cond delay="132"/>
                                          </p:stCondLst>
                                        </p:cTn>
                                        <p:tgtEl>
                                          <p:spTgt spid="31"/>
                                        </p:tgtEl>
                                        <p:attrNameLst>
                                          <p:attrName>ppt_y</p:attrName>
                                        </p:attrNameLst>
                                      </p:cBhvr>
                                      <p:tavLst>
                                        <p:tav tm="0" fmla="#ppt_y-sin(pi*$)/27">
                                          <p:val>
                                            <p:fltVal val="0"/>
                                          </p:val>
                                        </p:tav>
                                        <p:tav tm="100000">
                                          <p:val>
                                            <p:fltVal val="1"/>
                                          </p:val>
                                        </p:tav>
                                      </p:tavLst>
                                    </p:anim>
                                    <p:anim calcmode="lin" valueType="num">
                                      <p:cBhvr>
                                        <p:cTn id="130" dur="16" tmFilter="0, 0; 0.125,0.2665; 0.25,0.4; 0.375,0.465; 0.5,0.5;  0.625,0.535; 0.75,0.6; 0.875,0.7335; 1,1">
                                          <p:stCondLst>
                                            <p:cond delay="166"/>
                                          </p:stCondLst>
                                        </p:cTn>
                                        <p:tgtEl>
                                          <p:spTgt spid="31"/>
                                        </p:tgtEl>
                                        <p:attrNameLst>
                                          <p:attrName>ppt_y</p:attrName>
                                        </p:attrNameLst>
                                      </p:cBhvr>
                                      <p:tavLst>
                                        <p:tav tm="0" fmla="#ppt_y-sin(pi*$)/81">
                                          <p:val>
                                            <p:fltVal val="0"/>
                                          </p:val>
                                        </p:tav>
                                        <p:tav tm="100000">
                                          <p:val>
                                            <p:fltVal val="1"/>
                                          </p:val>
                                        </p:tav>
                                      </p:tavLst>
                                    </p:anim>
                                    <p:animScale>
                                      <p:cBhvr>
                                        <p:cTn id="131" dur="3">
                                          <p:stCondLst>
                                            <p:cond delay="65"/>
                                          </p:stCondLst>
                                        </p:cTn>
                                        <p:tgtEl>
                                          <p:spTgt spid="31"/>
                                        </p:tgtEl>
                                      </p:cBhvr>
                                      <p:to x="100000" y="60000"/>
                                    </p:animScale>
                                    <p:animScale>
                                      <p:cBhvr>
                                        <p:cTn id="132" dur="17" decel="50000">
                                          <p:stCondLst>
                                            <p:cond delay="68"/>
                                          </p:stCondLst>
                                        </p:cTn>
                                        <p:tgtEl>
                                          <p:spTgt spid="31"/>
                                        </p:tgtEl>
                                      </p:cBhvr>
                                      <p:to x="100000" y="100000"/>
                                    </p:animScale>
                                    <p:animScale>
                                      <p:cBhvr>
                                        <p:cTn id="133" dur="3">
                                          <p:stCondLst>
                                            <p:cond delay="131"/>
                                          </p:stCondLst>
                                        </p:cTn>
                                        <p:tgtEl>
                                          <p:spTgt spid="31"/>
                                        </p:tgtEl>
                                      </p:cBhvr>
                                      <p:to x="100000" y="80000"/>
                                    </p:animScale>
                                    <p:animScale>
                                      <p:cBhvr>
                                        <p:cTn id="134" dur="17" decel="50000">
                                          <p:stCondLst>
                                            <p:cond delay="134"/>
                                          </p:stCondLst>
                                        </p:cTn>
                                        <p:tgtEl>
                                          <p:spTgt spid="31"/>
                                        </p:tgtEl>
                                      </p:cBhvr>
                                      <p:to x="100000" y="100000"/>
                                    </p:animScale>
                                    <p:animScale>
                                      <p:cBhvr>
                                        <p:cTn id="135" dur="3">
                                          <p:stCondLst>
                                            <p:cond delay="164"/>
                                          </p:stCondLst>
                                        </p:cTn>
                                        <p:tgtEl>
                                          <p:spTgt spid="31"/>
                                        </p:tgtEl>
                                      </p:cBhvr>
                                      <p:to x="100000" y="90000"/>
                                    </p:animScale>
                                    <p:animScale>
                                      <p:cBhvr>
                                        <p:cTn id="136" dur="17" decel="50000">
                                          <p:stCondLst>
                                            <p:cond delay="167"/>
                                          </p:stCondLst>
                                        </p:cTn>
                                        <p:tgtEl>
                                          <p:spTgt spid="31"/>
                                        </p:tgtEl>
                                      </p:cBhvr>
                                      <p:to x="100000" y="100000"/>
                                    </p:animScale>
                                    <p:animScale>
                                      <p:cBhvr>
                                        <p:cTn id="137" dur="3">
                                          <p:stCondLst>
                                            <p:cond delay="181"/>
                                          </p:stCondLst>
                                        </p:cTn>
                                        <p:tgtEl>
                                          <p:spTgt spid="31"/>
                                        </p:tgtEl>
                                      </p:cBhvr>
                                      <p:to x="100000" y="95000"/>
                                    </p:animScale>
                                    <p:animScale>
                                      <p:cBhvr>
                                        <p:cTn id="138" dur="17" decel="50000">
                                          <p:stCondLst>
                                            <p:cond delay="183"/>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
                                          <p:stCondLst>
                                            <p:cond delay="0"/>
                                          </p:stCondLst>
                                        </p:cTn>
                                        <p:tgtEl>
                                          <p:spTgt spid="24"/>
                                        </p:tgtEl>
                                      </p:cBhvr>
                                    </p:animEffect>
                                    <p:anim calcmode="lin" valueType="num">
                                      <p:cBhvr>
                                        <p:cTn id="142" dur="18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 tmFilter="0, 0; 0.125,0.2665; 0.25,0.4; 0.375,0.465; 0.5,0.5;  0.625,0.535; 0.75,0.6; 0.875,0.7335; 1,1">
                                          <p:stCondLst>
                                            <p:cond delay="66"/>
                                          </p:stCondLst>
                                        </p:cTn>
                                        <p:tgtEl>
                                          <p:spTgt spid="24"/>
                                        </p:tgtEl>
                                        <p:attrNameLst>
                                          <p:attrName>ppt_y</p:attrName>
                                        </p:attrNameLst>
                                      </p:cBhvr>
                                      <p:tavLst>
                                        <p:tav tm="0" fmla="#ppt_y-sin(pi*$)/9">
                                          <p:val>
                                            <p:fltVal val="0"/>
                                          </p:val>
                                        </p:tav>
                                        <p:tav tm="100000">
                                          <p:val>
                                            <p:fltVal val="1"/>
                                          </p:val>
                                        </p:tav>
                                      </p:tavLst>
                                    </p:anim>
                                    <p:anim calcmode="lin" valueType="num">
                                      <p:cBhvr>
                                        <p:cTn id="145" dur="33" tmFilter="0, 0; 0.125,0.2665; 0.25,0.4; 0.375,0.465; 0.5,0.5;  0.625,0.535; 0.75,0.6; 0.875,0.7335; 1,1">
                                          <p:stCondLst>
                                            <p:cond delay="132"/>
                                          </p:stCondLst>
                                        </p:cTn>
                                        <p:tgtEl>
                                          <p:spTgt spid="24"/>
                                        </p:tgtEl>
                                        <p:attrNameLst>
                                          <p:attrName>ppt_y</p:attrName>
                                        </p:attrNameLst>
                                      </p:cBhvr>
                                      <p:tavLst>
                                        <p:tav tm="0" fmla="#ppt_y-sin(pi*$)/27">
                                          <p:val>
                                            <p:fltVal val="0"/>
                                          </p:val>
                                        </p:tav>
                                        <p:tav tm="100000">
                                          <p:val>
                                            <p:fltVal val="1"/>
                                          </p:val>
                                        </p:tav>
                                      </p:tavLst>
                                    </p:anim>
                                    <p:anim calcmode="lin" valueType="num">
                                      <p:cBhvr>
                                        <p:cTn id="146" dur="16" tmFilter="0, 0; 0.125,0.2665; 0.25,0.4; 0.375,0.465; 0.5,0.5;  0.625,0.535; 0.75,0.6; 0.875,0.7335; 1,1">
                                          <p:stCondLst>
                                            <p:cond delay="166"/>
                                          </p:stCondLst>
                                        </p:cTn>
                                        <p:tgtEl>
                                          <p:spTgt spid="24"/>
                                        </p:tgtEl>
                                        <p:attrNameLst>
                                          <p:attrName>ppt_y</p:attrName>
                                        </p:attrNameLst>
                                      </p:cBhvr>
                                      <p:tavLst>
                                        <p:tav tm="0" fmla="#ppt_y-sin(pi*$)/81">
                                          <p:val>
                                            <p:fltVal val="0"/>
                                          </p:val>
                                        </p:tav>
                                        <p:tav tm="100000">
                                          <p:val>
                                            <p:fltVal val="1"/>
                                          </p:val>
                                        </p:tav>
                                      </p:tavLst>
                                    </p:anim>
                                    <p:animScale>
                                      <p:cBhvr>
                                        <p:cTn id="147" dur="3">
                                          <p:stCondLst>
                                            <p:cond delay="65"/>
                                          </p:stCondLst>
                                        </p:cTn>
                                        <p:tgtEl>
                                          <p:spTgt spid="24"/>
                                        </p:tgtEl>
                                      </p:cBhvr>
                                      <p:to x="100000" y="60000"/>
                                    </p:animScale>
                                    <p:animScale>
                                      <p:cBhvr>
                                        <p:cTn id="148" dur="17" decel="50000">
                                          <p:stCondLst>
                                            <p:cond delay="68"/>
                                          </p:stCondLst>
                                        </p:cTn>
                                        <p:tgtEl>
                                          <p:spTgt spid="24"/>
                                        </p:tgtEl>
                                      </p:cBhvr>
                                      <p:to x="100000" y="100000"/>
                                    </p:animScale>
                                    <p:animScale>
                                      <p:cBhvr>
                                        <p:cTn id="149" dur="3">
                                          <p:stCondLst>
                                            <p:cond delay="131"/>
                                          </p:stCondLst>
                                        </p:cTn>
                                        <p:tgtEl>
                                          <p:spTgt spid="24"/>
                                        </p:tgtEl>
                                      </p:cBhvr>
                                      <p:to x="100000" y="80000"/>
                                    </p:animScale>
                                    <p:animScale>
                                      <p:cBhvr>
                                        <p:cTn id="150" dur="17" decel="50000">
                                          <p:stCondLst>
                                            <p:cond delay="134"/>
                                          </p:stCondLst>
                                        </p:cTn>
                                        <p:tgtEl>
                                          <p:spTgt spid="24"/>
                                        </p:tgtEl>
                                      </p:cBhvr>
                                      <p:to x="100000" y="100000"/>
                                    </p:animScale>
                                    <p:animScale>
                                      <p:cBhvr>
                                        <p:cTn id="151" dur="3">
                                          <p:stCondLst>
                                            <p:cond delay="164"/>
                                          </p:stCondLst>
                                        </p:cTn>
                                        <p:tgtEl>
                                          <p:spTgt spid="24"/>
                                        </p:tgtEl>
                                      </p:cBhvr>
                                      <p:to x="100000" y="90000"/>
                                    </p:animScale>
                                    <p:animScale>
                                      <p:cBhvr>
                                        <p:cTn id="152" dur="17" decel="50000">
                                          <p:stCondLst>
                                            <p:cond delay="167"/>
                                          </p:stCondLst>
                                        </p:cTn>
                                        <p:tgtEl>
                                          <p:spTgt spid="24"/>
                                        </p:tgtEl>
                                      </p:cBhvr>
                                      <p:to x="100000" y="100000"/>
                                    </p:animScale>
                                    <p:animScale>
                                      <p:cBhvr>
                                        <p:cTn id="153" dur="3">
                                          <p:stCondLst>
                                            <p:cond delay="181"/>
                                          </p:stCondLst>
                                        </p:cTn>
                                        <p:tgtEl>
                                          <p:spTgt spid="24"/>
                                        </p:tgtEl>
                                      </p:cBhvr>
                                      <p:to x="100000" y="95000"/>
                                    </p:animScale>
                                    <p:animScale>
                                      <p:cBhvr>
                                        <p:cTn id="154" dur="17" decel="50000">
                                          <p:stCondLst>
                                            <p:cond delay="183"/>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
                                          <p:stCondLst>
                                            <p:cond delay="0"/>
                                          </p:stCondLst>
                                        </p:cTn>
                                        <p:tgtEl>
                                          <p:spTgt spid="32"/>
                                        </p:tgtEl>
                                      </p:cBhvr>
                                    </p:animEffect>
                                    <p:anim calcmode="lin" valueType="num">
                                      <p:cBhvr>
                                        <p:cTn id="158" dur="18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 tmFilter="0, 0; 0.125,0.2665; 0.25,0.4; 0.375,0.465; 0.5,0.5;  0.625,0.535; 0.75,0.6; 0.875,0.7335; 1,1">
                                          <p:stCondLst>
                                            <p:cond delay="66"/>
                                          </p:stCondLst>
                                        </p:cTn>
                                        <p:tgtEl>
                                          <p:spTgt spid="32"/>
                                        </p:tgtEl>
                                        <p:attrNameLst>
                                          <p:attrName>ppt_y</p:attrName>
                                        </p:attrNameLst>
                                      </p:cBhvr>
                                      <p:tavLst>
                                        <p:tav tm="0" fmla="#ppt_y-sin(pi*$)/9">
                                          <p:val>
                                            <p:fltVal val="0"/>
                                          </p:val>
                                        </p:tav>
                                        <p:tav tm="100000">
                                          <p:val>
                                            <p:fltVal val="1"/>
                                          </p:val>
                                        </p:tav>
                                      </p:tavLst>
                                    </p:anim>
                                    <p:anim calcmode="lin" valueType="num">
                                      <p:cBhvr>
                                        <p:cTn id="161" dur="33" tmFilter="0, 0; 0.125,0.2665; 0.25,0.4; 0.375,0.465; 0.5,0.5;  0.625,0.535; 0.75,0.6; 0.875,0.7335; 1,1">
                                          <p:stCondLst>
                                            <p:cond delay="132"/>
                                          </p:stCondLst>
                                        </p:cTn>
                                        <p:tgtEl>
                                          <p:spTgt spid="32"/>
                                        </p:tgtEl>
                                        <p:attrNameLst>
                                          <p:attrName>ppt_y</p:attrName>
                                        </p:attrNameLst>
                                      </p:cBhvr>
                                      <p:tavLst>
                                        <p:tav tm="0" fmla="#ppt_y-sin(pi*$)/27">
                                          <p:val>
                                            <p:fltVal val="0"/>
                                          </p:val>
                                        </p:tav>
                                        <p:tav tm="100000">
                                          <p:val>
                                            <p:fltVal val="1"/>
                                          </p:val>
                                        </p:tav>
                                      </p:tavLst>
                                    </p:anim>
                                    <p:anim calcmode="lin" valueType="num">
                                      <p:cBhvr>
                                        <p:cTn id="162" dur="16" tmFilter="0, 0; 0.125,0.2665; 0.25,0.4; 0.375,0.465; 0.5,0.5;  0.625,0.535; 0.75,0.6; 0.875,0.7335; 1,1">
                                          <p:stCondLst>
                                            <p:cond delay="166"/>
                                          </p:stCondLst>
                                        </p:cTn>
                                        <p:tgtEl>
                                          <p:spTgt spid="32"/>
                                        </p:tgtEl>
                                        <p:attrNameLst>
                                          <p:attrName>ppt_y</p:attrName>
                                        </p:attrNameLst>
                                      </p:cBhvr>
                                      <p:tavLst>
                                        <p:tav tm="0" fmla="#ppt_y-sin(pi*$)/81">
                                          <p:val>
                                            <p:fltVal val="0"/>
                                          </p:val>
                                        </p:tav>
                                        <p:tav tm="100000">
                                          <p:val>
                                            <p:fltVal val="1"/>
                                          </p:val>
                                        </p:tav>
                                      </p:tavLst>
                                    </p:anim>
                                    <p:animScale>
                                      <p:cBhvr>
                                        <p:cTn id="163" dur="3">
                                          <p:stCondLst>
                                            <p:cond delay="65"/>
                                          </p:stCondLst>
                                        </p:cTn>
                                        <p:tgtEl>
                                          <p:spTgt spid="32"/>
                                        </p:tgtEl>
                                      </p:cBhvr>
                                      <p:to x="100000" y="60000"/>
                                    </p:animScale>
                                    <p:animScale>
                                      <p:cBhvr>
                                        <p:cTn id="164" dur="17" decel="50000">
                                          <p:stCondLst>
                                            <p:cond delay="68"/>
                                          </p:stCondLst>
                                        </p:cTn>
                                        <p:tgtEl>
                                          <p:spTgt spid="32"/>
                                        </p:tgtEl>
                                      </p:cBhvr>
                                      <p:to x="100000" y="100000"/>
                                    </p:animScale>
                                    <p:animScale>
                                      <p:cBhvr>
                                        <p:cTn id="165" dur="3">
                                          <p:stCondLst>
                                            <p:cond delay="131"/>
                                          </p:stCondLst>
                                        </p:cTn>
                                        <p:tgtEl>
                                          <p:spTgt spid="32"/>
                                        </p:tgtEl>
                                      </p:cBhvr>
                                      <p:to x="100000" y="80000"/>
                                    </p:animScale>
                                    <p:animScale>
                                      <p:cBhvr>
                                        <p:cTn id="166" dur="17" decel="50000">
                                          <p:stCondLst>
                                            <p:cond delay="134"/>
                                          </p:stCondLst>
                                        </p:cTn>
                                        <p:tgtEl>
                                          <p:spTgt spid="32"/>
                                        </p:tgtEl>
                                      </p:cBhvr>
                                      <p:to x="100000" y="100000"/>
                                    </p:animScale>
                                    <p:animScale>
                                      <p:cBhvr>
                                        <p:cTn id="167" dur="3">
                                          <p:stCondLst>
                                            <p:cond delay="164"/>
                                          </p:stCondLst>
                                        </p:cTn>
                                        <p:tgtEl>
                                          <p:spTgt spid="32"/>
                                        </p:tgtEl>
                                      </p:cBhvr>
                                      <p:to x="100000" y="90000"/>
                                    </p:animScale>
                                    <p:animScale>
                                      <p:cBhvr>
                                        <p:cTn id="168" dur="17" decel="50000">
                                          <p:stCondLst>
                                            <p:cond delay="167"/>
                                          </p:stCondLst>
                                        </p:cTn>
                                        <p:tgtEl>
                                          <p:spTgt spid="32"/>
                                        </p:tgtEl>
                                      </p:cBhvr>
                                      <p:to x="100000" y="100000"/>
                                    </p:animScale>
                                    <p:animScale>
                                      <p:cBhvr>
                                        <p:cTn id="169" dur="3">
                                          <p:stCondLst>
                                            <p:cond delay="181"/>
                                          </p:stCondLst>
                                        </p:cTn>
                                        <p:tgtEl>
                                          <p:spTgt spid="32"/>
                                        </p:tgtEl>
                                      </p:cBhvr>
                                      <p:to x="100000" y="95000"/>
                                    </p:animScale>
                                    <p:animScale>
                                      <p:cBhvr>
                                        <p:cTn id="170" dur="17" decel="50000">
                                          <p:stCondLst>
                                            <p:cond delay="183"/>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
                                          <p:stCondLst>
                                            <p:cond delay="0"/>
                                          </p:stCondLst>
                                        </p:cTn>
                                        <p:tgtEl>
                                          <p:spTgt spid="33"/>
                                        </p:tgtEl>
                                      </p:cBhvr>
                                    </p:animEffect>
                                    <p:anim calcmode="lin" valueType="num">
                                      <p:cBhvr>
                                        <p:cTn id="174" dur="18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 tmFilter="0, 0; 0.125,0.2665; 0.25,0.4; 0.375,0.465; 0.5,0.5;  0.625,0.535; 0.75,0.6; 0.875,0.7335; 1,1">
                                          <p:stCondLst>
                                            <p:cond delay="66"/>
                                          </p:stCondLst>
                                        </p:cTn>
                                        <p:tgtEl>
                                          <p:spTgt spid="33"/>
                                        </p:tgtEl>
                                        <p:attrNameLst>
                                          <p:attrName>ppt_y</p:attrName>
                                        </p:attrNameLst>
                                      </p:cBhvr>
                                      <p:tavLst>
                                        <p:tav tm="0" fmla="#ppt_y-sin(pi*$)/9">
                                          <p:val>
                                            <p:fltVal val="0"/>
                                          </p:val>
                                        </p:tav>
                                        <p:tav tm="100000">
                                          <p:val>
                                            <p:fltVal val="1"/>
                                          </p:val>
                                        </p:tav>
                                      </p:tavLst>
                                    </p:anim>
                                    <p:anim calcmode="lin" valueType="num">
                                      <p:cBhvr>
                                        <p:cTn id="177" dur="33" tmFilter="0, 0; 0.125,0.2665; 0.25,0.4; 0.375,0.465; 0.5,0.5;  0.625,0.535; 0.75,0.6; 0.875,0.7335; 1,1">
                                          <p:stCondLst>
                                            <p:cond delay="132"/>
                                          </p:stCondLst>
                                        </p:cTn>
                                        <p:tgtEl>
                                          <p:spTgt spid="33"/>
                                        </p:tgtEl>
                                        <p:attrNameLst>
                                          <p:attrName>ppt_y</p:attrName>
                                        </p:attrNameLst>
                                      </p:cBhvr>
                                      <p:tavLst>
                                        <p:tav tm="0" fmla="#ppt_y-sin(pi*$)/27">
                                          <p:val>
                                            <p:fltVal val="0"/>
                                          </p:val>
                                        </p:tav>
                                        <p:tav tm="100000">
                                          <p:val>
                                            <p:fltVal val="1"/>
                                          </p:val>
                                        </p:tav>
                                      </p:tavLst>
                                    </p:anim>
                                    <p:anim calcmode="lin" valueType="num">
                                      <p:cBhvr>
                                        <p:cTn id="178" dur="16" tmFilter="0, 0; 0.125,0.2665; 0.25,0.4; 0.375,0.465; 0.5,0.5;  0.625,0.535; 0.75,0.6; 0.875,0.7335; 1,1">
                                          <p:stCondLst>
                                            <p:cond delay="166"/>
                                          </p:stCondLst>
                                        </p:cTn>
                                        <p:tgtEl>
                                          <p:spTgt spid="33"/>
                                        </p:tgtEl>
                                        <p:attrNameLst>
                                          <p:attrName>ppt_y</p:attrName>
                                        </p:attrNameLst>
                                      </p:cBhvr>
                                      <p:tavLst>
                                        <p:tav tm="0" fmla="#ppt_y-sin(pi*$)/81">
                                          <p:val>
                                            <p:fltVal val="0"/>
                                          </p:val>
                                        </p:tav>
                                        <p:tav tm="100000">
                                          <p:val>
                                            <p:fltVal val="1"/>
                                          </p:val>
                                        </p:tav>
                                      </p:tavLst>
                                    </p:anim>
                                    <p:animScale>
                                      <p:cBhvr>
                                        <p:cTn id="179" dur="3">
                                          <p:stCondLst>
                                            <p:cond delay="65"/>
                                          </p:stCondLst>
                                        </p:cTn>
                                        <p:tgtEl>
                                          <p:spTgt spid="33"/>
                                        </p:tgtEl>
                                      </p:cBhvr>
                                      <p:to x="100000" y="60000"/>
                                    </p:animScale>
                                    <p:animScale>
                                      <p:cBhvr>
                                        <p:cTn id="180" dur="17" decel="50000">
                                          <p:stCondLst>
                                            <p:cond delay="68"/>
                                          </p:stCondLst>
                                        </p:cTn>
                                        <p:tgtEl>
                                          <p:spTgt spid="33"/>
                                        </p:tgtEl>
                                      </p:cBhvr>
                                      <p:to x="100000" y="100000"/>
                                    </p:animScale>
                                    <p:animScale>
                                      <p:cBhvr>
                                        <p:cTn id="181" dur="3">
                                          <p:stCondLst>
                                            <p:cond delay="131"/>
                                          </p:stCondLst>
                                        </p:cTn>
                                        <p:tgtEl>
                                          <p:spTgt spid="33"/>
                                        </p:tgtEl>
                                      </p:cBhvr>
                                      <p:to x="100000" y="80000"/>
                                    </p:animScale>
                                    <p:animScale>
                                      <p:cBhvr>
                                        <p:cTn id="182" dur="17" decel="50000">
                                          <p:stCondLst>
                                            <p:cond delay="134"/>
                                          </p:stCondLst>
                                        </p:cTn>
                                        <p:tgtEl>
                                          <p:spTgt spid="33"/>
                                        </p:tgtEl>
                                      </p:cBhvr>
                                      <p:to x="100000" y="100000"/>
                                    </p:animScale>
                                    <p:animScale>
                                      <p:cBhvr>
                                        <p:cTn id="183" dur="3">
                                          <p:stCondLst>
                                            <p:cond delay="164"/>
                                          </p:stCondLst>
                                        </p:cTn>
                                        <p:tgtEl>
                                          <p:spTgt spid="33"/>
                                        </p:tgtEl>
                                      </p:cBhvr>
                                      <p:to x="100000" y="90000"/>
                                    </p:animScale>
                                    <p:animScale>
                                      <p:cBhvr>
                                        <p:cTn id="184" dur="17" decel="50000">
                                          <p:stCondLst>
                                            <p:cond delay="167"/>
                                          </p:stCondLst>
                                        </p:cTn>
                                        <p:tgtEl>
                                          <p:spTgt spid="33"/>
                                        </p:tgtEl>
                                      </p:cBhvr>
                                      <p:to x="100000" y="100000"/>
                                    </p:animScale>
                                    <p:animScale>
                                      <p:cBhvr>
                                        <p:cTn id="185" dur="3">
                                          <p:stCondLst>
                                            <p:cond delay="181"/>
                                          </p:stCondLst>
                                        </p:cTn>
                                        <p:tgtEl>
                                          <p:spTgt spid="33"/>
                                        </p:tgtEl>
                                      </p:cBhvr>
                                      <p:to x="100000" y="95000"/>
                                    </p:animScale>
                                    <p:animScale>
                                      <p:cBhvr>
                                        <p:cTn id="186" dur="17" decel="50000">
                                          <p:stCondLst>
                                            <p:cond delay="183"/>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
                                          <p:stCondLst>
                                            <p:cond delay="0"/>
                                          </p:stCondLst>
                                        </p:cTn>
                                        <p:tgtEl>
                                          <p:spTgt spid="25"/>
                                        </p:tgtEl>
                                      </p:cBhvr>
                                    </p:animEffect>
                                    <p:anim calcmode="lin" valueType="num">
                                      <p:cBhvr>
                                        <p:cTn id="190" dur="18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 tmFilter="0, 0; 0.125,0.2665; 0.25,0.4; 0.375,0.465; 0.5,0.5;  0.625,0.535; 0.75,0.6; 0.875,0.7335; 1,1">
                                          <p:stCondLst>
                                            <p:cond delay="66"/>
                                          </p:stCondLst>
                                        </p:cTn>
                                        <p:tgtEl>
                                          <p:spTgt spid="25"/>
                                        </p:tgtEl>
                                        <p:attrNameLst>
                                          <p:attrName>ppt_y</p:attrName>
                                        </p:attrNameLst>
                                      </p:cBhvr>
                                      <p:tavLst>
                                        <p:tav tm="0" fmla="#ppt_y-sin(pi*$)/9">
                                          <p:val>
                                            <p:fltVal val="0"/>
                                          </p:val>
                                        </p:tav>
                                        <p:tav tm="100000">
                                          <p:val>
                                            <p:fltVal val="1"/>
                                          </p:val>
                                        </p:tav>
                                      </p:tavLst>
                                    </p:anim>
                                    <p:anim calcmode="lin" valueType="num">
                                      <p:cBhvr>
                                        <p:cTn id="193" dur="33" tmFilter="0, 0; 0.125,0.2665; 0.25,0.4; 0.375,0.465; 0.5,0.5;  0.625,0.535; 0.75,0.6; 0.875,0.7335; 1,1">
                                          <p:stCondLst>
                                            <p:cond delay="132"/>
                                          </p:stCondLst>
                                        </p:cTn>
                                        <p:tgtEl>
                                          <p:spTgt spid="25"/>
                                        </p:tgtEl>
                                        <p:attrNameLst>
                                          <p:attrName>ppt_y</p:attrName>
                                        </p:attrNameLst>
                                      </p:cBhvr>
                                      <p:tavLst>
                                        <p:tav tm="0" fmla="#ppt_y-sin(pi*$)/27">
                                          <p:val>
                                            <p:fltVal val="0"/>
                                          </p:val>
                                        </p:tav>
                                        <p:tav tm="100000">
                                          <p:val>
                                            <p:fltVal val="1"/>
                                          </p:val>
                                        </p:tav>
                                      </p:tavLst>
                                    </p:anim>
                                    <p:anim calcmode="lin" valueType="num">
                                      <p:cBhvr>
                                        <p:cTn id="194" dur="16" tmFilter="0, 0; 0.125,0.2665; 0.25,0.4; 0.375,0.465; 0.5,0.5;  0.625,0.535; 0.75,0.6; 0.875,0.7335; 1,1">
                                          <p:stCondLst>
                                            <p:cond delay="166"/>
                                          </p:stCondLst>
                                        </p:cTn>
                                        <p:tgtEl>
                                          <p:spTgt spid="25"/>
                                        </p:tgtEl>
                                        <p:attrNameLst>
                                          <p:attrName>ppt_y</p:attrName>
                                        </p:attrNameLst>
                                      </p:cBhvr>
                                      <p:tavLst>
                                        <p:tav tm="0" fmla="#ppt_y-sin(pi*$)/81">
                                          <p:val>
                                            <p:fltVal val="0"/>
                                          </p:val>
                                        </p:tav>
                                        <p:tav tm="100000">
                                          <p:val>
                                            <p:fltVal val="1"/>
                                          </p:val>
                                        </p:tav>
                                      </p:tavLst>
                                    </p:anim>
                                    <p:animScale>
                                      <p:cBhvr>
                                        <p:cTn id="195" dur="3">
                                          <p:stCondLst>
                                            <p:cond delay="65"/>
                                          </p:stCondLst>
                                        </p:cTn>
                                        <p:tgtEl>
                                          <p:spTgt spid="25"/>
                                        </p:tgtEl>
                                      </p:cBhvr>
                                      <p:to x="100000" y="60000"/>
                                    </p:animScale>
                                    <p:animScale>
                                      <p:cBhvr>
                                        <p:cTn id="196" dur="17" decel="50000">
                                          <p:stCondLst>
                                            <p:cond delay="68"/>
                                          </p:stCondLst>
                                        </p:cTn>
                                        <p:tgtEl>
                                          <p:spTgt spid="25"/>
                                        </p:tgtEl>
                                      </p:cBhvr>
                                      <p:to x="100000" y="100000"/>
                                    </p:animScale>
                                    <p:animScale>
                                      <p:cBhvr>
                                        <p:cTn id="197" dur="3">
                                          <p:stCondLst>
                                            <p:cond delay="131"/>
                                          </p:stCondLst>
                                        </p:cTn>
                                        <p:tgtEl>
                                          <p:spTgt spid="25"/>
                                        </p:tgtEl>
                                      </p:cBhvr>
                                      <p:to x="100000" y="80000"/>
                                    </p:animScale>
                                    <p:animScale>
                                      <p:cBhvr>
                                        <p:cTn id="198" dur="17" decel="50000">
                                          <p:stCondLst>
                                            <p:cond delay="134"/>
                                          </p:stCondLst>
                                        </p:cTn>
                                        <p:tgtEl>
                                          <p:spTgt spid="25"/>
                                        </p:tgtEl>
                                      </p:cBhvr>
                                      <p:to x="100000" y="100000"/>
                                    </p:animScale>
                                    <p:animScale>
                                      <p:cBhvr>
                                        <p:cTn id="199" dur="3">
                                          <p:stCondLst>
                                            <p:cond delay="164"/>
                                          </p:stCondLst>
                                        </p:cTn>
                                        <p:tgtEl>
                                          <p:spTgt spid="25"/>
                                        </p:tgtEl>
                                      </p:cBhvr>
                                      <p:to x="100000" y="90000"/>
                                    </p:animScale>
                                    <p:animScale>
                                      <p:cBhvr>
                                        <p:cTn id="200" dur="17" decel="50000">
                                          <p:stCondLst>
                                            <p:cond delay="167"/>
                                          </p:stCondLst>
                                        </p:cTn>
                                        <p:tgtEl>
                                          <p:spTgt spid="25"/>
                                        </p:tgtEl>
                                      </p:cBhvr>
                                      <p:to x="100000" y="100000"/>
                                    </p:animScale>
                                    <p:animScale>
                                      <p:cBhvr>
                                        <p:cTn id="201" dur="3">
                                          <p:stCondLst>
                                            <p:cond delay="181"/>
                                          </p:stCondLst>
                                        </p:cTn>
                                        <p:tgtEl>
                                          <p:spTgt spid="25"/>
                                        </p:tgtEl>
                                      </p:cBhvr>
                                      <p:to x="100000" y="95000"/>
                                    </p:animScale>
                                    <p:animScale>
                                      <p:cBhvr>
                                        <p:cTn id="202" dur="17" decel="50000">
                                          <p:stCondLst>
                                            <p:cond delay="183"/>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
                                          <p:stCondLst>
                                            <p:cond delay="0"/>
                                          </p:stCondLst>
                                        </p:cTn>
                                        <p:tgtEl>
                                          <p:spTgt spid="26"/>
                                        </p:tgtEl>
                                      </p:cBhvr>
                                    </p:animEffect>
                                    <p:anim calcmode="lin" valueType="num">
                                      <p:cBhvr>
                                        <p:cTn id="206" dur="18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 tmFilter="0, 0; 0.125,0.2665; 0.25,0.4; 0.375,0.465; 0.5,0.5;  0.625,0.535; 0.75,0.6; 0.875,0.7335; 1,1">
                                          <p:stCondLst>
                                            <p:cond delay="66"/>
                                          </p:stCondLst>
                                        </p:cTn>
                                        <p:tgtEl>
                                          <p:spTgt spid="26"/>
                                        </p:tgtEl>
                                        <p:attrNameLst>
                                          <p:attrName>ppt_y</p:attrName>
                                        </p:attrNameLst>
                                      </p:cBhvr>
                                      <p:tavLst>
                                        <p:tav tm="0" fmla="#ppt_y-sin(pi*$)/9">
                                          <p:val>
                                            <p:fltVal val="0"/>
                                          </p:val>
                                        </p:tav>
                                        <p:tav tm="100000">
                                          <p:val>
                                            <p:fltVal val="1"/>
                                          </p:val>
                                        </p:tav>
                                      </p:tavLst>
                                    </p:anim>
                                    <p:anim calcmode="lin" valueType="num">
                                      <p:cBhvr>
                                        <p:cTn id="209" dur="33" tmFilter="0, 0; 0.125,0.2665; 0.25,0.4; 0.375,0.465; 0.5,0.5;  0.625,0.535; 0.75,0.6; 0.875,0.7335; 1,1">
                                          <p:stCondLst>
                                            <p:cond delay="132"/>
                                          </p:stCondLst>
                                        </p:cTn>
                                        <p:tgtEl>
                                          <p:spTgt spid="26"/>
                                        </p:tgtEl>
                                        <p:attrNameLst>
                                          <p:attrName>ppt_y</p:attrName>
                                        </p:attrNameLst>
                                      </p:cBhvr>
                                      <p:tavLst>
                                        <p:tav tm="0" fmla="#ppt_y-sin(pi*$)/27">
                                          <p:val>
                                            <p:fltVal val="0"/>
                                          </p:val>
                                        </p:tav>
                                        <p:tav tm="100000">
                                          <p:val>
                                            <p:fltVal val="1"/>
                                          </p:val>
                                        </p:tav>
                                      </p:tavLst>
                                    </p:anim>
                                    <p:anim calcmode="lin" valueType="num">
                                      <p:cBhvr>
                                        <p:cTn id="210" dur="16" tmFilter="0, 0; 0.125,0.2665; 0.25,0.4; 0.375,0.465; 0.5,0.5;  0.625,0.535; 0.75,0.6; 0.875,0.7335; 1,1">
                                          <p:stCondLst>
                                            <p:cond delay="166"/>
                                          </p:stCondLst>
                                        </p:cTn>
                                        <p:tgtEl>
                                          <p:spTgt spid="26"/>
                                        </p:tgtEl>
                                        <p:attrNameLst>
                                          <p:attrName>ppt_y</p:attrName>
                                        </p:attrNameLst>
                                      </p:cBhvr>
                                      <p:tavLst>
                                        <p:tav tm="0" fmla="#ppt_y-sin(pi*$)/81">
                                          <p:val>
                                            <p:fltVal val="0"/>
                                          </p:val>
                                        </p:tav>
                                        <p:tav tm="100000">
                                          <p:val>
                                            <p:fltVal val="1"/>
                                          </p:val>
                                        </p:tav>
                                      </p:tavLst>
                                    </p:anim>
                                    <p:animScale>
                                      <p:cBhvr>
                                        <p:cTn id="211" dur="3">
                                          <p:stCondLst>
                                            <p:cond delay="65"/>
                                          </p:stCondLst>
                                        </p:cTn>
                                        <p:tgtEl>
                                          <p:spTgt spid="26"/>
                                        </p:tgtEl>
                                      </p:cBhvr>
                                      <p:to x="100000" y="60000"/>
                                    </p:animScale>
                                    <p:animScale>
                                      <p:cBhvr>
                                        <p:cTn id="212" dur="17" decel="50000">
                                          <p:stCondLst>
                                            <p:cond delay="68"/>
                                          </p:stCondLst>
                                        </p:cTn>
                                        <p:tgtEl>
                                          <p:spTgt spid="26"/>
                                        </p:tgtEl>
                                      </p:cBhvr>
                                      <p:to x="100000" y="100000"/>
                                    </p:animScale>
                                    <p:animScale>
                                      <p:cBhvr>
                                        <p:cTn id="213" dur="3">
                                          <p:stCondLst>
                                            <p:cond delay="131"/>
                                          </p:stCondLst>
                                        </p:cTn>
                                        <p:tgtEl>
                                          <p:spTgt spid="26"/>
                                        </p:tgtEl>
                                      </p:cBhvr>
                                      <p:to x="100000" y="80000"/>
                                    </p:animScale>
                                    <p:animScale>
                                      <p:cBhvr>
                                        <p:cTn id="214" dur="17" decel="50000">
                                          <p:stCondLst>
                                            <p:cond delay="134"/>
                                          </p:stCondLst>
                                        </p:cTn>
                                        <p:tgtEl>
                                          <p:spTgt spid="26"/>
                                        </p:tgtEl>
                                      </p:cBhvr>
                                      <p:to x="100000" y="100000"/>
                                    </p:animScale>
                                    <p:animScale>
                                      <p:cBhvr>
                                        <p:cTn id="215" dur="3">
                                          <p:stCondLst>
                                            <p:cond delay="164"/>
                                          </p:stCondLst>
                                        </p:cTn>
                                        <p:tgtEl>
                                          <p:spTgt spid="26"/>
                                        </p:tgtEl>
                                      </p:cBhvr>
                                      <p:to x="100000" y="90000"/>
                                    </p:animScale>
                                    <p:animScale>
                                      <p:cBhvr>
                                        <p:cTn id="216" dur="17" decel="50000">
                                          <p:stCondLst>
                                            <p:cond delay="167"/>
                                          </p:stCondLst>
                                        </p:cTn>
                                        <p:tgtEl>
                                          <p:spTgt spid="26"/>
                                        </p:tgtEl>
                                      </p:cBhvr>
                                      <p:to x="100000" y="100000"/>
                                    </p:animScale>
                                    <p:animScale>
                                      <p:cBhvr>
                                        <p:cTn id="217" dur="3">
                                          <p:stCondLst>
                                            <p:cond delay="181"/>
                                          </p:stCondLst>
                                        </p:cTn>
                                        <p:tgtEl>
                                          <p:spTgt spid="26"/>
                                        </p:tgtEl>
                                      </p:cBhvr>
                                      <p:to x="100000" y="95000"/>
                                    </p:animScale>
                                    <p:animScale>
                                      <p:cBhvr>
                                        <p:cTn id="218" dur="17" decel="50000">
                                          <p:stCondLst>
                                            <p:cond delay="183"/>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
                                          <p:stCondLst>
                                            <p:cond delay="0"/>
                                          </p:stCondLst>
                                        </p:cTn>
                                        <p:tgtEl>
                                          <p:spTgt spid="27"/>
                                        </p:tgtEl>
                                      </p:cBhvr>
                                    </p:animEffect>
                                    <p:anim calcmode="lin" valueType="num">
                                      <p:cBhvr>
                                        <p:cTn id="222" dur="18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 tmFilter="0, 0; 0.125,0.2665; 0.25,0.4; 0.375,0.465; 0.5,0.5;  0.625,0.535; 0.75,0.6; 0.875,0.7335; 1,1">
                                          <p:stCondLst>
                                            <p:cond delay="66"/>
                                          </p:stCondLst>
                                        </p:cTn>
                                        <p:tgtEl>
                                          <p:spTgt spid="27"/>
                                        </p:tgtEl>
                                        <p:attrNameLst>
                                          <p:attrName>ppt_y</p:attrName>
                                        </p:attrNameLst>
                                      </p:cBhvr>
                                      <p:tavLst>
                                        <p:tav tm="0" fmla="#ppt_y-sin(pi*$)/9">
                                          <p:val>
                                            <p:fltVal val="0"/>
                                          </p:val>
                                        </p:tav>
                                        <p:tav tm="100000">
                                          <p:val>
                                            <p:fltVal val="1"/>
                                          </p:val>
                                        </p:tav>
                                      </p:tavLst>
                                    </p:anim>
                                    <p:anim calcmode="lin" valueType="num">
                                      <p:cBhvr>
                                        <p:cTn id="225" dur="33" tmFilter="0, 0; 0.125,0.2665; 0.25,0.4; 0.375,0.465; 0.5,0.5;  0.625,0.535; 0.75,0.6; 0.875,0.7335; 1,1">
                                          <p:stCondLst>
                                            <p:cond delay="132"/>
                                          </p:stCondLst>
                                        </p:cTn>
                                        <p:tgtEl>
                                          <p:spTgt spid="27"/>
                                        </p:tgtEl>
                                        <p:attrNameLst>
                                          <p:attrName>ppt_y</p:attrName>
                                        </p:attrNameLst>
                                      </p:cBhvr>
                                      <p:tavLst>
                                        <p:tav tm="0" fmla="#ppt_y-sin(pi*$)/27">
                                          <p:val>
                                            <p:fltVal val="0"/>
                                          </p:val>
                                        </p:tav>
                                        <p:tav tm="100000">
                                          <p:val>
                                            <p:fltVal val="1"/>
                                          </p:val>
                                        </p:tav>
                                      </p:tavLst>
                                    </p:anim>
                                    <p:anim calcmode="lin" valueType="num">
                                      <p:cBhvr>
                                        <p:cTn id="226" dur="16" tmFilter="0, 0; 0.125,0.2665; 0.25,0.4; 0.375,0.465; 0.5,0.5;  0.625,0.535; 0.75,0.6; 0.875,0.7335; 1,1">
                                          <p:stCondLst>
                                            <p:cond delay="166"/>
                                          </p:stCondLst>
                                        </p:cTn>
                                        <p:tgtEl>
                                          <p:spTgt spid="27"/>
                                        </p:tgtEl>
                                        <p:attrNameLst>
                                          <p:attrName>ppt_y</p:attrName>
                                        </p:attrNameLst>
                                      </p:cBhvr>
                                      <p:tavLst>
                                        <p:tav tm="0" fmla="#ppt_y-sin(pi*$)/81">
                                          <p:val>
                                            <p:fltVal val="0"/>
                                          </p:val>
                                        </p:tav>
                                        <p:tav tm="100000">
                                          <p:val>
                                            <p:fltVal val="1"/>
                                          </p:val>
                                        </p:tav>
                                      </p:tavLst>
                                    </p:anim>
                                    <p:animScale>
                                      <p:cBhvr>
                                        <p:cTn id="227" dur="3">
                                          <p:stCondLst>
                                            <p:cond delay="65"/>
                                          </p:stCondLst>
                                        </p:cTn>
                                        <p:tgtEl>
                                          <p:spTgt spid="27"/>
                                        </p:tgtEl>
                                      </p:cBhvr>
                                      <p:to x="100000" y="60000"/>
                                    </p:animScale>
                                    <p:animScale>
                                      <p:cBhvr>
                                        <p:cTn id="228" dur="17" decel="50000">
                                          <p:stCondLst>
                                            <p:cond delay="68"/>
                                          </p:stCondLst>
                                        </p:cTn>
                                        <p:tgtEl>
                                          <p:spTgt spid="27"/>
                                        </p:tgtEl>
                                      </p:cBhvr>
                                      <p:to x="100000" y="100000"/>
                                    </p:animScale>
                                    <p:animScale>
                                      <p:cBhvr>
                                        <p:cTn id="229" dur="3">
                                          <p:stCondLst>
                                            <p:cond delay="131"/>
                                          </p:stCondLst>
                                        </p:cTn>
                                        <p:tgtEl>
                                          <p:spTgt spid="27"/>
                                        </p:tgtEl>
                                      </p:cBhvr>
                                      <p:to x="100000" y="80000"/>
                                    </p:animScale>
                                    <p:animScale>
                                      <p:cBhvr>
                                        <p:cTn id="230" dur="17" decel="50000">
                                          <p:stCondLst>
                                            <p:cond delay="134"/>
                                          </p:stCondLst>
                                        </p:cTn>
                                        <p:tgtEl>
                                          <p:spTgt spid="27"/>
                                        </p:tgtEl>
                                      </p:cBhvr>
                                      <p:to x="100000" y="100000"/>
                                    </p:animScale>
                                    <p:animScale>
                                      <p:cBhvr>
                                        <p:cTn id="231" dur="3">
                                          <p:stCondLst>
                                            <p:cond delay="164"/>
                                          </p:stCondLst>
                                        </p:cTn>
                                        <p:tgtEl>
                                          <p:spTgt spid="27"/>
                                        </p:tgtEl>
                                      </p:cBhvr>
                                      <p:to x="100000" y="90000"/>
                                    </p:animScale>
                                    <p:animScale>
                                      <p:cBhvr>
                                        <p:cTn id="232" dur="17" decel="50000">
                                          <p:stCondLst>
                                            <p:cond delay="167"/>
                                          </p:stCondLst>
                                        </p:cTn>
                                        <p:tgtEl>
                                          <p:spTgt spid="27"/>
                                        </p:tgtEl>
                                      </p:cBhvr>
                                      <p:to x="100000" y="100000"/>
                                    </p:animScale>
                                    <p:animScale>
                                      <p:cBhvr>
                                        <p:cTn id="233" dur="3">
                                          <p:stCondLst>
                                            <p:cond delay="181"/>
                                          </p:stCondLst>
                                        </p:cTn>
                                        <p:tgtEl>
                                          <p:spTgt spid="27"/>
                                        </p:tgtEl>
                                      </p:cBhvr>
                                      <p:to x="100000" y="95000"/>
                                    </p:animScale>
                                    <p:animScale>
                                      <p:cBhvr>
                                        <p:cTn id="234" dur="17" decel="50000">
                                          <p:stCondLst>
                                            <p:cond delay="183"/>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
                                          <p:stCondLst>
                                            <p:cond delay="0"/>
                                          </p:stCondLst>
                                        </p:cTn>
                                        <p:tgtEl>
                                          <p:spTgt spid="34"/>
                                        </p:tgtEl>
                                      </p:cBhvr>
                                    </p:animEffect>
                                    <p:anim calcmode="lin" valueType="num">
                                      <p:cBhvr>
                                        <p:cTn id="238" dur="18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 tmFilter="0, 0; 0.125,0.2665; 0.25,0.4; 0.375,0.465; 0.5,0.5;  0.625,0.535; 0.75,0.6; 0.875,0.7335; 1,1">
                                          <p:stCondLst>
                                            <p:cond delay="66"/>
                                          </p:stCondLst>
                                        </p:cTn>
                                        <p:tgtEl>
                                          <p:spTgt spid="34"/>
                                        </p:tgtEl>
                                        <p:attrNameLst>
                                          <p:attrName>ppt_y</p:attrName>
                                        </p:attrNameLst>
                                      </p:cBhvr>
                                      <p:tavLst>
                                        <p:tav tm="0" fmla="#ppt_y-sin(pi*$)/9">
                                          <p:val>
                                            <p:fltVal val="0"/>
                                          </p:val>
                                        </p:tav>
                                        <p:tav tm="100000">
                                          <p:val>
                                            <p:fltVal val="1"/>
                                          </p:val>
                                        </p:tav>
                                      </p:tavLst>
                                    </p:anim>
                                    <p:anim calcmode="lin" valueType="num">
                                      <p:cBhvr>
                                        <p:cTn id="241" dur="33" tmFilter="0, 0; 0.125,0.2665; 0.25,0.4; 0.375,0.465; 0.5,0.5;  0.625,0.535; 0.75,0.6; 0.875,0.7335; 1,1">
                                          <p:stCondLst>
                                            <p:cond delay="132"/>
                                          </p:stCondLst>
                                        </p:cTn>
                                        <p:tgtEl>
                                          <p:spTgt spid="34"/>
                                        </p:tgtEl>
                                        <p:attrNameLst>
                                          <p:attrName>ppt_y</p:attrName>
                                        </p:attrNameLst>
                                      </p:cBhvr>
                                      <p:tavLst>
                                        <p:tav tm="0" fmla="#ppt_y-sin(pi*$)/27">
                                          <p:val>
                                            <p:fltVal val="0"/>
                                          </p:val>
                                        </p:tav>
                                        <p:tav tm="100000">
                                          <p:val>
                                            <p:fltVal val="1"/>
                                          </p:val>
                                        </p:tav>
                                      </p:tavLst>
                                    </p:anim>
                                    <p:anim calcmode="lin" valueType="num">
                                      <p:cBhvr>
                                        <p:cTn id="242" dur="16" tmFilter="0, 0; 0.125,0.2665; 0.25,0.4; 0.375,0.465; 0.5,0.5;  0.625,0.535; 0.75,0.6; 0.875,0.7335; 1,1">
                                          <p:stCondLst>
                                            <p:cond delay="166"/>
                                          </p:stCondLst>
                                        </p:cTn>
                                        <p:tgtEl>
                                          <p:spTgt spid="34"/>
                                        </p:tgtEl>
                                        <p:attrNameLst>
                                          <p:attrName>ppt_y</p:attrName>
                                        </p:attrNameLst>
                                      </p:cBhvr>
                                      <p:tavLst>
                                        <p:tav tm="0" fmla="#ppt_y-sin(pi*$)/81">
                                          <p:val>
                                            <p:fltVal val="0"/>
                                          </p:val>
                                        </p:tav>
                                        <p:tav tm="100000">
                                          <p:val>
                                            <p:fltVal val="1"/>
                                          </p:val>
                                        </p:tav>
                                      </p:tavLst>
                                    </p:anim>
                                    <p:animScale>
                                      <p:cBhvr>
                                        <p:cTn id="243" dur="3">
                                          <p:stCondLst>
                                            <p:cond delay="65"/>
                                          </p:stCondLst>
                                        </p:cTn>
                                        <p:tgtEl>
                                          <p:spTgt spid="34"/>
                                        </p:tgtEl>
                                      </p:cBhvr>
                                      <p:to x="100000" y="60000"/>
                                    </p:animScale>
                                    <p:animScale>
                                      <p:cBhvr>
                                        <p:cTn id="244" dur="17" decel="50000">
                                          <p:stCondLst>
                                            <p:cond delay="68"/>
                                          </p:stCondLst>
                                        </p:cTn>
                                        <p:tgtEl>
                                          <p:spTgt spid="34"/>
                                        </p:tgtEl>
                                      </p:cBhvr>
                                      <p:to x="100000" y="100000"/>
                                    </p:animScale>
                                    <p:animScale>
                                      <p:cBhvr>
                                        <p:cTn id="245" dur="3">
                                          <p:stCondLst>
                                            <p:cond delay="131"/>
                                          </p:stCondLst>
                                        </p:cTn>
                                        <p:tgtEl>
                                          <p:spTgt spid="34"/>
                                        </p:tgtEl>
                                      </p:cBhvr>
                                      <p:to x="100000" y="80000"/>
                                    </p:animScale>
                                    <p:animScale>
                                      <p:cBhvr>
                                        <p:cTn id="246" dur="17" decel="50000">
                                          <p:stCondLst>
                                            <p:cond delay="134"/>
                                          </p:stCondLst>
                                        </p:cTn>
                                        <p:tgtEl>
                                          <p:spTgt spid="34"/>
                                        </p:tgtEl>
                                      </p:cBhvr>
                                      <p:to x="100000" y="100000"/>
                                    </p:animScale>
                                    <p:animScale>
                                      <p:cBhvr>
                                        <p:cTn id="247" dur="3">
                                          <p:stCondLst>
                                            <p:cond delay="164"/>
                                          </p:stCondLst>
                                        </p:cTn>
                                        <p:tgtEl>
                                          <p:spTgt spid="34"/>
                                        </p:tgtEl>
                                      </p:cBhvr>
                                      <p:to x="100000" y="90000"/>
                                    </p:animScale>
                                    <p:animScale>
                                      <p:cBhvr>
                                        <p:cTn id="248" dur="17" decel="50000">
                                          <p:stCondLst>
                                            <p:cond delay="167"/>
                                          </p:stCondLst>
                                        </p:cTn>
                                        <p:tgtEl>
                                          <p:spTgt spid="34"/>
                                        </p:tgtEl>
                                      </p:cBhvr>
                                      <p:to x="100000" y="100000"/>
                                    </p:animScale>
                                    <p:animScale>
                                      <p:cBhvr>
                                        <p:cTn id="249" dur="3">
                                          <p:stCondLst>
                                            <p:cond delay="181"/>
                                          </p:stCondLst>
                                        </p:cTn>
                                        <p:tgtEl>
                                          <p:spTgt spid="34"/>
                                        </p:tgtEl>
                                      </p:cBhvr>
                                      <p:to x="100000" y="95000"/>
                                    </p:animScale>
                                    <p:animScale>
                                      <p:cBhvr>
                                        <p:cTn id="250" dur="17" decel="50000">
                                          <p:stCondLst>
                                            <p:cond delay="183"/>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00"/>
                                        <p:tgtEl>
                                          <p:spTgt spid="11"/>
                                        </p:tgtEl>
                                      </p:cBhvr>
                                    </p:animEffect>
                                  </p:childTnLst>
                                </p:cTn>
                              </p:par>
                            </p:childTnLst>
                          </p:cTn>
                        </p:par>
                        <p:par>
                          <p:cTn id="254" fill="hold">
                            <p:stCondLst>
                              <p:cond delay="600"/>
                            </p:stCondLst>
                            <p:childTnLst>
                              <p:par>
                                <p:cTn id="255" presetID="10" presetClass="entr" presetSubtype="0" fill="hold" grpId="0" nodeType="afterEffect">
                                  <p:stCondLst>
                                    <p:cond delay="0"/>
                                  </p:stCondLst>
                                  <p:childTnLst>
                                    <p:set>
                                      <p:cBhvr>
                                        <p:cTn id="256" dur="1" fill="hold">
                                          <p:stCondLst>
                                            <p:cond delay="0"/>
                                          </p:stCondLst>
                                        </p:cTn>
                                        <p:tgtEl>
                                          <p:spTgt spid="39"/>
                                        </p:tgtEl>
                                        <p:attrNameLst>
                                          <p:attrName>style.visibility</p:attrName>
                                        </p:attrNameLst>
                                      </p:cBhvr>
                                      <p:to>
                                        <p:strVal val="visible"/>
                                      </p:to>
                                    </p:set>
                                    <p:animEffect transition="in" filter="fade">
                                      <p:cBhvr>
                                        <p:cTn id="257" dur="200"/>
                                        <p:tgtEl>
                                          <p:spTgt spid="39"/>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7"/>
                                        </p:tgtEl>
                                        <p:attrNameLst>
                                          <p:attrName>style.visibility</p:attrName>
                                        </p:attrNameLst>
                                      </p:cBhvr>
                                      <p:to>
                                        <p:strVal val="visible"/>
                                      </p:to>
                                    </p:set>
                                    <p:animEffect transition="in" filter="fade">
                                      <p:cBhvr>
                                        <p:cTn id="260" dur="200"/>
                                        <p:tgtEl>
                                          <p:spTgt spid="37"/>
                                        </p:tgtEl>
                                      </p:cBhvr>
                                    </p:animEffect>
                                  </p:childTnLst>
                                </p:cTn>
                              </p:par>
                            </p:childTnLst>
                          </p:cTn>
                        </p:par>
                        <p:par>
                          <p:cTn id="261" fill="hold">
                            <p:stCondLst>
                              <p:cond delay="800"/>
                            </p:stCondLst>
                            <p:childTnLst>
                              <p:par>
                                <p:cTn id="262" presetID="53" presetClass="entr" presetSubtype="16" fill="hold" grpId="0" nodeType="afterEffect">
                                  <p:stCondLst>
                                    <p:cond delay="0"/>
                                  </p:stCondLst>
                                  <p:childTnLst>
                                    <p:set>
                                      <p:cBhvr>
                                        <p:cTn id="263" dur="1" fill="hold">
                                          <p:stCondLst>
                                            <p:cond delay="0"/>
                                          </p:stCondLst>
                                        </p:cTn>
                                        <p:tgtEl>
                                          <p:spTgt spid="42"/>
                                        </p:tgtEl>
                                        <p:attrNameLst>
                                          <p:attrName>style.visibility</p:attrName>
                                        </p:attrNameLst>
                                      </p:cBhvr>
                                      <p:to>
                                        <p:strVal val="visible"/>
                                      </p:to>
                                    </p:set>
                                    <p:anim calcmode="lin" valueType="num">
                                      <p:cBhvr>
                                        <p:cTn id="264" dur="200" fill="hold"/>
                                        <p:tgtEl>
                                          <p:spTgt spid="42"/>
                                        </p:tgtEl>
                                        <p:attrNameLst>
                                          <p:attrName>ppt_w</p:attrName>
                                        </p:attrNameLst>
                                      </p:cBhvr>
                                      <p:tavLst>
                                        <p:tav tm="0">
                                          <p:val>
                                            <p:fltVal val="0"/>
                                          </p:val>
                                        </p:tav>
                                        <p:tav tm="100000">
                                          <p:val>
                                            <p:strVal val="#ppt_w"/>
                                          </p:val>
                                        </p:tav>
                                      </p:tavLst>
                                    </p:anim>
                                    <p:anim calcmode="lin" valueType="num">
                                      <p:cBhvr>
                                        <p:cTn id="265" dur="200" fill="hold"/>
                                        <p:tgtEl>
                                          <p:spTgt spid="42"/>
                                        </p:tgtEl>
                                        <p:attrNameLst>
                                          <p:attrName>ppt_h</p:attrName>
                                        </p:attrNameLst>
                                      </p:cBhvr>
                                      <p:tavLst>
                                        <p:tav tm="0">
                                          <p:val>
                                            <p:fltVal val="0"/>
                                          </p:val>
                                        </p:tav>
                                        <p:tav tm="100000">
                                          <p:val>
                                            <p:strVal val="#ppt_h"/>
                                          </p:val>
                                        </p:tav>
                                      </p:tavLst>
                                    </p:anim>
                                    <p:animEffect transition="in" filter="fade">
                                      <p:cBhvr>
                                        <p:cTn id="266" dur="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P spid="39" grpId="0"/>
      <p:bldP spid="42"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9" name="群組 38"/>
          <p:cNvGrpSpPr/>
          <p:nvPr/>
        </p:nvGrpSpPr>
        <p:grpSpPr>
          <a:xfrm>
            <a:off x="1" y="176463"/>
            <a:ext cx="1800176" cy="492442"/>
            <a:chOff x="1" y="176463"/>
            <a:chExt cx="1628245" cy="492442"/>
          </a:xfrm>
        </p:grpSpPr>
        <p:sp>
          <p:nvSpPr>
            <p:cNvPr id="40" name="五邊形 39"/>
            <p:cNvSpPr/>
            <p:nvPr/>
          </p:nvSpPr>
          <p:spPr>
            <a:xfrm>
              <a:off x="1" y="176463"/>
              <a:ext cx="1616357"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9" name="群組 48"/>
            <p:cNvGrpSpPr/>
            <p:nvPr/>
          </p:nvGrpSpPr>
          <p:grpSpPr>
            <a:xfrm>
              <a:off x="10251" y="176463"/>
              <a:ext cx="1617995" cy="492442"/>
              <a:chOff x="10794" y="133642"/>
              <a:chExt cx="1617995" cy="492442"/>
            </a:xfrm>
          </p:grpSpPr>
          <p:sp>
            <p:nvSpPr>
              <p:cNvPr id="53" name="TextBox 6"/>
              <p:cNvSpPr txBox="1">
                <a:spLocks noChangeArrowheads="1"/>
              </p:cNvSpPr>
              <p:nvPr/>
            </p:nvSpPr>
            <p:spPr bwMode="auto">
              <a:xfrm>
                <a:off x="247244" y="133642"/>
                <a:ext cx="1381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1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References</a:t>
                </a:r>
              </a:p>
              <a:p>
                <a:pPr algn="ctr"/>
                <a:r>
                  <a:rPr lang="en-US" altLang="zh-TW" sz="1200" b="1" dirty="0">
                    <a:solidFill>
                      <a:schemeClr val="bg1"/>
                    </a:solidFill>
                    <a:latin typeface="微软雅黑" panose="020B0503020204020204" pitchFamily="34" charset="-122"/>
                    <a:ea typeface="微软雅黑" panose="020B0503020204020204" pitchFamily="34" charset="-122"/>
                  </a:rPr>
                  <a:t> </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57" name="组合 2"/>
              <p:cNvGrpSpPr/>
              <p:nvPr/>
            </p:nvGrpSpPr>
            <p:grpSpPr>
              <a:xfrm>
                <a:off x="10794" y="218992"/>
                <a:ext cx="428395" cy="308512"/>
                <a:chOff x="1497994" y="2322031"/>
                <a:chExt cx="566993" cy="408324"/>
              </a:xfrm>
            </p:grpSpPr>
            <p:sp>
              <p:nvSpPr>
                <p:cNvPr id="6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07</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58" name="直線接點 57"/>
              <p:cNvCxnSpPr/>
              <p:nvPr/>
            </p:nvCxnSpPr>
            <p:spPr>
              <a:xfrm>
                <a:off x="386319" y="410641"/>
                <a:ext cx="111733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59" name="TextBox 6"/>
              <p:cNvSpPr txBox="1">
                <a:spLocks noChangeArrowheads="1"/>
              </p:cNvSpPr>
              <p:nvPr/>
            </p:nvSpPr>
            <p:spPr bwMode="auto">
              <a:xfrm>
                <a:off x="273479" y="364474"/>
                <a:ext cx="130580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1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grpSp>
      </p:grpSp>
      <p:sp>
        <p:nvSpPr>
          <p:cNvPr id="4" name="文字方塊 3"/>
          <p:cNvSpPr txBox="1"/>
          <p:nvPr/>
        </p:nvSpPr>
        <p:spPr>
          <a:xfrm>
            <a:off x="3838373" y="240008"/>
            <a:ext cx="1375889" cy="400110"/>
          </a:xfrm>
          <a:prstGeom prst="rect">
            <a:avLst/>
          </a:prstGeom>
          <a:noFill/>
        </p:spPr>
        <p:txBody>
          <a:bodyPr wrap="none" rtlCol="0">
            <a:spAutoFit/>
          </a:bodyPr>
          <a:lstStyle/>
          <a:p>
            <a:pP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sp>
        <p:nvSpPr>
          <p:cNvPr id="2" name="矩形 1"/>
          <p:cNvSpPr/>
          <p:nvPr/>
        </p:nvSpPr>
        <p:spPr>
          <a:xfrm>
            <a:off x="-45683" y="786150"/>
            <a:ext cx="9144000" cy="4339650"/>
          </a:xfrm>
          <a:prstGeom prst="rect">
            <a:avLst/>
          </a:prstGeom>
        </p:spPr>
        <p:txBody>
          <a:bodyPr wrap="square">
            <a:spAutoFit/>
          </a:bodyPr>
          <a:lstStyle/>
          <a:p>
            <a:pPr algn="just">
              <a:spcAft>
                <a:spcPts val="1200"/>
              </a:spcAft>
            </a:pP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[1] F. Assad, F.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Elotmani</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M.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Fettach</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and A.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Tragha</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"An optimal hardware implementation of the KECCAK hash function on virtex-5 FPGA,"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 2019 International Conference on Systems of Collaboration Big Data, Internet of Things &amp; Security (</a:t>
            </a:r>
            <a:r>
              <a:rPr lang="en-US" altLang="zh-TW" sz="1200" i="1" kern="100" dirty="0" err="1">
                <a:solidFill>
                  <a:schemeClr val="bg2">
                    <a:lumMod val="10000"/>
                  </a:schemeClr>
                </a:solidFill>
                <a:latin typeface="Times New Roman" panose="02020603050405020304" pitchFamily="18" charset="0"/>
                <a:cs typeface="Times New Roman" panose="02020603050405020304" pitchFamily="18" charset="0"/>
              </a:rPr>
              <a:t>SysCoBIoTS</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pp. 1-5, Casablanca, Morocco, December 2019.</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[2] G. S.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Athanasiou</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G.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Makkas</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and G.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Theodoridis</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"High throughput pipelined FPGA implementation of the new SHA-3 cryptographic hash algorithm,"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2014 6th International Symposium on Communications, Control and Signal Processing (ISCCSP)</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pp. 538-541, Athens, Greece, May 2014.</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[3] M. A.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Elmohr</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M. A. Saleh, A. S.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Eissa</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K. E. Ahmed, and M. M.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Farag</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"Hardware implementation of a SHA-3 application-specific instruction set processor,"</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 2016 28th International Conference on Microelectronics (ICM)</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pp. 109-112, Giza, Egypt, December 2016.</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[4] </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FIPS PUB 202, FEDERAL INFORMATION PROCESSING STANDARDS PUBLICATION, </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SHA-3 Standard: Permutation-Based Hash and Extendable-Output Functions (SHA-3)</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Information Technology Laboratory National Institute of Standards and Technology Gaithersburg, August 2015.</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[5] T. Honda, H. Guntur, and A. Satoh, "FPGA implementation of new standard hash function Keccak,"</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in Proceedings of the IEEE 2014 3rd Global Conference on Consumer Electronics (GCCE)</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275-279, Tokyo, Japan, October 2014.</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[6] L.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Ioannou</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H. E.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Michail</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and A. G.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Voyiatzis</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"High performance pipelined FPGA implementation of the SHA-3 hash algorithm,"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2015 4th Mediterranean Conference on Embedded Computing (MECO)</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pp. 68-71,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Budva</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Montenegro, June 2015.</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[7] B.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Jungk</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“Evaluation Of Compact FPGA Implementations For All SHA-3 Finalists.”</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in Proceedings of 2012 The Third SHA-3 Candidate Conference,</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Washington</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pp.1-35, DC USA, March 2012.</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85</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108117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9" name="群組 38"/>
          <p:cNvGrpSpPr/>
          <p:nvPr/>
        </p:nvGrpSpPr>
        <p:grpSpPr>
          <a:xfrm>
            <a:off x="1" y="176463"/>
            <a:ext cx="1800176" cy="492442"/>
            <a:chOff x="1" y="176463"/>
            <a:chExt cx="1628245" cy="492442"/>
          </a:xfrm>
        </p:grpSpPr>
        <p:sp>
          <p:nvSpPr>
            <p:cNvPr id="40" name="五邊形 39"/>
            <p:cNvSpPr/>
            <p:nvPr/>
          </p:nvSpPr>
          <p:spPr>
            <a:xfrm>
              <a:off x="1" y="176463"/>
              <a:ext cx="1616357"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9" name="群組 48"/>
            <p:cNvGrpSpPr/>
            <p:nvPr/>
          </p:nvGrpSpPr>
          <p:grpSpPr>
            <a:xfrm>
              <a:off x="10251" y="176463"/>
              <a:ext cx="1617995" cy="492442"/>
              <a:chOff x="10794" y="133642"/>
              <a:chExt cx="1617995" cy="492442"/>
            </a:xfrm>
          </p:grpSpPr>
          <p:sp>
            <p:nvSpPr>
              <p:cNvPr id="53" name="TextBox 6"/>
              <p:cNvSpPr txBox="1">
                <a:spLocks noChangeArrowheads="1"/>
              </p:cNvSpPr>
              <p:nvPr/>
            </p:nvSpPr>
            <p:spPr bwMode="auto">
              <a:xfrm>
                <a:off x="247244" y="133642"/>
                <a:ext cx="1381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1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References</a:t>
                </a:r>
              </a:p>
              <a:p>
                <a:pPr algn="ctr"/>
                <a:r>
                  <a:rPr lang="en-US" altLang="zh-TW" sz="1200" b="1" dirty="0">
                    <a:solidFill>
                      <a:schemeClr val="bg1"/>
                    </a:solidFill>
                    <a:latin typeface="微软雅黑" panose="020B0503020204020204" pitchFamily="34" charset="-122"/>
                    <a:ea typeface="微软雅黑" panose="020B0503020204020204" pitchFamily="34" charset="-122"/>
                  </a:rPr>
                  <a:t> </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57" name="组合 2"/>
              <p:cNvGrpSpPr/>
              <p:nvPr/>
            </p:nvGrpSpPr>
            <p:grpSpPr>
              <a:xfrm>
                <a:off x="10794" y="218992"/>
                <a:ext cx="428395" cy="308512"/>
                <a:chOff x="1497994" y="2322031"/>
                <a:chExt cx="566993" cy="408324"/>
              </a:xfrm>
            </p:grpSpPr>
            <p:sp>
              <p:nvSpPr>
                <p:cNvPr id="6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07</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58" name="直線接點 57"/>
              <p:cNvCxnSpPr/>
              <p:nvPr/>
            </p:nvCxnSpPr>
            <p:spPr>
              <a:xfrm>
                <a:off x="386319" y="410641"/>
                <a:ext cx="111733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59" name="TextBox 6"/>
              <p:cNvSpPr txBox="1">
                <a:spLocks noChangeArrowheads="1"/>
              </p:cNvSpPr>
              <p:nvPr/>
            </p:nvSpPr>
            <p:spPr bwMode="auto">
              <a:xfrm>
                <a:off x="273479" y="364474"/>
                <a:ext cx="130580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1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grpSp>
      </p:grpSp>
      <p:sp>
        <p:nvSpPr>
          <p:cNvPr id="4" name="文字方塊 3"/>
          <p:cNvSpPr txBox="1"/>
          <p:nvPr/>
        </p:nvSpPr>
        <p:spPr>
          <a:xfrm>
            <a:off x="3838373" y="240008"/>
            <a:ext cx="1375889" cy="400110"/>
          </a:xfrm>
          <a:prstGeom prst="rect">
            <a:avLst/>
          </a:prstGeom>
          <a:noFill/>
        </p:spPr>
        <p:txBody>
          <a:bodyPr wrap="none" rtlCol="0">
            <a:spAutoFit/>
          </a:bodyPr>
          <a:lstStyle/>
          <a:p>
            <a:pP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sp>
        <p:nvSpPr>
          <p:cNvPr id="3" name="矩形 2"/>
          <p:cNvSpPr/>
          <p:nvPr/>
        </p:nvSpPr>
        <p:spPr>
          <a:xfrm>
            <a:off x="11333" y="656410"/>
            <a:ext cx="9157142" cy="4308872"/>
          </a:xfrm>
          <a:prstGeom prst="rect">
            <a:avLst/>
          </a:prstGeom>
        </p:spPr>
        <p:txBody>
          <a:bodyPr wrap="square">
            <a:spAutoFit/>
          </a:bodyPr>
          <a:lstStyle/>
          <a:p>
            <a:pPr>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[8] B.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Jungk</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and J.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Apfelbeck</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"Area-Efficient FPGA Implementations of the SHA-3 Finalists,"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2011 International Conference on Reconfigurable Computing and FPGAs</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235-241, Cancun, Mexico, November 2011.</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[9] B.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Jungk</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and M.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Stöttinger</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"Among slow dwarfs and fast giants: A systematic design space exploration of KECCAK,"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2013 8th International Workshop on Reconfigurable and Communication-Centric Systems-on-Chip (</a:t>
            </a:r>
            <a:r>
              <a:rPr lang="en-US" altLang="zh-TW" sz="1200" i="1"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ReCoSoC</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1-8, Darmstadt, July 2013.</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[10] M.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Knezevic</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et al., "Fair and Consistent Hardware Evaluation of Fourteen Round Two SHA-3 Candidates,"</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in</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Proceedings of in IEEE Transactions on Very Large Scale Integration (VLSI) Systems,</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827-840, May 2012,</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Volume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20, no. 5.</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[11] K. Kobayashi et al., "Prototyping platform for performance evaluation of SHA-3 candidates,"</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in Proceedings of the IEEE 2010 International Symposium on Hardware-Oriented Security and Trust (HOST)</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60-63, </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Anaheim, CA, USA, June 2010</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[12] M. Rao, T. </a:t>
            </a:r>
            <a:r>
              <a:rPr lang="en-US" altLang="zh-TW" sz="1200" kern="100" dirty="0" err="1">
                <a:solidFill>
                  <a:schemeClr val="bg2">
                    <a:lumMod val="10000"/>
                  </a:schemeClr>
                </a:solidFill>
                <a:latin typeface="Times New Roman" panose="02020603050405020304" pitchFamily="18" charset="0"/>
                <a:cs typeface="Times New Roman" panose="02020603050405020304" pitchFamily="18" charset="0"/>
              </a:rPr>
              <a:t>Newe</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and I. Grout, "Efficient High Speed Implementation of Secure Hash Algorithm-3 on Virtex-5 FPGA,"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2014 17th </a:t>
            </a:r>
            <a:r>
              <a:rPr lang="en-US" altLang="zh-TW" sz="1200" i="1" kern="100" dirty="0" err="1">
                <a:solidFill>
                  <a:schemeClr val="bg2">
                    <a:lumMod val="10000"/>
                  </a:schemeClr>
                </a:solidFill>
                <a:latin typeface="Times New Roman" panose="02020603050405020304" pitchFamily="18" charset="0"/>
                <a:cs typeface="Times New Roman" panose="02020603050405020304" pitchFamily="18" charset="0"/>
              </a:rPr>
              <a:t>Euromicro</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 Conference on Digital System Design</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pp. 643-646, Verona, Italy, August 2014.</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[13] W. Stallings,</a:t>
            </a:r>
            <a:r>
              <a:rPr lang="en-US" altLang="zh-TW" sz="1200" i="1" kern="100" dirty="0">
                <a:solidFill>
                  <a:schemeClr val="bg2">
                    <a:lumMod val="10000"/>
                  </a:schemeClr>
                </a:solidFill>
                <a:latin typeface="Times New Roman" panose="02020603050405020304" pitchFamily="18" charset="0"/>
                <a:cs typeface="Times New Roman" panose="02020603050405020304" pitchFamily="18" charset="0"/>
              </a:rPr>
              <a:t> Cryptography and Network Security</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 Pearson, 2017.</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[14] M.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Sundal</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and R. Chaves, "Efficient FPGA Implementation of the SHA-3 Hash Function,"</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in Proceedings of the IEEE 2017 Computer Society Annual Symposium on VLSI (ISVLSI), Bochum, Germany,</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86-91, </a:t>
            </a:r>
            <a:r>
              <a:rPr lang="en-US" altLang="zh-TW" sz="1200" kern="100" dirty="0">
                <a:solidFill>
                  <a:schemeClr val="bg2">
                    <a:lumMod val="10000"/>
                  </a:schemeClr>
                </a:solidFill>
                <a:latin typeface="Times New Roman" panose="02020603050405020304" pitchFamily="18" charset="0"/>
                <a:cs typeface="Times New Roman" panose="02020603050405020304" pitchFamily="18" charset="0"/>
              </a:rPr>
              <a:t>Bochum, Germany, July </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2017.</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a:p>
            <a:pPr algn="just">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[15] J.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Winderickx</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J.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Daemen</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and N.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Mentens</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"Exploring the use of shift register lookup tables for Keccak implementations on Xilinx FPGAs,"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2016 26th International Conference on Field Programmable Logic and Applications (FPL), Lausanne</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1-4, Switzerland, August 2016.</a:t>
            </a:r>
            <a:endParaRPr lang="zh-TW" altLang="zh-TW" sz="1200" kern="1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86</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275425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9" name="群組 38"/>
          <p:cNvGrpSpPr/>
          <p:nvPr/>
        </p:nvGrpSpPr>
        <p:grpSpPr>
          <a:xfrm>
            <a:off x="1" y="176463"/>
            <a:ext cx="1800176" cy="492442"/>
            <a:chOff x="1" y="176463"/>
            <a:chExt cx="1628245" cy="492442"/>
          </a:xfrm>
        </p:grpSpPr>
        <p:sp>
          <p:nvSpPr>
            <p:cNvPr id="40" name="五邊形 39"/>
            <p:cNvSpPr/>
            <p:nvPr/>
          </p:nvSpPr>
          <p:spPr>
            <a:xfrm>
              <a:off x="1" y="176463"/>
              <a:ext cx="1616357"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9" name="群組 48"/>
            <p:cNvGrpSpPr/>
            <p:nvPr/>
          </p:nvGrpSpPr>
          <p:grpSpPr>
            <a:xfrm>
              <a:off x="10251" y="176463"/>
              <a:ext cx="1617995" cy="492442"/>
              <a:chOff x="10794" y="133642"/>
              <a:chExt cx="1617995" cy="492442"/>
            </a:xfrm>
          </p:grpSpPr>
          <p:sp>
            <p:nvSpPr>
              <p:cNvPr id="53" name="TextBox 6"/>
              <p:cNvSpPr txBox="1">
                <a:spLocks noChangeArrowheads="1"/>
              </p:cNvSpPr>
              <p:nvPr/>
            </p:nvSpPr>
            <p:spPr bwMode="auto">
              <a:xfrm>
                <a:off x="247244" y="133642"/>
                <a:ext cx="1381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TW" sz="12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References</a:t>
                </a:r>
              </a:p>
              <a:p>
                <a:pPr algn="ctr"/>
                <a:r>
                  <a:rPr lang="en-US" altLang="zh-TW" sz="1200" b="1" dirty="0">
                    <a:solidFill>
                      <a:schemeClr val="bg1"/>
                    </a:solidFill>
                    <a:latin typeface="微软雅黑" panose="020B0503020204020204" pitchFamily="34" charset="-122"/>
                    <a:ea typeface="微软雅黑" panose="020B0503020204020204" pitchFamily="34" charset="-122"/>
                  </a:rPr>
                  <a:t> </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57" name="组合 2"/>
              <p:cNvGrpSpPr/>
              <p:nvPr/>
            </p:nvGrpSpPr>
            <p:grpSpPr>
              <a:xfrm>
                <a:off x="10794" y="218992"/>
                <a:ext cx="428395" cy="308512"/>
                <a:chOff x="1497994" y="2322031"/>
                <a:chExt cx="566993" cy="408324"/>
              </a:xfrm>
            </p:grpSpPr>
            <p:sp>
              <p:nvSpPr>
                <p:cNvPr id="60"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
                <p:cNvSpPr txBox="1">
                  <a:spLocks noChangeArrowheads="1"/>
                </p:cNvSpPr>
                <p:nvPr/>
              </p:nvSpPr>
              <p:spPr bwMode="auto">
                <a:xfrm>
                  <a:off x="1497994"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07</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58" name="直線接點 57"/>
              <p:cNvCxnSpPr/>
              <p:nvPr/>
            </p:nvCxnSpPr>
            <p:spPr>
              <a:xfrm>
                <a:off x="386319" y="410641"/>
                <a:ext cx="1117330"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59" name="TextBox 6"/>
              <p:cNvSpPr txBox="1">
                <a:spLocks noChangeArrowheads="1"/>
              </p:cNvSpPr>
              <p:nvPr/>
            </p:nvSpPr>
            <p:spPr bwMode="auto">
              <a:xfrm>
                <a:off x="273479" y="364474"/>
                <a:ext cx="130580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buClr>
                    <a:schemeClr val="bg2">
                      <a:lumMod val="50000"/>
                    </a:schemeClr>
                  </a:buClr>
                  <a:buSzPct val="75000"/>
                </a:pPr>
                <a:r>
                  <a:rPr lang="en-US" altLang="zh-TW" sz="1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grpSp>
      </p:grpSp>
      <p:sp>
        <p:nvSpPr>
          <p:cNvPr id="4" name="文字方塊 3"/>
          <p:cNvSpPr txBox="1"/>
          <p:nvPr/>
        </p:nvSpPr>
        <p:spPr>
          <a:xfrm>
            <a:off x="3838373" y="240008"/>
            <a:ext cx="1375889" cy="400110"/>
          </a:xfrm>
          <a:prstGeom prst="rect">
            <a:avLst/>
          </a:prstGeom>
          <a:noFill/>
        </p:spPr>
        <p:txBody>
          <a:bodyPr wrap="none" rtlCol="0">
            <a:spAutoFit/>
          </a:bodyPr>
          <a:lstStyle/>
          <a:p>
            <a:pPr>
              <a:buClr>
                <a:schemeClr val="bg2">
                  <a:lumMod val="50000"/>
                </a:schemeClr>
              </a:buClr>
              <a:buSzPct val="75000"/>
            </a:pPr>
            <a:r>
              <a:rPr lang="en-US" altLang="zh-TW" sz="2000" b="1" dirty="0">
                <a:solidFill>
                  <a:schemeClr val="bg2">
                    <a:lumMod val="25000"/>
                  </a:schemeClr>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sp>
        <p:nvSpPr>
          <p:cNvPr id="2" name="矩形 1"/>
          <p:cNvSpPr/>
          <p:nvPr/>
        </p:nvSpPr>
        <p:spPr>
          <a:xfrm>
            <a:off x="158632" y="985110"/>
            <a:ext cx="8691169" cy="1708160"/>
          </a:xfrm>
          <a:prstGeom prst="rect">
            <a:avLst/>
          </a:prstGeom>
        </p:spPr>
        <p:txBody>
          <a:bodyPr wrap="square">
            <a:spAutoFit/>
          </a:bodyPr>
          <a:lstStyle/>
          <a:p>
            <a:pPr algn="just">
              <a:spcAft>
                <a:spcPts val="1200"/>
              </a:spcAft>
            </a:pP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[16] M. M. Wong, J. Haj-</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Yahya</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S. </a:t>
            </a:r>
            <a:r>
              <a:rPr lang="en-US" altLang="zh-TW" sz="1200" kern="100"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Sau</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and A. Chattopadhyay, "A New High Throughput and Area Efficient SHA-3 Implementation," </a:t>
            </a:r>
            <a:r>
              <a:rPr lang="en-US" altLang="zh-TW" sz="1200" i="1"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in Proceedings of the IEEE 2018 International Symposium on Circuits and Systems (ISCAS)</a:t>
            </a:r>
            <a:r>
              <a:rPr lang="en-US"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pp. 1-5, Florence, Italy, May 2018.</a:t>
            </a:r>
          </a:p>
          <a:p>
            <a:pPr algn="just">
              <a:spcAft>
                <a:spcPts val="1200"/>
              </a:spcAft>
            </a:pP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[17] </a:t>
            </a:r>
            <a:r>
              <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張祐崧，基於</a:t>
            </a: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AXI-4</a:t>
            </a:r>
            <a:r>
              <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界面的管線式</a:t>
            </a: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AES</a:t>
            </a:r>
            <a:r>
              <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矽智財設計與驗證，碩士論文</a:t>
            </a: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國立台灣科技大學電子工程學系，</a:t>
            </a: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7</a:t>
            </a:r>
            <a:r>
              <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2019</a:t>
            </a:r>
            <a:r>
              <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年。</a:t>
            </a:r>
            <a:endPar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algn="just">
              <a:spcAft>
                <a:spcPts val="1200"/>
              </a:spcAft>
            </a:pPr>
            <a:r>
              <a:rPr lang="en-US"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[18] </a:t>
            </a:r>
            <a:r>
              <a:rPr lang="en-US" altLang="zh-TW" sz="1200" dirty="0">
                <a:solidFill>
                  <a:schemeClr val="bg2">
                    <a:lumMod val="10000"/>
                  </a:schemeClr>
                </a:solidFill>
                <a:latin typeface="Times New Roman" panose="02020603050405020304" pitchFamily="18" charset="0"/>
                <a:cs typeface="Times New Roman" panose="02020603050405020304" pitchFamily="18" charset="0"/>
              </a:rPr>
              <a:t>David, Byte ordering and bit numbering in Keccak and SHA-3, 2017, https://cryptologie.net/article/387/byte-ordering-and-bit-numbering-in-keccak-and-sha-3/</a:t>
            </a:r>
            <a:endParaRPr lang="zh-TW" altLang="zh-TW" sz="12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algn="just">
              <a:spcAft>
                <a:spcPts val="1200"/>
              </a:spcAft>
            </a:pPr>
            <a:endParaRPr lang="zh-TW" altLang="zh-TW" sz="1200" kern="100"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87</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173169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88</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
        <p:nvSpPr>
          <p:cNvPr id="14" name="矩形 13"/>
          <p:cNvSpPr/>
          <p:nvPr/>
        </p:nvSpPr>
        <p:spPr>
          <a:xfrm>
            <a:off x="910713" y="1712405"/>
            <a:ext cx="7545976" cy="769441"/>
          </a:xfrm>
          <a:prstGeom prst="rect">
            <a:avLst/>
          </a:prstGeom>
          <a:effectLst/>
        </p:spPr>
        <p:txBody>
          <a:bodyPr wrap="none">
            <a:spAutoFit/>
          </a:bodyPr>
          <a:lstStyle/>
          <a:p>
            <a:pPr algn="ctr" fontAlgn="auto">
              <a:spcBef>
                <a:spcPts val="0"/>
              </a:spcBef>
              <a:spcAft>
                <a:spcPts val="0"/>
              </a:spcAft>
              <a:defRPr/>
            </a:pPr>
            <a:r>
              <a:rPr lang="en-US" altLang="zh-CN" sz="4400" b="1" dirty="0">
                <a:solidFill>
                  <a:srgbClr val="7A93AA"/>
                </a:solidFill>
                <a:effectLst>
                  <a:outerShdw blurRad="38100" dist="38100" dir="2700000" algn="tl">
                    <a:srgbClr val="000000">
                      <a:alpha val="43137"/>
                    </a:srgbClr>
                  </a:outerShdw>
                </a:effectLst>
                <a:latin typeface="微软雅黑" pitchFamily="34" charset="-122"/>
                <a:ea typeface="微软雅黑" pitchFamily="34" charset="-122"/>
                <a:sym typeface="微软雅黑" pitchFamily="34" charset="-122"/>
              </a:rPr>
              <a:t>Thanks for Your Attention</a:t>
            </a:r>
            <a:endParaRPr lang="zh-CN" altLang="en-US" sz="4400" b="1" dirty="0">
              <a:solidFill>
                <a:srgbClr val="7A93AA"/>
              </a:solidFill>
              <a:effectLst>
                <a:outerShdw blurRad="38100" dist="38100" dir="2700000" algn="tl">
                  <a:srgbClr val="000000">
                    <a:alpha val="43137"/>
                  </a:srgbClr>
                </a:outerShdw>
              </a:effectLst>
              <a:latin typeface="微软雅黑" pitchFamily="34" charset="-122"/>
              <a:ea typeface="微软雅黑" pitchFamily="34" charset="-122"/>
              <a:sym typeface="微软雅黑" pitchFamily="34" charset="-122"/>
            </a:endParaRPr>
          </a:p>
        </p:txBody>
      </p:sp>
      <p:sp>
        <p:nvSpPr>
          <p:cNvPr id="15" name="TextBox 12"/>
          <p:cNvSpPr txBox="1"/>
          <p:nvPr/>
        </p:nvSpPr>
        <p:spPr>
          <a:xfrm>
            <a:off x="1345004" y="2478643"/>
            <a:ext cx="7314561" cy="300082"/>
          </a:xfrm>
          <a:prstGeom prst="rect">
            <a:avLst/>
          </a:prstGeom>
          <a:noFill/>
          <a:effectLst/>
        </p:spPr>
        <p:txBody>
          <a:bodyPr wrap="square" rtlCol="0">
            <a:spAutoFit/>
          </a:bodyPr>
          <a:lstStyle/>
          <a:p>
            <a:r>
              <a:rPr lang="en-US" altLang="zh-TW" dirty="0">
                <a:solidFill>
                  <a:schemeClr val="bg2">
                    <a:lumMod val="50000"/>
                  </a:schemeClr>
                </a:solidFill>
                <a:latin typeface="Times New Roman" panose="02020603050405020304" pitchFamily="18" charset="0"/>
                <a:cs typeface="Times New Roman" panose="02020603050405020304" pitchFamily="18" charset="0"/>
              </a:rPr>
              <a:t>The Design and Verification of an IP for Secure Hash Algorithm SHA-3 with AXI-4 Interface</a:t>
            </a:r>
            <a:endParaRPr lang="zh-TW" altLang="zh-TW"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6" name="组合 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7"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22"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16"/>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17"/>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18"/>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19"/>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0"/>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1"/>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2"/>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3"/>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24"/>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26"/>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27"/>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5" name="椭圆 28"/>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6" name="椭圆 29"/>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椭圆 30"/>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8" name="椭圆 31"/>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41" name="直接连接符 37">
            <a:extLst>
              <a:ext uri="{FF2B5EF4-FFF2-40B4-BE49-F238E27FC236}">
                <a16:creationId xmlns:a16="http://schemas.microsoft.com/office/drawing/2014/main" id="{E313177E-59BA-45B4-A649-116184D482FA}"/>
              </a:ext>
            </a:extLst>
          </p:cNvPr>
          <p:cNvCxnSpPr/>
          <p:nvPr/>
        </p:nvCxnSpPr>
        <p:spPr>
          <a:xfrm>
            <a:off x="1701936" y="166758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8">
            <a:extLst>
              <a:ext uri="{FF2B5EF4-FFF2-40B4-BE49-F238E27FC236}">
                <a16:creationId xmlns:a16="http://schemas.microsoft.com/office/drawing/2014/main" id="{4813C647-C18F-49A4-9F27-02A75536227E}"/>
              </a:ext>
            </a:extLst>
          </p:cNvPr>
          <p:cNvCxnSpPr/>
          <p:nvPr/>
        </p:nvCxnSpPr>
        <p:spPr>
          <a:xfrm>
            <a:off x="1701936" y="2798115"/>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554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3" presetClass="entr" presetSubtype="32" fill="hold" grpId="0" nodeType="afterEffect">
                                  <p:stCondLst>
                                    <p:cond delay="0"/>
                                  </p:stCondLst>
                                  <p:iterate type="lt">
                                    <p:tmPct val="10000"/>
                                  </p:iterate>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strVal val="4*#ppt_w"/>
                                          </p:val>
                                        </p:tav>
                                        <p:tav tm="100000">
                                          <p:val>
                                            <p:strVal val="#ppt_w"/>
                                          </p:val>
                                        </p:tav>
                                      </p:tavLst>
                                    </p:anim>
                                    <p:anim calcmode="lin" valueType="num">
                                      <p:cBhvr>
                                        <p:cTn id="15" dur="500" fill="hold"/>
                                        <p:tgtEl>
                                          <p:spTgt spid="14"/>
                                        </p:tgtEl>
                                        <p:attrNameLst>
                                          <p:attrName>ppt_h</p:attrName>
                                        </p:attrNameLst>
                                      </p:cBhvr>
                                      <p:tavLst>
                                        <p:tav tm="0">
                                          <p:val>
                                            <p:strVal val="4*#ppt_h"/>
                                          </p:val>
                                        </p:tav>
                                        <p:tav tm="100000">
                                          <p:val>
                                            <p:strVal val="#ppt_h"/>
                                          </p:val>
                                        </p:tav>
                                      </p:tavLst>
                                    </p:anim>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6"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80">
                                          <p:stCondLst>
                                            <p:cond delay="0"/>
                                          </p:stCondLst>
                                        </p:cTn>
                                        <p:tgtEl>
                                          <p:spTgt spid="23"/>
                                        </p:tgtEl>
                                      </p:cBhvr>
                                    </p:animEffect>
                                    <p:anim calcmode="lin" valueType="num">
                                      <p:cBhvr>
                                        <p:cTn id="29"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34" dur="26">
                                          <p:stCondLst>
                                            <p:cond delay="650"/>
                                          </p:stCondLst>
                                        </p:cTn>
                                        <p:tgtEl>
                                          <p:spTgt spid="23"/>
                                        </p:tgtEl>
                                      </p:cBhvr>
                                      <p:to x="100000" y="60000"/>
                                    </p:animScale>
                                    <p:animScale>
                                      <p:cBhvr>
                                        <p:cTn id="35" dur="166" decel="50000">
                                          <p:stCondLst>
                                            <p:cond delay="676"/>
                                          </p:stCondLst>
                                        </p:cTn>
                                        <p:tgtEl>
                                          <p:spTgt spid="23"/>
                                        </p:tgtEl>
                                      </p:cBhvr>
                                      <p:to x="100000" y="100000"/>
                                    </p:animScale>
                                    <p:animScale>
                                      <p:cBhvr>
                                        <p:cTn id="36" dur="26">
                                          <p:stCondLst>
                                            <p:cond delay="1312"/>
                                          </p:stCondLst>
                                        </p:cTn>
                                        <p:tgtEl>
                                          <p:spTgt spid="23"/>
                                        </p:tgtEl>
                                      </p:cBhvr>
                                      <p:to x="100000" y="80000"/>
                                    </p:animScale>
                                    <p:animScale>
                                      <p:cBhvr>
                                        <p:cTn id="37" dur="166" decel="50000">
                                          <p:stCondLst>
                                            <p:cond delay="1338"/>
                                          </p:stCondLst>
                                        </p:cTn>
                                        <p:tgtEl>
                                          <p:spTgt spid="23"/>
                                        </p:tgtEl>
                                      </p:cBhvr>
                                      <p:to x="100000" y="100000"/>
                                    </p:animScale>
                                    <p:animScale>
                                      <p:cBhvr>
                                        <p:cTn id="38" dur="26">
                                          <p:stCondLst>
                                            <p:cond delay="1642"/>
                                          </p:stCondLst>
                                        </p:cTn>
                                        <p:tgtEl>
                                          <p:spTgt spid="23"/>
                                        </p:tgtEl>
                                      </p:cBhvr>
                                      <p:to x="100000" y="90000"/>
                                    </p:animScale>
                                    <p:animScale>
                                      <p:cBhvr>
                                        <p:cTn id="39" dur="166" decel="50000">
                                          <p:stCondLst>
                                            <p:cond delay="1668"/>
                                          </p:stCondLst>
                                        </p:cTn>
                                        <p:tgtEl>
                                          <p:spTgt spid="23"/>
                                        </p:tgtEl>
                                      </p:cBhvr>
                                      <p:to x="100000" y="100000"/>
                                    </p:animScale>
                                    <p:animScale>
                                      <p:cBhvr>
                                        <p:cTn id="40" dur="26">
                                          <p:stCondLst>
                                            <p:cond delay="1808"/>
                                          </p:stCondLst>
                                        </p:cTn>
                                        <p:tgtEl>
                                          <p:spTgt spid="23"/>
                                        </p:tgtEl>
                                      </p:cBhvr>
                                      <p:to x="100000" y="95000"/>
                                    </p:animScale>
                                    <p:animScale>
                                      <p:cBhvr>
                                        <p:cTn id="41" dur="166" decel="50000">
                                          <p:stCondLst>
                                            <p:cond delay="1834"/>
                                          </p:stCondLst>
                                        </p:cTn>
                                        <p:tgtEl>
                                          <p:spTgt spid="23"/>
                                        </p:tgtEl>
                                      </p:cBhvr>
                                      <p:to x="100000" y="100000"/>
                                    </p:animScale>
                                  </p:childTnLst>
                                </p:cTn>
                              </p:par>
                              <p:par>
                                <p:cTn id="42" presetID="26" presetClass="entr" presetSubtype="0" fill="hold" grpId="0" nodeType="withEffect">
                                  <p:stCondLst>
                                    <p:cond delay="40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80">
                                          <p:stCondLst>
                                            <p:cond delay="0"/>
                                          </p:stCondLst>
                                        </p:cTn>
                                        <p:tgtEl>
                                          <p:spTgt spid="24"/>
                                        </p:tgtEl>
                                      </p:cBhvr>
                                    </p:animEffect>
                                    <p:anim calcmode="lin" valueType="num">
                                      <p:cBhvr>
                                        <p:cTn id="45"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50" dur="26">
                                          <p:stCondLst>
                                            <p:cond delay="650"/>
                                          </p:stCondLst>
                                        </p:cTn>
                                        <p:tgtEl>
                                          <p:spTgt spid="24"/>
                                        </p:tgtEl>
                                      </p:cBhvr>
                                      <p:to x="100000" y="60000"/>
                                    </p:animScale>
                                    <p:animScale>
                                      <p:cBhvr>
                                        <p:cTn id="51" dur="166" decel="50000">
                                          <p:stCondLst>
                                            <p:cond delay="676"/>
                                          </p:stCondLst>
                                        </p:cTn>
                                        <p:tgtEl>
                                          <p:spTgt spid="24"/>
                                        </p:tgtEl>
                                      </p:cBhvr>
                                      <p:to x="100000" y="100000"/>
                                    </p:animScale>
                                    <p:animScale>
                                      <p:cBhvr>
                                        <p:cTn id="52" dur="26">
                                          <p:stCondLst>
                                            <p:cond delay="1312"/>
                                          </p:stCondLst>
                                        </p:cTn>
                                        <p:tgtEl>
                                          <p:spTgt spid="24"/>
                                        </p:tgtEl>
                                      </p:cBhvr>
                                      <p:to x="100000" y="80000"/>
                                    </p:animScale>
                                    <p:animScale>
                                      <p:cBhvr>
                                        <p:cTn id="53" dur="166" decel="50000">
                                          <p:stCondLst>
                                            <p:cond delay="1338"/>
                                          </p:stCondLst>
                                        </p:cTn>
                                        <p:tgtEl>
                                          <p:spTgt spid="24"/>
                                        </p:tgtEl>
                                      </p:cBhvr>
                                      <p:to x="100000" y="100000"/>
                                    </p:animScale>
                                    <p:animScale>
                                      <p:cBhvr>
                                        <p:cTn id="54" dur="26">
                                          <p:stCondLst>
                                            <p:cond delay="1642"/>
                                          </p:stCondLst>
                                        </p:cTn>
                                        <p:tgtEl>
                                          <p:spTgt spid="24"/>
                                        </p:tgtEl>
                                      </p:cBhvr>
                                      <p:to x="100000" y="90000"/>
                                    </p:animScale>
                                    <p:animScale>
                                      <p:cBhvr>
                                        <p:cTn id="55" dur="166" decel="50000">
                                          <p:stCondLst>
                                            <p:cond delay="1668"/>
                                          </p:stCondLst>
                                        </p:cTn>
                                        <p:tgtEl>
                                          <p:spTgt spid="24"/>
                                        </p:tgtEl>
                                      </p:cBhvr>
                                      <p:to x="100000" y="100000"/>
                                    </p:animScale>
                                    <p:animScale>
                                      <p:cBhvr>
                                        <p:cTn id="56" dur="26">
                                          <p:stCondLst>
                                            <p:cond delay="1808"/>
                                          </p:stCondLst>
                                        </p:cTn>
                                        <p:tgtEl>
                                          <p:spTgt spid="24"/>
                                        </p:tgtEl>
                                      </p:cBhvr>
                                      <p:to x="100000" y="95000"/>
                                    </p:animScale>
                                    <p:animScale>
                                      <p:cBhvr>
                                        <p:cTn id="57" dur="166" decel="50000">
                                          <p:stCondLst>
                                            <p:cond delay="1834"/>
                                          </p:stCondLst>
                                        </p:cTn>
                                        <p:tgtEl>
                                          <p:spTgt spid="24"/>
                                        </p:tgtEl>
                                      </p:cBhvr>
                                      <p:to x="100000" y="100000"/>
                                    </p:animScale>
                                  </p:childTnLst>
                                </p:cTn>
                              </p:par>
                              <p:par>
                                <p:cTn id="58" presetID="26"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80">
                                          <p:stCondLst>
                                            <p:cond delay="0"/>
                                          </p:stCondLst>
                                        </p:cTn>
                                        <p:tgtEl>
                                          <p:spTgt spid="33"/>
                                        </p:tgtEl>
                                      </p:cBhvr>
                                    </p:animEffect>
                                    <p:anim calcmode="lin" valueType="num">
                                      <p:cBhvr>
                                        <p:cTn id="61"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66" dur="26">
                                          <p:stCondLst>
                                            <p:cond delay="650"/>
                                          </p:stCondLst>
                                        </p:cTn>
                                        <p:tgtEl>
                                          <p:spTgt spid="33"/>
                                        </p:tgtEl>
                                      </p:cBhvr>
                                      <p:to x="100000" y="60000"/>
                                    </p:animScale>
                                    <p:animScale>
                                      <p:cBhvr>
                                        <p:cTn id="67" dur="166" decel="50000">
                                          <p:stCondLst>
                                            <p:cond delay="676"/>
                                          </p:stCondLst>
                                        </p:cTn>
                                        <p:tgtEl>
                                          <p:spTgt spid="33"/>
                                        </p:tgtEl>
                                      </p:cBhvr>
                                      <p:to x="100000" y="100000"/>
                                    </p:animScale>
                                    <p:animScale>
                                      <p:cBhvr>
                                        <p:cTn id="68" dur="26">
                                          <p:stCondLst>
                                            <p:cond delay="1312"/>
                                          </p:stCondLst>
                                        </p:cTn>
                                        <p:tgtEl>
                                          <p:spTgt spid="33"/>
                                        </p:tgtEl>
                                      </p:cBhvr>
                                      <p:to x="100000" y="80000"/>
                                    </p:animScale>
                                    <p:animScale>
                                      <p:cBhvr>
                                        <p:cTn id="69" dur="166" decel="50000">
                                          <p:stCondLst>
                                            <p:cond delay="1338"/>
                                          </p:stCondLst>
                                        </p:cTn>
                                        <p:tgtEl>
                                          <p:spTgt spid="33"/>
                                        </p:tgtEl>
                                      </p:cBhvr>
                                      <p:to x="100000" y="100000"/>
                                    </p:animScale>
                                    <p:animScale>
                                      <p:cBhvr>
                                        <p:cTn id="70" dur="26">
                                          <p:stCondLst>
                                            <p:cond delay="1642"/>
                                          </p:stCondLst>
                                        </p:cTn>
                                        <p:tgtEl>
                                          <p:spTgt spid="33"/>
                                        </p:tgtEl>
                                      </p:cBhvr>
                                      <p:to x="100000" y="90000"/>
                                    </p:animScale>
                                    <p:animScale>
                                      <p:cBhvr>
                                        <p:cTn id="71" dur="166" decel="50000">
                                          <p:stCondLst>
                                            <p:cond delay="1668"/>
                                          </p:stCondLst>
                                        </p:cTn>
                                        <p:tgtEl>
                                          <p:spTgt spid="33"/>
                                        </p:tgtEl>
                                      </p:cBhvr>
                                      <p:to x="100000" y="100000"/>
                                    </p:animScale>
                                    <p:animScale>
                                      <p:cBhvr>
                                        <p:cTn id="72" dur="26">
                                          <p:stCondLst>
                                            <p:cond delay="1808"/>
                                          </p:stCondLst>
                                        </p:cTn>
                                        <p:tgtEl>
                                          <p:spTgt spid="33"/>
                                        </p:tgtEl>
                                      </p:cBhvr>
                                      <p:to x="100000" y="95000"/>
                                    </p:animScale>
                                    <p:animScale>
                                      <p:cBhvr>
                                        <p:cTn id="73" dur="166" decel="50000">
                                          <p:stCondLst>
                                            <p:cond delay="1834"/>
                                          </p:stCondLst>
                                        </p:cTn>
                                        <p:tgtEl>
                                          <p:spTgt spid="33"/>
                                        </p:tgtEl>
                                      </p:cBhvr>
                                      <p:to x="100000" y="100000"/>
                                    </p:animScale>
                                  </p:childTnLst>
                                </p:cTn>
                              </p:par>
                              <p:par>
                                <p:cTn id="74" presetID="26" presetClass="entr" presetSubtype="0" fill="hold" grpId="0" nodeType="withEffect">
                                  <p:stCondLst>
                                    <p:cond delay="300"/>
                                  </p:stCondLst>
                                  <p:childTnLst>
                                    <p:set>
                                      <p:cBhvr>
                                        <p:cTn id="75" dur="1" fill="hold">
                                          <p:stCondLst>
                                            <p:cond delay="0"/>
                                          </p:stCondLst>
                                        </p:cTn>
                                        <p:tgtEl>
                                          <p:spTgt spid="34"/>
                                        </p:tgtEl>
                                        <p:attrNameLst>
                                          <p:attrName>style.visibility</p:attrName>
                                        </p:attrNameLst>
                                      </p:cBhvr>
                                      <p:to>
                                        <p:strVal val="visible"/>
                                      </p:to>
                                    </p:set>
                                    <p:animEffect transition="in" filter="wipe(down)">
                                      <p:cBhvr>
                                        <p:cTn id="76" dur="580">
                                          <p:stCondLst>
                                            <p:cond delay="0"/>
                                          </p:stCondLst>
                                        </p:cTn>
                                        <p:tgtEl>
                                          <p:spTgt spid="34"/>
                                        </p:tgtEl>
                                      </p:cBhvr>
                                    </p:animEffect>
                                    <p:anim calcmode="lin" valueType="num">
                                      <p:cBhvr>
                                        <p:cTn id="77"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82" dur="26">
                                          <p:stCondLst>
                                            <p:cond delay="650"/>
                                          </p:stCondLst>
                                        </p:cTn>
                                        <p:tgtEl>
                                          <p:spTgt spid="34"/>
                                        </p:tgtEl>
                                      </p:cBhvr>
                                      <p:to x="100000" y="60000"/>
                                    </p:animScale>
                                    <p:animScale>
                                      <p:cBhvr>
                                        <p:cTn id="83" dur="166" decel="50000">
                                          <p:stCondLst>
                                            <p:cond delay="676"/>
                                          </p:stCondLst>
                                        </p:cTn>
                                        <p:tgtEl>
                                          <p:spTgt spid="34"/>
                                        </p:tgtEl>
                                      </p:cBhvr>
                                      <p:to x="100000" y="100000"/>
                                    </p:animScale>
                                    <p:animScale>
                                      <p:cBhvr>
                                        <p:cTn id="84" dur="26">
                                          <p:stCondLst>
                                            <p:cond delay="1312"/>
                                          </p:stCondLst>
                                        </p:cTn>
                                        <p:tgtEl>
                                          <p:spTgt spid="34"/>
                                        </p:tgtEl>
                                      </p:cBhvr>
                                      <p:to x="100000" y="80000"/>
                                    </p:animScale>
                                    <p:animScale>
                                      <p:cBhvr>
                                        <p:cTn id="85" dur="166" decel="50000">
                                          <p:stCondLst>
                                            <p:cond delay="1338"/>
                                          </p:stCondLst>
                                        </p:cTn>
                                        <p:tgtEl>
                                          <p:spTgt spid="34"/>
                                        </p:tgtEl>
                                      </p:cBhvr>
                                      <p:to x="100000" y="100000"/>
                                    </p:animScale>
                                    <p:animScale>
                                      <p:cBhvr>
                                        <p:cTn id="86" dur="26">
                                          <p:stCondLst>
                                            <p:cond delay="1642"/>
                                          </p:stCondLst>
                                        </p:cTn>
                                        <p:tgtEl>
                                          <p:spTgt spid="34"/>
                                        </p:tgtEl>
                                      </p:cBhvr>
                                      <p:to x="100000" y="90000"/>
                                    </p:animScale>
                                    <p:animScale>
                                      <p:cBhvr>
                                        <p:cTn id="87" dur="166" decel="50000">
                                          <p:stCondLst>
                                            <p:cond delay="1668"/>
                                          </p:stCondLst>
                                        </p:cTn>
                                        <p:tgtEl>
                                          <p:spTgt spid="34"/>
                                        </p:tgtEl>
                                      </p:cBhvr>
                                      <p:to x="100000" y="100000"/>
                                    </p:animScale>
                                    <p:animScale>
                                      <p:cBhvr>
                                        <p:cTn id="88" dur="26">
                                          <p:stCondLst>
                                            <p:cond delay="1808"/>
                                          </p:stCondLst>
                                        </p:cTn>
                                        <p:tgtEl>
                                          <p:spTgt spid="34"/>
                                        </p:tgtEl>
                                      </p:cBhvr>
                                      <p:to x="100000" y="95000"/>
                                    </p:animScale>
                                    <p:animScale>
                                      <p:cBhvr>
                                        <p:cTn id="89" dur="166" decel="50000">
                                          <p:stCondLst>
                                            <p:cond delay="1834"/>
                                          </p:stCondLst>
                                        </p:cTn>
                                        <p:tgtEl>
                                          <p:spTgt spid="34"/>
                                        </p:tgtEl>
                                      </p:cBhvr>
                                      <p:to x="100000" y="100000"/>
                                    </p:animScale>
                                  </p:childTnLst>
                                </p:cTn>
                              </p:par>
                              <p:par>
                                <p:cTn id="90" presetID="26" presetClass="entr" presetSubtype="0"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down)">
                                      <p:cBhvr>
                                        <p:cTn id="92" dur="580">
                                          <p:stCondLst>
                                            <p:cond delay="0"/>
                                          </p:stCondLst>
                                        </p:cTn>
                                        <p:tgtEl>
                                          <p:spTgt spid="25"/>
                                        </p:tgtEl>
                                      </p:cBhvr>
                                    </p:animEffect>
                                    <p:anim calcmode="lin" valueType="num">
                                      <p:cBhvr>
                                        <p:cTn id="9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98" dur="26">
                                          <p:stCondLst>
                                            <p:cond delay="650"/>
                                          </p:stCondLst>
                                        </p:cTn>
                                        <p:tgtEl>
                                          <p:spTgt spid="25"/>
                                        </p:tgtEl>
                                      </p:cBhvr>
                                      <p:to x="100000" y="60000"/>
                                    </p:animScale>
                                    <p:animScale>
                                      <p:cBhvr>
                                        <p:cTn id="99" dur="166" decel="50000">
                                          <p:stCondLst>
                                            <p:cond delay="676"/>
                                          </p:stCondLst>
                                        </p:cTn>
                                        <p:tgtEl>
                                          <p:spTgt spid="25"/>
                                        </p:tgtEl>
                                      </p:cBhvr>
                                      <p:to x="100000" y="100000"/>
                                    </p:animScale>
                                    <p:animScale>
                                      <p:cBhvr>
                                        <p:cTn id="100" dur="26">
                                          <p:stCondLst>
                                            <p:cond delay="1312"/>
                                          </p:stCondLst>
                                        </p:cTn>
                                        <p:tgtEl>
                                          <p:spTgt spid="25"/>
                                        </p:tgtEl>
                                      </p:cBhvr>
                                      <p:to x="100000" y="80000"/>
                                    </p:animScale>
                                    <p:animScale>
                                      <p:cBhvr>
                                        <p:cTn id="101" dur="166" decel="50000">
                                          <p:stCondLst>
                                            <p:cond delay="1338"/>
                                          </p:stCondLst>
                                        </p:cTn>
                                        <p:tgtEl>
                                          <p:spTgt spid="25"/>
                                        </p:tgtEl>
                                      </p:cBhvr>
                                      <p:to x="100000" y="100000"/>
                                    </p:animScale>
                                    <p:animScale>
                                      <p:cBhvr>
                                        <p:cTn id="102" dur="26">
                                          <p:stCondLst>
                                            <p:cond delay="1642"/>
                                          </p:stCondLst>
                                        </p:cTn>
                                        <p:tgtEl>
                                          <p:spTgt spid="25"/>
                                        </p:tgtEl>
                                      </p:cBhvr>
                                      <p:to x="100000" y="90000"/>
                                    </p:animScale>
                                    <p:animScale>
                                      <p:cBhvr>
                                        <p:cTn id="103" dur="166" decel="50000">
                                          <p:stCondLst>
                                            <p:cond delay="1668"/>
                                          </p:stCondLst>
                                        </p:cTn>
                                        <p:tgtEl>
                                          <p:spTgt spid="25"/>
                                        </p:tgtEl>
                                      </p:cBhvr>
                                      <p:to x="100000" y="100000"/>
                                    </p:animScale>
                                    <p:animScale>
                                      <p:cBhvr>
                                        <p:cTn id="104" dur="26">
                                          <p:stCondLst>
                                            <p:cond delay="1808"/>
                                          </p:stCondLst>
                                        </p:cTn>
                                        <p:tgtEl>
                                          <p:spTgt spid="25"/>
                                        </p:tgtEl>
                                      </p:cBhvr>
                                      <p:to x="100000" y="95000"/>
                                    </p:animScale>
                                    <p:animScale>
                                      <p:cBhvr>
                                        <p:cTn id="105" dur="166" decel="50000">
                                          <p:stCondLst>
                                            <p:cond delay="1834"/>
                                          </p:stCondLst>
                                        </p:cTn>
                                        <p:tgtEl>
                                          <p:spTgt spid="25"/>
                                        </p:tgtEl>
                                      </p:cBhvr>
                                      <p:to x="100000" y="100000"/>
                                    </p:animScale>
                                  </p:childTnLst>
                                </p:cTn>
                              </p:par>
                              <p:par>
                                <p:cTn id="106" presetID="26" presetClass="entr" presetSubtype="0" fill="hold" grpId="0" nodeType="withEffect">
                                  <p:stCondLst>
                                    <p:cond delay="300"/>
                                  </p:stCondLst>
                                  <p:childTnLst>
                                    <p:set>
                                      <p:cBhvr>
                                        <p:cTn id="107" dur="1" fill="hold">
                                          <p:stCondLst>
                                            <p:cond delay="0"/>
                                          </p:stCondLst>
                                        </p:cTn>
                                        <p:tgtEl>
                                          <p:spTgt spid="26"/>
                                        </p:tgtEl>
                                        <p:attrNameLst>
                                          <p:attrName>style.visibility</p:attrName>
                                        </p:attrNameLst>
                                      </p:cBhvr>
                                      <p:to>
                                        <p:strVal val="visible"/>
                                      </p:to>
                                    </p:set>
                                    <p:animEffect transition="in" filter="wipe(down)">
                                      <p:cBhvr>
                                        <p:cTn id="108" dur="580">
                                          <p:stCondLst>
                                            <p:cond delay="0"/>
                                          </p:stCondLst>
                                        </p:cTn>
                                        <p:tgtEl>
                                          <p:spTgt spid="26"/>
                                        </p:tgtEl>
                                      </p:cBhvr>
                                    </p:animEffect>
                                    <p:anim calcmode="lin" valueType="num">
                                      <p:cBhvr>
                                        <p:cTn id="109"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14" dur="26">
                                          <p:stCondLst>
                                            <p:cond delay="650"/>
                                          </p:stCondLst>
                                        </p:cTn>
                                        <p:tgtEl>
                                          <p:spTgt spid="26"/>
                                        </p:tgtEl>
                                      </p:cBhvr>
                                      <p:to x="100000" y="60000"/>
                                    </p:animScale>
                                    <p:animScale>
                                      <p:cBhvr>
                                        <p:cTn id="115" dur="166" decel="50000">
                                          <p:stCondLst>
                                            <p:cond delay="676"/>
                                          </p:stCondLst>
                                        </p:cTn>
                                        <p:tgtEl>
                                          <p:spTgt spid="26"/>
                                        </p:tgtEl>
                                      </p:cBhvr>
                                      <p:to x="100000" y="100000"/>
                                    </p:animScale>
                                    <p:animScale>
                                      <p:cBhvr>
                                        <p:cTn id="116" dur="26">
                                          <p:stCondLst>
                                            <p:cond delay="1312"/>
                                          </p:stCondLst>
                                        </p:cTn>
                                        <p:tgtEl>
                                          <p:spTgt spid="26"/>
                                        </p:tgtEl>
                                      </p:cBhvr>
                                      <p:to x="100000" y="80000"/>
                                    </p:animScale>
                                    <p:animScale>
                                      <p:cBhvr>
                                        <p:cTn id="117" dur="166" decel="50000">
                                          <p:stCondLst>
                                            <p:cond delay="1338"/>
                                          </p:stCondLst>
                                        </p:cTn>
                                        <p:tgtEl>
                                          <p:spTgt spid="26"/>
                                        </p:tgtEl>
                                      </p:cBhvr>
                                      <p:to x="100000" y="100000"/>
                                    </p:animScale>
                                    <p:animScale>
                                      <p:cBhvr>
                                        <p:cTn id="118" dur="26">
                                          <p:stCondLst>
                                            <p:cond delay="1642"/>
                                          </p:stCondLst>
                                        </p:cTn>
                                        <p:tgtEl>
                                          <p:spTgt spid="26"/>
                                        </p:tgtEl>
                                      </p:cBhvr>
                                      <p:to x="100000" y="90000"/>
                                    </p:animScale>
                                    <p:animScale>
                                      <p:cBhvr>
                                        <p:cTn id="119" dur="166" decel="50000">
                                          <p:stCondLst>
                                            <p:cond delay="1668"/>
                                          </p:stCondLst>
                                        </p:cTn>
                                        <p:tgtEl>
                                          <p:spTgt spid="26"/>
                                        </p:tgtEl>
                                      </p:cBhvr>
                                      <p:to x="100000" y="100000"/>
                                    </p:animScale>
                                    <p:animScale>
                                      <p:cBhvr>
                                        <p:cTn id="120" dur="26">
                                          <p:stCondLst>
                                            <p:cond delay="1808"/>
                                          </p:stCondLst>
                                        </p:cTn>
                                        <p:tgtEl>
                                          <p:spTgt spid="26"/>
                                        </p:tgtEl>
                                      </p:cBhvr>
                                      <p:to x="100000" y="95000"/>
                                    </p:animScale>
                                    <p:animScale>
                                      <p:cBhvr>
                                        <p:cTn id="121" dur="166" decel="50000">
                                          <p:stCondLst>
                                            <p:cond delay="1834"/>
                                          </p:stCondLst>
                                        </p:cTn>
                                        <p:tgtEl>
                                          <p:spTgt spid="26"/>
                                        </p:tgtEl>
                                      </p:cBhvr>
                                      <p:to x="100000" y="100000"/>
                                    </p:animScale>
                                  </p:childTnLst>
                                </p:cTn>
                              </p:par>
                              <p:par>
                                <p:cTn id="122" presetID="26"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wipe(down)">
                                      <p:cBhvr>
                                        <p:cTn id="124" dur="580">
                                          <p:stCondLst>
                                            <p:cond delay="0"/>
                                          </p:stCondLst>
                                        </p:cTn>
                                        <p:tgtEl>
                                          <p:spTgt spid="27"/>
                                        </p:tgtEl>
                                      </p:cBhvr>
                                    </p:animEffect>
                                    <p:anim calcmode="lin" valueType="num">
                                      <p:cBhvr>
                                        <p:cTn id="125"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30" dur="26">
                                          <p:stCondLst>
                                            <p:cond delay="650"/>
                                          </p:stCondLst>
                                        </p:cTn>
                                        <p:tgtEl>
                                          <p:spTgt spid="27"/>
                                        </p:tgtEl>
                                      </p:cBhvr>
                                      <p:to x="100000" y="60000"/>
                                    </p:animScale>
                                    <p:animScale>
                                      <p:cBhvr>
                                        <p:cTn id="131" dur="166" decel="50000">
                                          <p:stCondLst>
                                            <p:cond delay="676"/>
                                          </p:stCondLst>
                                        </p:cTn>
                                        <p:tgtEl>
                                          <p:spTgt spid="27"/>
                                        </p:tgtEl>
                                      </p:cBhvr>
                                      <p:to x="100000" y="100000"/>
                                    </p:animScale>
                                    <p:animScale>
                                      <p:cBhvr>
                                        <p:cTn id="132" dur="26">
                                          <p:stCondLst>
                                            <p:cond delay="1312"/>
                                          </p:stCondLst>
                                        </p:cTn>
                                        <p:tgtEl>
                                          <p:spTgt spid="27"/>
                                        </p:tgtEl>
                                      </p:cBhvr>
                                      <p:to x="100000" y="80000"/>
                                    </p:animScale>
                                    <p:animScale>
                                      <p:cBhvr>
                                        <p:cTn id="133" dur="166" decel="50000">
                                          <p:stCondLst>
                                            <p:cond delay="1338"/>
                                          </p:stCondLst>
                                        </p:cTn>
                                        <p:tgtEl>
                                          <p:spTgt spid="27"/>
                                        </p:tgtEl>
                                      </p:cBhvr>
                                      <p:to x="100000" y="100000"/>
                                    </p:animScale>
                                    <p:animScale>
                                      <p:cBhvr>
                                        <p:cTn id="134" dur="26">
                                          <p:stCondLst>
                                            <p:cond delay="1642"/>
                                          </p:stCondLst>
                                        </p:cTn>
                                        <p:tgtEl>
                                          <p:spTgt spid="27"/>
                                        </p:tgtEl>
                                      </p:cBhvr>
                                      <p:to x="100000" y="90000"/>
                                    </p:animScale>
                                    <p:animScale>
                                      <p:cBhvr>
                                        <p:cTn id="135" dur="166" decel="50000">
                                          <p:stCondLst>
                                            <p:cond delay="1668"/>
                                          </p:stCondLst>
                                        </p:cTn>
                                        <p:tgtEl>
                                          <p:spTgt spid="27"/>
                                        </p:tgtEl>
                                      </p:cBhvr>
                                      <p:to x="100000" y="100000"/>
                                    </p:animScale>
                                    <p:animScale>
                                      <p:cBhvr>
                                        <p:cTn id="136" dur="26">
                                          <p:stCondLst>
                                            <p:cond delay="1808"/>
                                          </p:stCondLst>
                                        </p:cTn>
                                        <p:tgtEl>
                                          <p:spTgt spid="27"/>
                                        </p:tgtEl>
                                      </p:cBhvr>
                                      <p:to x="100000" y="95000"/>
                                    </p:animScale>
                                    <p:animScale>
                                      <p:cBhvr>
                                        <p:cTn id="137" dur="166" decel="50000">
                                          <p:stCondLst>
                                            <p:cond delay="1834"/>
                                          </p:stCondLst>
                                        </p:cTn>
                                        <p:tgtEl>
                                          <p:spTgt spid="27"/>
                                        </p:tgtEl>
                                      </p:cBhvr>
                                      <p:to x="100000" y="100000"/>
                                    </p:animScale>
                                  </p:childTnLst>
                                </p:cTn>
                              </p:par>
                              <p:par>
                                <p:cTn id="138" presetID="26" presetClass="entr" presetSubtype="0" fill="hold" grpId="0" nodeType="withEffect">
                                  <p:stCondLst>
                                    <p:cond delay="300"/>
                                  </p:stCondLst>
                                  <p:childTnLst>
                                    <p:set>
                                      <p:cBhvr>
                                        <p:cTn id="139" dur="1" fill="hold">
                                          <p:stCondLst>
                                            <p:cond delay="0"/>
                                          </p:stCondLst>
                                        </p:cTn>
                                        <p:tgtEl>
                                          <p:spTgt spid="35"/>
                                        </p:tgtEl>
                                        <p:attrNameLst>
                                          <p:attrName>style.visibility</p:attrName>
                                        </p:attrNameLst>
                                      </p:cBhvr>
                                      <p:to>
                                        <p:strVal val="visible"/>
                                      </p:to>
                                    </p:set>
                                    <p:animEffect transition="in" filter="wipe(down)">
                                      <p:cBhvr>
                                        <p:cTn id="140" dur="580">
                                          <p:stCondLst>
                                            <p:cond delay="0"/>
                                          </p:stCondLst>
                                        </p:cTn>
                                        <p:tgtEl>
                                          <p:spTgt spid="35"/>
                                        </p:tgtEl>
                                      </p:cBhvr>
                                    </p:animEffect>
                                    <p:anim calcmode="lin" valueType="num">
                                      <p:cBhvr>
                                        <p:cTn id="141"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46" dur="26">
                                          <p:stCondLst>
                                            <p:cond delay="650"/>
                                          </p:stCondLst>
                                        </p:cTn>
                                        <p:tgtEl>
                                          <p:spTgt spid="35"/>
                                        </p:tgtEl>
                                      </p:cBhvr>
                                      <p:to x="100000" y="60000"/>
                                    </p:animScale>
                                    <p:animScale>
                                      <p:cBhvr>
                                        <p:cTn id="147" dur="166" decel="50000">
                                          <p:stCondLst>
                                            <p:cond delay="676"/>
                                          </p:stCondLst>
                                        </p:cTn>
                                        <p:tgtEl>
                                          <p:spTgt spid="35"/>
                                        </p:tgtEl>
                                      </p:cBhvr>
                                      <p:to x="100000" y="100000"/>
                                    </p:animScale>
                                    <p:animScale>
                                      <p:cBhvr>
                                        <p:cTn id="148" dur="26">
                                          <p:stCondLst>
                                            <p:cond delay="1312"/>
                                          </p:stCondLst>
                                        </p:cTn>
                                        <p:tgtEl>
                                          <p:spTgt spid="35"/>
                                        </p:tgtEl>
                                      </p:cBhvr>
                                      <p:to x="100000" y="80000"/>
                                    </p:animScale>
                                    <p:animScale>
                                      <p:cBhvr>
                                        <p:cTn id="149" dur="166" decel="50000">
                                          <p:stCondLst>
                                            <p:cond delay="1338"/>
                                          </p:stCondLst>
                                        </p:cTn>
                                        <p:tgtEl>
                                          <p:spTgt spid="35"/>
                                        </p:tgtEl>
                                      </p:cBhvr>
                                      <p:to x="100000" y="100000"/>
                                    </p:animScale>
                                    <p:animScale>
                                      <p:cBhvr>
                                        <p:cTn id="150" dur="26">
                                          <p:stCondLst>
                                            <p:cond delay="1642"/>
                                          </p:stCondLst>
                                        </p:cTn>
                                        <p:tgtEl>
                                          <p:spTgt spid="35"/>
                                        </p:tgtEl>
                                      </p:cBhvr>
                                      <p:to x="100000" y="90000"/>
                                    </p:animScale>
                                    <p:animScale>
                                      <p:cBhvr>
                                        <p:cTn id="151" dur="166" decel="50000">
                                          <p:stCondLst>
                                            <p:cond delay="1668"/>
                                          </p:stCondLst>
                                        </p:cTn>
                                        <p:tgtEl>
                                          <p:spTgt spid="35"/>
                                        </p:tgtEl>
                                      </p:cBhvr>
                                      <p:to x="100000" y="100000"/>
                                    </p:animScale>
                                    <p:animScale>
                                      <p:cBhvr>
                                        <p:cTn id="152" dur="26">
                                          <p:stCondLst>
                                            <p:cond delay="1808"/>
                                          </p:stCondLst>
                                        </p:cTn>
                                        <p:tgtEl>
                                          <p:spTgt spid="35"/>
                                        </p:tgtEl>
                                      </p:cBhvr>
                                      <p:to x="100000" y="95000"/>
                                    </p:animScale>
                                    <p:animScale>
                                      <p:cBhvr>
                                        <p:cTn id="153" dur="166" decel="50000">
                                          <p:stCondLst>
                                            <p:cond delay="1834"/>
                                          </p:stCondLst>
                                        </p:cTn>
                                        <p:tgtEl>
                                          <p:spTgt spid="35"/>
                                        </p:tgtEl>
                                      </p:cBhvr>
                                      <p:to x="100000" y="100000"/>
                                    </p:animScale>
                                  </p:childTnLst>
                                </p:cTn>
                              </p:par>
                              <p:par>
                                <p:cTn id="154" presetID="26" presetClass="entr" presetSubtype="0" fill="hold" grpId="0" nodeType="withEffect">
                                  <p:stCondLst>
                                    <p:cond delay="0"/>
                                  </p:stCondLst>
                                  <p:childTnLst>
                                    <p:set>
                                      <p:cBhvr>
                                        <p:cTn id="155" dur="1" fill="hold">
                                          <p:stCondLst>
                                            <p:cond delay="0"/>
                                          </p:stCondLst>
                                        </p:cTn>
                                        <p:tgtEl>
                                          <p:spTgt spid="28"/>
                                        </p:tgtEl>
                                        <p:attrNameLst>
                                          <p:attrName>style.visibility</p:attrName>
                                        </p:attrNameLst>
                                      </p:cBhvr>
                                      <p:to>
                                        <p:strVal val="visible"/>
                                      </p:to>
                                    </p:set>
                                    <p:animEffect transition="in" filter="wipe(down)">
                                      <p:cBhvr>
                                        <p:cTn id="156" dur="580">
                                          <p:stCondLst>
                                            <p:cond delay="0"/>
                                          </p:stCondLst>
                                        </p:cTn>
                                        <p:tgtEl>
                                          <p:spTgt spid="28"/>
                                        </p:tgtEl>
                                      </p:cBhvr>
                                    </p:animEffect>
                                    <p:anim calcmode="lin" valueType="num">
                                      <p:cBhvr>
                                        <p:cTn id="157"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62" dur="26">
                                          <p:stCondLst>
                                            <p:cond delay="650"/>
                                          </p:stCondLst>
                                        </p:cTn>
                                        <p:tgtEl>
                                          <p:spTgt spid="28"/>
                                        </p:tgtEl>
                                      </p:cBhvr>
                                      <p:to x="100000" y="60000"/>
                                    </p:animScale>
                                    <p:animScale>
                                      <p:cBhvr>
                                        <p:cTn id="163" dur="166" decel="50000">
                                          <p:stCondLst>
                                            <p:cond delay="676"/>
                                          </p:stCondLst>
                                        </p:cTn>
                                        <p:tgtEl>
                                          <p:spTgt spid="28"/>
                                        </p:tgtEl>
                                      </p:cBhvr>
                                      <p:to x="100000" y="100000"/>
                                    </p:animScale>
                                    <p:animScale>
                                      <p:cBhvr>
                                        <p:cTn id="164" dur="26">
                                          <p:stCondLst>
                                            <p:cond delay="1312"/>
                                          </p:stCondLst>
                                        </p:cTn>
                                        <p:tgtEl>
                                          <p:spTgt spid="28"/>
                                        </p:tgtEl>
                                      </p:cBhvr>
                                      <p:to x="100000" y="80000"/>
                                    </p:animScale>
                                    <p:animScale>
                                      <p:cBhvr>
                                        <p:cTn id="165" dur="166" decel="50000">
                                          <p:stCondLst>
                                            <p:cond delay="1338"/>
                                          </p:stCondLst>
                                        </p:cTn>
                                        <p:tgtEl>
                                          <p:spTgt spid="28"/>
                                        </p:tgtEl>
                                      </p:cBhvr>
                                      <p:to x="100000" y="100000"/>
                                    </p:animScale>
                                    <p:animScale>
                                      <p:cBhvr>
                                        <p:cTn id="166" dur="26">
                                          <p:stCondLst>
                                            <p:cond delay="1642"/>
                                          </p:stCondLst>
                                        </p:cTn>
                                        <p:tgtEl>
                                          <p:spTgt spid="28"/>
                                        </p:tgtEl>
                                      </p:cBhvr>
                                      <p:to x="100000" y="90000"/>
                                    </p:animScale>
                                    <p:animScale>
                                      <p:cBhvr>
                                        <p:cTn id="167" dur="166" decel="50000">
                                          <p:stCondLst>
                                            <p:cond delay="1668"/>
                                          </p:stCondLst>
                                        </p:cTn>
                                        <p:tgtEl>
                                          <p:spTgt spid="28"/>
                                        </p:tgtEl>
                                      </p:cBhvr>
                                      <p:to x="100000" y="100000"/>
                                    </p:animScale>
                                    <p:animScale>
                                      <p:cBhvr>
                                        <p:cTn id="168" dur="26">
                                          <p:stCondLst>
                                            <p:cond delay="1808"/>
                                          </p:stCondLst>
                                        </p:cTn>
                                        <p:tgtEl>
                                          <p:spTgt spid="28"/>
                                        </p:tgtEl>
                                      </p:cBhvr>
                                      <p:to x="100000" y="95000"/>
                                    </p:animScale>
                                    <p:animScale>
                                      <p:cBhvr>
                                        <p:cTn id="169" dur="166" decel="50000">
                                          <p:stCondLst>
                                            <p:cond delay="1834"/>
                                          </p:stCondLst>
                                        </p:cTn>
                                        <p:tgtEl>
                                          <p:spTgt spid="28"/>
                                        </p:tgtEl>
                                      </p:cBhvr>
                                      <p:to x="100000" y="100000"/>
                                    </p:animScale>
                                  </p:childTnLst>
                                </p:cTn>
                              </p:par>
                              <p:par>
                                <p:cTn id="170" presetID="26" presetClass="entr" presetSubtype="0" fill="hold" grpId="0" nodeType="withEffect">
                                  <p:stCondLst>
                                    <p:cond delay="400"/>
                                  </p:stCondLst>
                                  <p:childTnLst>
                                    <p:set>
                                      <p:cBhvr>
                                        <p:cTn id="171" dur="1" fill="hold">
                                          <p:stCondLst>
                                            <p:cond delay="0"/>
                                          </p:stCondLst>
                                        </p:cTn>
                                        <p:tgtEl>
                                          <p:spTgt spid="36"/>
                                        </p:tgtEl>
                                        <p:attrNameLst>
                                          <p:attrName>style.visibility</p:attrName>
                                        </p:attrNameLst>
                                      </p:cBhvr>
                                      <p:to>
                                        <p:strVal val="visible"/>
                                      </p:to>
                                    </p:set>
                                    <p:animEffect transition="in" filter="wipe(down)">
                                      <p:cBhvr>
                                        <p:cTn id="172" dur="580">
                                          <p:stCondLst>
                                            <p:cond delay="0"/>
                                          </p:stCondLst>
                                        </p:cTn>
                                        <p:tgtEl>
                                          <p:spTgt spid="36"/>
                                        </p:tgtEl>
                                      </p:cBhvr>
                                    </p:animEffect>
                                    <p:anim calcmode="lin" valueType="num">
                                      <p:cBhvr>
                                        <p:cTn id="173"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78" dur="26">
                                          <p:stCondLst>
                                            <p:cond delay="650"/>
                                          </p:stCondLst>
                                        </p:cTn>
                                        <p:tgtEl>
                                          <p:spTgt spid="36"/>
                                        </p:tgtEl>
                                      </p:cBhvr>
                                      <p:to x="100000" y="60000"/>
                                    </p:animScale>
                                    <p:animScale>
                                      <p:cBhvr>
                                        <p:cTn id="179" dur="166" decel="50000">
                                          <p:stCondLst>
                                            <p:cond delay="676"/>
                                          </p:stCondLst>
                                        </p:cTn>
                                        <p:tgtEl>
                                          <p:spTgt spid="36"/>
                                        </p:tgtEl>
                                      </p:cBhvr>
                                      <p:to x="100000" y="100000"/>
                                    </p:animScale>
                                    <p:animScale>
                                      <p:cBhvr>
                                        <p:cTn id="180" dur="26">
                                          <p:stCondLst>
                                            <p:cond delay="1312"/>
                                          </p:stCondLst>
                                        </p:cTn>
                                        <p:tgtEl>
                                          <p:spTgt spid="36"/>
                                        </p:tgtEl>
                                      </p:cBhvr>
                                      <p:to x="100000" y="80000"/>
                                    </p:animScale>
                                    <p:animScale>
                                      <p:cBhvr>
                                        <p:cTn id="181" dur="166" decel="50000">
                                          <p:stCondLst>
                                            <p:cond delay="1338"/>
                                          </p:stCondLst>
                                        </p:cTn>
                                        <p:tgtEl>
                                          <p:spTgt spid="36"/>
                                        </p:tgtEl>
                                      </p:cBhvr>
                                      <p:to x="100000" y="100000"/>
                                    </p:animScale>
                                    <p:animScale>
                                      <p:cBhvr>
                                        <p:cTn id="182" dur="26">
                                          <p:stCondLst>
                                            <p:cond delay="1642"/>
                                          </p:stCondLst>
                                        </p:cTn>
                                        <p:tgtEl>
                                          <p:spTgt spid="36"/>
                                        </p:tgtEl>
                                      </p:cBhvr>
                                      <p:to x="100000" y="90000"/>
                                    </p:animScale>
                                    <p:animScale>
                                      <p:cBhvr>
                                        <p:cTn id="183" dur="166" decel="50000">
                                          <p:stCondLst>
                                            <p:cond delay="1668"/>
                                          </p:stCondLst>
                                        </p:cTn>
                                        <p:tgtEl>
                                          <p:spTgt spid="36"/>
                                        </p:tgtEl>
                                      </p:cBhvr>
                                      <p:to x="100000" y="100000"/>
                                    </p:animScale>
                                    <p:animScale>
                                      <p:cBhvr>
                                        <p:cTn id="184" dur="26">
                                          <p:stCondLst>
                                            <p:cond delay="1808"/>
                                          </p:stCondLst>
                                        </p:cTn>
                                        <p:tgtEl>
                                          <p:spTgt spid="36"/>
                                        </p:tgtEl>
                                      </p:cBhvr>
                                      <p:to x="100000" y="95000"/>
                                    </p:animScale>
                                    <p:animScale>
                                      <p:cBhvr>
                                        <p:cTn id="185" dur="166" decel="50000">
                                          <p:stCondLst>
                                            <p:cond delay="1834"/>
                                          </p:stCondLst>
                                        </p:cTn>
                                        <p:tgtEl>
                                          <p:spTgt spid="36"/>
                                        </p:tgtEl>
                                      </p:cBhvr>
                                      <p:to x="100000" y="100000"/>
                                    </p:animScale>
                                  </p:childTnLst>
                                </p:cTn>
                              </p:par>
                              <p:par>
                                <p:cTn id="186" presetID="26" presetClass="entr" presetSubtype="0" fill="hold" grpId="0" nodeType="withEffect">
                                  <p:stCondLst>
                                    <p:cond delay="0"/>
                                  </p:stCondLst>
                                  <p:childTnLst>
                                    <p:set>
                                      <p:cBhvr>
                                        <p:cTn id="187" dur="1" fill="hold">
                                          <p:stCondLst>
                                            <p:cond delay="0"/>
                                          </p:stCondLst>
                                        </p:cTn>
                                        <p:tgtEl>
                                          <p:spTgt spid="37"/>
                                        </p:tgtEl>
                                        <p:attrNameLst>
                                          <p:attrName>style.visibility</p:attrName>
                                        </p:attrNameLst>
                                      </p:cBhvr>
                                      <p:to>
                                        <p:strVal val="visible"/>
                                      </p:to>
                                    </p:set>
                                    <p:animEffect transition="in" filter="wipe(down)">
                                      <p:cBhvr>
                                        <p:cTn id="188" dur="580">
                                          <p:stCondLst>
                                            <p:cond delay="0"/>
                                          </p:stCondLst>
                                        </p:cTn>
                                        <p:tgtEl>
                                          <p:spTgt spid="37"/>
                                        </p:tgtEl>
                                      </p:cBhvr>
                                    </p:animEffect>
                                    <p:anim calcmode="lin" valueType="num">
                                      <p:cBhvr>
                                        <p:cTn id="189"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94" dur="26">
                                          <p:stCondLst>
                                            <p:cond delay="650"/>
                                          </p:stCondLst>
                                        </p:cTn>
                                        <p:tgtEl>
                                          <p:spTgt spid="37"/>
                                        </p:tgtEl>
                                      </p:cBhvr>
                                      <p:to x="100000" y="60000"/>
                                    </p:animScale>
                                    <p:animScale>
                                      <p:cBhvr>
                                        <p:cTn id="195" dur="166" decel="50000">
                                          <p:stCondLst>
                                            <p:cond delay="676"/>
                                          </p:stCondLst>
                                        </p:cTn>
                                        <p:tgtEl>
                                          <p:spTgt spid="37"/>
                                        </p:tgtEl>
                                      </p:cBhvr>
                                      <p:to x="100000" y="100000"/>
                                    </p:animScale>
                                    <p:animScale>
                                      <p:cBhvr>
                                        <p:cTn id="196" dur="26">
                                          <p:stCondLst>
                                            <p:cond delay="1312"/>
                                          </p:stCondLst>
                                        </p:cTn>
                                        <p:tgtEl>
                                          <p:spTgt spid="37"/>
                                        </p:tgtEl>
                                      </p:cBhvr>
                                      <p:to x="100000" y="80000"/>
                                    </p:animScale>
                                    <p:animScale>
                                      <p:cBhvr>
                                        <p:cTn id="197" dur="166" decel="50000">
                                          <p:stCondLst>
                                            <p:cond delay="1338"/>
                                          </p:stCondLst>
                                        </p:cTn>
                                        <p:tgtEl>
                                          <p:spTgt spid="37"/>
                                        </p:tgtEl>
                                      </p:cBhvr>
                                      <p:to x="100000" y="100000"/>
                                    </p:animScale>
                                    <p:animScale>
                                      <p:cBhvr>
                                        <p:cTn id="198" dur="26">
                                          <p:stCondLst>
                                            <p:cond delay="1642"/>
                                          </p:stCondLst>
                                        </p:cTn>
                                        <p:tgtEl>
                                          <p:spTgt spid="37"/>
                                        </p:tgtEl>
                                      </p:cBhvr>
                                      <p:to x="100000" y="90000"/>
                                    </p:animScale>
                                    <p:animScale>
                                      <p:cBhvr>
                                        <p:cTn id="199" dur="166" decel="50000">
                                          <p:stCondLst>
                                            <p:cond delay="1668"/>
                                          </p:stCondLst>
                                        </p:cTn>
                                        <p:tgtEl>
                                          <p:spTgt spid="37"/>
                                        </p:tgtEl>
                                      </p:cBhvr>
                                      <p:to x="100000" y="100000"/>
                                    </p:animScale>
                                    <p:animScale>
                                      <p:cBhvr>
                                        <p:cTn id="200" dur="26">
                                          <p:stCondLst>
                                            <p:cond delay="1808"/>
                                          </p:stCondLst>
                                        </p:cTn>
                                        <p:tgtEl>
                                          <p:spTgt spid="37"/>
                                        </p:tgtEl>
                                      </p:cBhvr>
                                      <p:to x="100000" y="95000"/>
                                    </p:animScale>
                                    <p:animScale>
                                      <p:cBhvr>
                                        <p:cTn id="201" dur="166" decel="50000">
                                          <p:stCondLst>
                                            <p:cond delay="1834"/>
                                          </p:stCondLst>
                                        </p:cTn>
                                        <p:tgtEl>
                                          <p:spTgt spid="37"/>
                                        </p:tgtEl>
                                      </p:cBhvr>
                                      <p:to x="100000" y="100000"/>
                                    </p:animScale>
                                  </p:childTnLst>
                                </p:cTn>
                              </p:par>
                              <p:par>
                                <p:cTn id="202" presetID="26" presetClass="entr" presetSubtype="0" fill="hold" grpId="0" nodeType="withEffect">
                                  <p:stCondLst>
                                    <p:cond delay="400"/>
                                  </p:stCondLst>
                                  <p:childTnLst>
                                    <p:set>
                                      <p:cBhvr>
                                        <p:cTn id="203" dur="1" fill="hold">
                                          <p:stCondLst>
                                            <p:cond delay="0"/>
                                          </p:stCondLst>
                                        </p:cTn>
                                        <p:tgtEl>
                                          <p:spTgt spid="29"/>
                                        </p:tgtEl>
                                        <p:attrNameLst>
                                          <p:attrName>style.visibility</p:attrName>
                                        </p:attrNameLst>
                                      </p:cBhvr>
                                      <p:to>
                                        <p:strVal val="visible"/>
                                      </p:to>
                                    </p:set>
                                    <p:animEffect transition="in" filter="wipe(down)">
                                      <p:cBhvr>
                                        <p:cTn id="204" dur="580">
                                          <p:stCondLst>
                                            <p:cond delay="0"/>
                                          </p:stCondLst>
                                        </p:cTn>
                                        <p:tgtEl>
                                          <p:spTgt spid="29"/>
                                        </p:tgtEl>
                                      </p:cBhvr>
                                    </p:animEffect>
                                    <p:anim calcmode="lin" valueType="num">
                                      <p:cBhvr>
                                        <p:cTn id="205"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06"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07"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08"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09"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10" dur="26">
                                          <p:stCondLst>
                                            <p:cond delay="650"/>
                                          </p:stCondLst>
                                        </p:cTn>
                                        <p:tgtEl>
                                          <p:spTgt spid="29"/>
                                        </p:tgtEl>
                                      </p:cBhvr>
                                      <p:to x="100000" y="60000"/>
                                    </p:animScale>
                                    <p:animScale>
                                      <p:cBhvr>
                                        <p:cTn id="211" dur="166" decel="50000">
                                          <p:stCondLst>
                                            <p:cond delay="676"/>
                                          </p:stCondLst>
                                        </p:cTn>
                                        <p:tgtEl>
                                          <p:spTgt spid="29"/>
                                        </p:tgtEl>
                                      </p:cBhvr>
                                      <p:to x="100000" y="100000"/>
                                    </p:animScale>
                                    <p:animScale>
                                      <p:cBhvr>
                                        <p:cTn id="212" dur="26">
                                          <p:stCondLst>
                                            <p:cond delay="1312"/>
                                          </p:stCondLst>
                                        </p:cTn>
                                        <p:tgtEl>
                                          <p:spTgt spid="29"/>
                                        </p:tgtEl>
                                      </p:cBhvr>
                                      <p:to x="100000" y="80000"/>
                                    </p:animScale>
                                    <p:animScale>
                                      <p:cBhvr>
                                        <p:cTn id="213" dur="166" decel="50000">
                                          <p:stCondLst>
                                            <p:cond delay="1338"/>
                                          </p:stCondLst>
                                        </p:cTn>
                                        <p:tgtEl>
                                          <p:spTgt spid="29"/>
                                        </p:tgtEl>
                                      </p:cBhvr>
                                      <p:to x="100000" y="100000"/>
                                    </p:animScale>
                                    <p:animScale>
                                      <p:cBhvr>
                                        <p:cTn id="214" dur="26">
                                          <p:stCondLst>
                                            <p:cond delay="1642"/>
                                          </p:stCondLst>
                                        </p:cTn>
                                        <p:tgtEl>
                                          <p:spTgt spid="29"/>
                                        </p:tgtEl>
                                      </p:cBhvr>
                                      <p:to x="100000" y="90000"/>
                                    </p:animScale>
                                    <p:animScale>
                                      <p:cBhvr>
                                        <p:cTn id="215" dur="166" decel="50000">
                                          <p:stCondLst>
                                            <p:cond delay="1668"/>
                                          </p:stCondLst>
                                        </p:cTn>
                                        <p:tgtEl>
                                          <p:spTgt spid="29"/>
                                        </p:tgtEl>
                                      </p:cBhvr>
                                      <p:to x="100000" y="100000"/>
                                    </p:animScale>
                                    <p:animScale>
                                      <p:cBhvr>
                                        <p:cTn id="216" dur="26">
                                          <p:stCondLst>
                                            <p:cond delay="1808"/>
                                          </p:stCondLst>
                                        </p:cTn>
                                        <p:tgtEl>
                                          <p:spTgt spid="29"/>
                                        </p:tgtEl>
                                      </p:cBhvr>
                                      <p:to x="100000" y="95000"/>
                                    </p:animScale>
                                    <p:animScale>
                                      <p:cBhvr>
                                        <p:cTn id="217" dur="166" decel="50000">
                                          <p:stCondLst>
                                            <p:cond delay="1834"/>
                                          </p:stCondLst>
                                        </p:cTn>
                                        <p:tgtEl>
                                          <p:spTgt spid="29"/>
                                        </p:tgtEl>
                                      </p:cBhvr>
                                      <p:to x="100000" y="100000"/>
                                    </p:animScale>
                                  </p:childTnLst>
                                </p:cTn>
                              </p:par>
                              <p:par>
                                <p:cTn id="218" presetID="26" presetClass="entr" presetSubtype="0" fill="hold" grpId="0" nodeType="withEffect">
                                  <p:stCondLst>
                                    <p:cond delay="0"/>
                                  </p:stCondLst>
                                  <p:childTnLst>
                                    <p:set>
                                      <p:cBhvr>
                                        <p:cTn id="219" dur="1" fill="hold">
                                          <p:stCondLst>
                                            <p:cond delay="0"/>
                                          </p:stCondLst>
                                        </p:cTn>
                                        <p:tgtEl>
                                          <p:spTgt spid="30"/>
                                        </p:tgtEl>
                                        <p:attrNameLst>
                                          <p:attrName>style.visibility</p:attrName>
                                        </p:attrNameLst>
                                      </p:cBhvr>
                                      <p:to>
                                        <p:strVal val="visible"/>
                                      </p:to>
                                    </p:set>
                                    <p:animEffect transition="in" filter="wipe(down)">
                                      <p:cBhvr>
                                        <p:cTn id="220" dur="580">
                                          <p:stCondLst>
                                            <p:cond delay="0"/>
                                          </p:stCondLst>
                                        </p:cTn>
                                        <p:tgtEl>
                                          <p:spTgt spid="30"/>
                                        </p:tgtEl>
                                      </p:cBhvr>
                                    </p:animEffect>
                                    <p:anim calcmode="lin" valueType="num">
                                      <p:cBhvr>
                                        <p:cTn id="221"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26" dur="26">
                                          <p:stCondLst>
                                            <p:cond delay="650"/>
                                          </p:stCondLst>
                                        </p:cTn>
                                        <p:tgtEl>
                                          <p:spTgt spid="30"/>
                                        </p:tgtEl>
                                      </p:cBhvr>
                                      <p:to x="100000" y="60000"/>
                                    </p:animScale>
                                    <p:animScale>
                                      <p:cBhvr>
                                        <p:cTn id="227" dur="166" decel="50000">
                                          <p:stCondLst>
                                            <p:cond delay="676"/>
                                          </p:stCondLst>
                                        </p:cTn>
                                        <p:tgtEl>
                                          <p:spTgt spid="30"/>
                                        </p:tgtEl>
                                      </p:cBhvr>
                                      <p:to x="100000" y="100000"/>
                                    </p:animScale>
                                    <p:animScale>
                                      <p:cBhvr>
                                        <p:cTn id="228" dur="26">
                                          <p:stCondLst>
                                            <p:cond delay="1312"/>
                                          </p:stCondLst>
                                        </p:cTn>
                                        <p:tgtEl>
                                          <p:spTgt spid="30"/>
                                        </p:tgtEl>
                                      </p:cBhvr>
                                      <p:to x="100000" y="80000"/>
                                    </p:animScale>
                                    <p:animScale>
                                      <p:cBhvr>
                                        <p:cTn id="229" dur="166" decel="50000">
                                          <p:stCondLst>
                                            <p:cond delay="1338"/>
                                          </p:stCondLst>
                                        </p:cTn>
                                        <p:tgtEl>
                                          <p:spTgt spid="30"/>
                                        </p:tgtEl>
                                      </p:cBhvr>
                                      <p:to x="100000" y="100000"/>
                                    </p:animScale>
                                    <p:animScale>
                                      <p:cBhvr>
                                        <p:cTn id="230" dur="26">
                                          <p:stCondLst>
                                            <p:cond delay="1642"/>
                                          </p:stCondLst>
                                        </p:cTn>
                                        <p:tgtEl>
                                          <p:spTgt spid="30"/>
                                        </p:tgtEl>
                                      </p:cBhvr>
                                      <p:to x="100000" y="90000"/>
                                    </p:animScale>
                                    <p:animScale>
                                      <p:cBhvr>
                                        <p:cTn id="231" dur="166" decel="50000">
                                          <p:stCondLst>
                                            <p:cond delay="1668"/>
                                          </p:stCondLst>
                                        </p:cTn>
                                        <p:tgtEl>
                                          <p:spTgt spid="30"/>
                                        </p:tgtEl>
                                      </p:cBhvr>
                                      <p:to x="100000" y="100000"/>
                                    </p:animScale>
                                    <p:animScale>
                                      <p:cBhvr>
                                        <p:cTn id="232" dur="26">
                                          <p:stCondLst>
                                            <p:cond delay="1808"/>
                                          </p:stCondLst>
                                        </p:cTn>
                                        <p:tgtEl>
                                          <p:spTgt spid="30"/>
                                        </p:tgtEl>
                                      </p:cBhvr>
                                      <p:to x="100000" y="95000"/>
                                    </p:animScale>
                                    <p:animScale>
                                      <p:cBhvr>
                                        <p:cTn id="233" dur="166" decel="50000">
                                          <p:stCondLst>
                                            <p:cond delay="1834"/>
                                          </p:stCondLst>
                                        </p:cTn>
                                        <p:tgtEl>
                                          <p:spTgt spid="30"/>
                                        </p:tgtEl>
                                      </p:cBhvr>
                                      <p:to x="100000" y="100000"/>
                                    </p:animScale>
                                  </p:childTnLst>
                                </p:cTn>
                              </p:par>
                              <p:par>
                                <p:cTn id="234" presetID="26" presetClass="entr" presetSubtype="0" fill="hold" grpId="0" nodeType="withEffect">
                                  <p:stCondLst>
                                    <p:cond delay="400"/>
                                  </p:stCondLst>
                                  <p:childTnLst>
                                    <p:set>
                                      <p:cBhvr>
                                        <p:cTn id="235" dur="1" fill="hold">
                                          <p:stCondLst>
                                            <p:cond delay="0"/>
                                          </p:stCondLst>
                                        </p:cTn>
                                        <p:tgtEl>
                                          <p:spTgt spid="31"/>
                                        </p:tgtEl>
                                        <p:attrNameLst>
                                          <p:attrName>style.visibility</p:attrName>
                                        </p:attrNameLst>
                                      </p:cBhvr>
                                      <p:to>
                                        <p:strVal val="visible"/>
                                      </p:to>
                                    </p:set>
                                    <p:animEffect transition="in" filter="wipe(down)">
                                      <p:cBhvr>
                                        <p:cTn id="236" dur="580">
                                          <p:stCondLst>
                                            <p:cond delay="0"/>
                                          </p:stCondLst>
                                        </p:cTn>
                                        <p:tgtEl>
                                          <p:spTgt spid="31"/>
                                        </p:tgtEl>
                                      </p:cBhvr>
                                    </p:animEffect>
                                    <p:anim calcmode="lin" valueType="num">
                                      <p:cBhvr>
                                        <p:cTn id="237"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42" dur="26">
                                          <p:stCondLst>
                                            <p:cond delay="650"/>
                                          </p:stCondLst>
                                        </p:cTn>
                                        <p:tgtEl>
                                          <p:spTgt spid="31"/>
                                        </p:tgtEl>
                                      </p:cBhvr>
                                      <p:to x="100000" y="60000"/>
                                    </p:animScale>
                                    <p:animScale>
                                      <p:cBhvr>
                                        <p:cTn id="243" dur="166" decel="50000">
                                          <p:stCondLst>
                                            <p:cond delay="676"/>
                                          </p:stCondLst>
                                        </p:cTn>
                                        <p:tgtEl>
                                          <p:spTgt spid="31"/>
                                        </p:tgtEl>
                                      </p:cBhvr>
                                      <p:to x="100000" y="100000"/>
                                    </p:animScale>
                                    <p:animScale>
                                      <p:cBhvr>
                                        <p:cTn id="244" dur="26">
                                          <p:stCondLst>
                                            <p:cond delay="1312"/>
                                          </p:stCondLst>
                                        </p:cTn>
                                        <p:tgtEl>
                                          <p:spTgt spid="31"/>
                                        </p:tgtEl>
                                      </p:cBhvr>
                                      <p:to x="100000" y="80000"/>
                                    </p:animScale>
                                    <p:animScale>
                                      <p:cBhvr>
                                        <p:cTn id="245" dur="166" decel="50000">
                                          <p:stCondLst>
                                            <p:cond delay="1338"/>
                                          </p:stCondLst>
                                        </p:cTn>
                                        <p:tgtEl>
                                          <p:spTgt spid="31"/>
                                        </p:tgtEl>
                                      </p:cBhvr>
                                      <p:to x="100000" y="100000"/>
                                    </p:animScale>
                                    <p:animScale>
                                      <p:cBhvr>
                                        <p:cTn id="246" dur="26">
                                          <p:stCondLst>
                                            <p:cond delay="1642"/>
                                          </p:stCondLst>
                                        </p:cTn>
                                        <p:tgtEl>
                                          <p:spTgt spid="31"/>
                                        </p:tgtEl>
                                      </p:cBhvr>
                                      <p:to x="100000" y="90000"/>
                                    </p:animScale>
                                    <p:animScale>
                                      <p:cBhvr>
                                        <p:cTn id="247" dur="166" decel="50000">
                                          <p:stCondLst>
                                            <p:cond delay="1668"/>
                                          </p:stCondLst>
                                        </p:cTn>
                                        <p:tgtEl>
                                          <p:spTgt spid="31"/>
                                        </p:tgtEl>
                                      </p:cBhvr>
                                      <p:to x="100000" y="100000"/>
                                    </p:animScale>
                                    <p:animScale>
                                      <p:cBhvr>
                                        <p:cTn id="248" dur="26">
                                          <p:stCondLst>
                                            <p:cond delay="1808"/>
                                          </p:stCondLst>
                                        </p:cTn>
                                        <p:tgtEl>
                                          <p:spTgt spid="31"/>
                                        </p:tgtEl>
                                      </p:cBhvr>
                                      <p:to x="100000" y="95000"/>
                                    </p:animScale>
                                    <p:animScale>
                                      <p:cBhvr>
                                        <p:cTn id="249" dur="166" decel="50000">
                                          <p:stCondLst>
                                            <p:cond delay="1834"/>
                                          </p:stCondLst>
                                        </p:cTn>
                                        <p:tgtEl>
                                          <p:spTgt spid="31"/>
                                        </p:tgtEl>
                                      </p:cBhvr>
                                      <p:to x="100000" y="100000"/>
                                    </p:animScale>
                                  </p:childTnLst>
                                </p:cTn>
                              </p:par>
                              <p:par>
                                <p:cTn id="250" presetID="26" presetClass="entr" presetSubtype="0" fill="hold" grpId="0" nodeType="withEffect">
                                  <p:stCondLst>
                                    <p:cond delay="0"/>
                                  </p:stCondLst>
                                  <p:childTnLst>
                                    <p:set>
                                      <p:cBhvr>
                                        <p:cTn id="251" dur="1" fill="hold">
                                          <p:stCondLst>
                                            <p:cond delay="0"/>
                                          </p:stCondLst>
                                        </p:cTn>
                                        <p:tgtEl>
                                          <p:spTgt spid="38"/>
                                        </p:tgtEl>
                                        <p:attrNameLst>
                                          <p:attrName>style.visibility</p:attrName>
                                        </p:attrNameLst>
                                      </p:cBhvr>
                                      <p:to>
                                        <p:strVal val="visible"/>
                                      </p:to>
                                    </p:set>
                                    <p:animEffect transition="in" filter="wipe(down)">
                                      <p:cBhvr>
                                        <p:cTn id="252" dur="580">
                                          <p:stCondLst>
                                            <p:cond delay="0"/>
                                          </p:stCondLst>
                                        </p:cTn>
                                        <p:tgtEl>
                                          <p:spTgt spid="38"/>
                                        </p:tgtEl>
                                      </p:cBhvr>
                                    </p:animEffect>
                                    <p:anim calcmode="lin" valueType="num">
                                      <p:cBhvr>
                                        <p:cTn id="253"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54"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55"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56"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57"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58" dur="26">
                                          <p:stCondLst>
                                            <p:cond delay="650"/>
                                          </p:stCondLst>
                                        </p:cTn>
                                        <p:tgtEl>
                                          <p:spTgt spid="38"/>
                                        </p:tgtEl>
                                      </p:cBhvr>
                                      <p:to x="100000" y="60000"/>
                                    </p:animScale>
                                    <p:animScale>
                                      <p:cBhvr>
                                        <p:cTn id="259" dur="166" decel="50000">
                                          <p:stCondLst>
                                            <p:cond delay="676"/>
                                          </p:stCondLst>
                                        </p:cTn>
                                        <p:tgtEl>
                                          <p:spTgt spid="38"/>
                                        </p:tgtEl>
                                      </p:cBhvr>
                                      <p:to x="100000" y="100000"/>
                                    </p:animScale>
                                    <p:animScale>
                                      <p:cBhvr>
                                        <p:cTn id="260" dur="26">
                                          <p:stCondLst>
                                            <p:cond delay="1312"/>
                                          </p:stCondLst>
                                        </p:cTn>
                                        <p:tgtEl>
                                          <p:spTgt spid="38"/>
                                        </p:tgtEl>
                                      </p:cBhvr>
                                      <p:to x="100000" y="80000"/>
                                    </p:animScale>
                                    <p:animScale>
                                      <p:cBhvr>
                                        <p:cTn id="261" dur="166" decel="50000">
                                          <p:stCondLst>
                                            <p:cond delay="1338"/>
                                          </p:stCondLst>
                                        </p:cTn>
                                        <p:tgtEl>
                                          <p:spTgt spid="38"/>
                                        </p:tgtEl>
                                      </p:cBhvr>
                                      <p:to x="100000" y="100000"/>
                                    </p:animScale>
                                    <p:animScale>
                                      <p:cBhvr>
                                        <p:cTn id="262" dur="26">
                                          <p:stCondLst>
                                            <p:cond delay="1642"/>
                                          </p:stCondLst>
                                        </p:cTn>
                                        <p:tgtEl>
                                          <p:spTgt spid="38"/>
                                        </p:tgtEl>
                                      </p:cBhvr>
                                      <p:to x="100000" y="90000"/>
                                    </p:animScale>
                                    <p:animScale>
                                      <p:cBhvr>
                                        <p:cTn id="263" dur="166" decel="50000">
                                          <p:stCondLst>
                                            <p:cond delay="1668"/>
                                          </p:stCondLst>
                                        </p:cTn>
                                        <p:tgtEl>
                                          <p:spTgt spid="38"/>
                                        </p:tgtEl>
                                      </p:cBhvr>
                                      <p:to x="100000" y="100000"/>
                                    </p:animScale>
                                    <p:animScale>
                                      <p:cBhvr>
                                        <p:cTn id="264" dur="26">
                                          <p:stCondLst>
                                            <p:cond delay="1808"/>
                                          </p:stCondLst>
                                        </p:cTn>
                                        <p:tgtEl>
                                          <p:spTgt spid="38"/>
                                        </p:tgtEl>
                                      </p:cBhvr>
                                      <p:to x="100000" y="95000"/>
                                    </p:animScale>
                                    <p:animScale>
                                      <p:cBhvr>
                                        <p:cTn id="265" dur="166" decel="50000">
                                          <p:stCondLst>
                                            <p:cond delay="1834"/>
                                          </p:stCondLst>
                                        </p:cTn>
                                        <p:tgtEl>
                                          <p:spTgt spid="38"/>
                                        </p:tgtEl>
                                      </p:cBhvr>
                                      <p:to x="100000" y="100000"/>
                                    </p:animScale>
                                  </p:childTnLst>
                                </p:cTn>
                              </p:par>
                              <p:par>
                                <p:cTn id="266" presetID="10" presetClass="entr" presetSubtype="0" fill="hold" nodeType="withEffect">
                                  <p:stCondLst>
                                    <p:cond delay="0"/>
                                  </p:stCondLst>
                                  <p:childTnLst>
                                    <p:set>
                                      <p:cBhvr>
                                        <p:cTn id="267" dur="1" fill="hold">
                                          <p:stCondLst>
                                            <p:cond delay="0"/>
                                          </p:stCondLst>
                                        </p:cTn>
                                        <p:tgtEl>
                                          <p:spTgt spid="16"/>
                                        </p:tgtEl>
                                        <p:attrNameLst>
                                          <p:attrName>style.visibility</p:attrName>
                                        </p:attrNameLst>
                                      </p:cBhvr>
                                      <p:to>
                                        <p:strVal val="visible"/>
                                      </p:to>
                                    </p:set>
                                    <p:animEffect transition="in" filter="fade">
                                      <p:cBhvr>
                                        <p:cTn id="268" dur="2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7"/>
          <p:cNvSpPr>
            <a:spLocks noChangeAspect="1"/>
          </p:cNvSpPr>
          <p:nvPr/>
        </p:nvSpPr>
        <p:spPr>
          <a:xfrm flipH="1">
            <a:off x="3000272" y="2212755"/>
            <a:ext cx="1231045" cy="1319621"/>
          </a:xfrm>
          <a:custGeom>
            <a:avLst/>
            <a:gdLst>
              <a:gd name="connsiteX0" fmla="*/ 127702 w 1244522"/>
              <a:gd name="connsiteY0" fmla="*/ 27138 h 1334067"/>
              <a:gd name="connsiteX1" fmla="*/ 132008 w 1244522"/>
              <a:gd name="connsiteY1" fmla="*/ 24801 h 1334067"/>
              <a:gd name="connsiteX2" fmla="*/ 136192 w 1244522"/>
              <a:gd name="connsiteY2" fmla="*/ 22236 h 1334067"/>
              <a:gd name="connsiteX3" fmla="*/ 137926 w 1244522"/>
              <a:gd name="connsiteY3" fmla="*/ 21590 h 1334067"/>
              <a:gd name="connsiteX4" fmla="*/ 154694 w 1244522"/>
              <a:gd name="connsiteY4" fmla="*/ 12487 h 1334067"/>
              <a:gd name="connsiteX5" fmla="*/ 216545 w 1244522"/>
              <a:gd name="connsiteY5" fmla="*/ 0 h 1334067"/>
              <a:gd name="connsiteX6" fmla="*/ 789065 w 1244522"/>
              <a:gd name="connsiteY6" fmla="*/ 0 h 1334067"/>
              <a:gd name="connsiteX7" fmla="*/ 850917 w 1244522"/>
              <a:gd name="connsiteY7" fmla="*/ 12487 h 1334067"/>
              <a:gd name="connsiteX8" fmla="*/ 867686 w 1244522"/>
              <a:gd name="connsiteY8" fmla="*/ 21589 h 1334067"/>
              <a:gd name="connsiteX9" fmla="*/ 869418 w 1244522"/>
              <a:gd name="connsiteY9" fmla="*/ 22236 h 1334067"/>
              <a:gd name="connsiteX10" fmla="*/ 873599 w 1244522"/>
              <a:gd name="connsiteY10" fmla="*/ 24799 h 1334067"/>
              <a:gd name="connsiteX11" fmla="*/ 877909 w 1244522"/>
              <a:gd name="connsiteY11" fmla="*/ 27138 h 1334067"/>
              <a:gd name="connsiteX12" fmla="*/ 879335 w 1244522"/>
              <a:gd name="connsiteY12" fmla="*/ 28315 h 1334067"/>
              <a:gd name="connsiteX13" fmla="*/ 895603 w 1244522"/>
              <a:gd name="connsiteY13" fmla="*/ 38286 h 1334067"/>
              <a:gd name="connsiteX14" fmla="*/ 937343 w 1244522"/>
              <a:gd name="connsiteY14" fmla="*/ 85608 h 1334067"/>
              <a:gd name="connsiteX15" fmla="*/ 1223603 w 1244522"/>
              <a:gd name="connsiteY15" fmla="*/ 581425 h 1334067"/>
              <a:gd name="connsiteX16" fmla="*/ 1243715 w 1244522"/>
              <a:gd name="connsiteY16" fmla="*/ 641234 h 1334067"/>
              <a:gd name="connsiteX17" fmla="*/ 1244216 w 1244522"/>
              <a:gd name="connsiteY17" fmla="*/ 660306 h 1334067"/>
              <a:gd name="connsiteX18" fmla="*/ 1244522 w 1244522"/>
              <a:gd name="connsiteY18" fmla="*/ 662131 h 1334067"/>
              <a:gd name="connsiteX19" fmla="*/ 1244394 w 1244522"/>
              <a:gd name="connsiteY19" fmla="*/ 667036 h 1334067"/>
              <a:gd name="connsiteX20" fmla="*/ 1244522 w 1244522"/>
              <a:gd name="connsiteY20" fmla="*/ 671935 h 1334067"/>
              <a:gd name="connsiteX21" fmla="*/ 1244216 w 1244522"/>
              <a:gd name="connsiteY21" fmla="*/ 673757 h 1334067"/>
              <a:gd name="connsiteX22" fmla="*/ 1243714 w 1244522"/>
              <a:gd name="connsiteY22" fmla="*/ 692832 h 1334067"/>
              <a:gd name="connsiteX23" fmla="*/ 1223603 w 1244522"/>
              <a:gd name="connsiteY23" fmla="*/ 752641 h 1334067"/>
              <a:gd name="connsiteX24" fmla="*/ 937344 w 1244522"/>
              <a:gd name="connsiteY24" fmla="*/ 1248458 h 1334067"/>
              <a:gd name="connsiteX25" fmla="*/ 895603 w 1244522"/>
              <a:gd name="connsiteY25" fmla="*/ 1295779 h 1334067"/>
              <a:gd name="connsiteX26" fmla="*/ 879335 w 1244522"/>
              <a:gd name="connsiteY26" fmla="*/ 1305751 h 1334067"/>
              <a:gd name="connsiteX27" fmla="*/ 877908 w 1244522"/>
              <a:gd name="connsiteY27" fmla="*/ 1306927 h 1334067"/>
              <a:gd name="connsiteX28" fmla="*/ 873602 w 1244522"/>
              <a:gd name="connsiteY28" fmla="*/ 1309266 h 1334067"/>
              <a:gd name="connsiteX29" fmla="*/ 869419 w 1244522"/>
              <a:gd name="connsiteY29" fmla="*/ 1311829 h 1334067"/>
              <a:gd name="connsiteX30" fmla="*/ 867686 w 1244522"/>
              <a:gd name="connsiteY30" fmla="*/ 1312477 h 1334067"/>
              <a:gd name="connsiteX31" fmla="*/ 850917 w 1244522"/>
              <a:gd name="connsiteY31" fmla="*/ 1321579 h 1334067"/>
              <a:gd name="connsiteX32" fmla="*/ 789065 w 1244522"/>
              <a:gd name="connsiteY32" fmla="*/ 1334066 h 1334067"/>
              <a:gd name="connsiteX33" fmla="*/ 216545 w 1244522"/>
              <a:gd name="connsiteY33" fmla="*/ 1334067 h 1334067"/>
              <a:gd name="connsiteX34" fmla="*/ 127702 w 1244522"/>
              <a:gd name="connsiteY34" fmla="*/ 1306927 h 1334067"/>
              <a:gd name="connsiteX35" fmla="*/ 122492 w 1244522"/>
              <a:gd name="connsiteY35" fmla="*/ 1302629 h 1334067"/>
              <a:gd name="connsiteX36" fmla="*/ 110008 w 1244522"/>
              <a:gd name="connsiteY36" fmla="*/ 1295779 h 1334067"/>
              <a:gd name="connsiteX37" fmla="*/ 68268 w 1244522"/>
              <a:gd name="connsiteY37" fmla="*/ 1248457 h 1334067"/>
              <a:gd name="connsiteX38" fmla="*/ 0 w 1244522"/>
              <a:gd name="connsiteY38" fmla="*/ 1130213 h 1334067"/>
              <a:gd name="connsiteX39" fmla="*/ 79808 w 1244522"/>
              <a:gd name="connsiteY39" fmla="*/ 1072746 h 1334067"/>
              <a:gd name="connsiteX40" fmla="*/ 196492 w 1244522"/>
              <a:gd name="connsiteY40" fmla="*/ 350790 h 1334067"/>
              <a:gd name="connsiteX41" fmla="*/ 44494 w 1244522"/>
              <a:gd name="connsiteY41" fmla="*/ 178467 h 1334067"/>
              <a:gd name="connsiteX42" fmla="*/ 22455 w 1244522"/>
              <a:gd name="connsiteY42" fmla="*/ 164958 h 1334067"/>
              <a:gd name="connsiteX43" fmla="*/ 68268 w 1244522"/>
              <a:gd name="connsiteY43" fmla="*/ 85608 h 1334067"/>
              <a:gd name="connsiteX44" fmla="*/ 110008 w 1244522"/>
              <a:gd name="connsiteY44" fmla="*/ 38286 h 1334067"/>
              <a:gd name="connsiteX45" fmla="*/ 126276 w 1244522"/>
              <a:gd name="connsiteY45" fmla="*/ 28314 h 1334067"/>
              <a:gd name="connsiteX46" fmla="*/ 127702 w 1244522"/>
              <a:gd name="connsiteY46" fmla="*/ 27138 h 133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4522" h="1334067">
                <a:moveTo>
                  <a:pt x="127702" y="27138"/>
                </a:moveTo>
                <a:lnTo>
                  <a:pt x="132008" y="24801"/>
                </a:lnTo>
                <a:lnTo>
                  <a:pt x="136192" y="22236"/>
                </a:lnTo>
                <a:lnTo>
                  <a:pt x="137926" y="21590"/>
                </a:lnTo>
                <a:lnTo>
                  <a:pt x="154694" y="12487"/>
                </a:lnTo>
                <a:cubicBezTo>
                  <a:pt x="173704" y="4447"/>
                  <a:pt x="194606" y="0"/>
                  <a:pt x="216545" y="0"/>
                </a:cubicBezTo>
                <a:lnTo>
                  <a:pt x="789065" y="0"/>
                </a:lnTo>
                <a:cubicBezTo>
                  <a:pt x="811004" y="0"/>
                  <a:pt x="831906" y="4447"/>
                  <a:pt x="850917" y="12487"/>
                </a:cubicBezTo>
                <a:lnTo>
                  <a:pt x="867686" y="21589"/>
                </a:lnTo>
                <a:lnTo>
                  <a:pt x="869418" y="22236"/>
                </a:lnTo>
                <a:lnTo>
                  <a:pt x="873599" y="24799"/>
                </a:lnTo>
                <a:lnTo>
                  <a:pt x="877909" y="27138"/>
                </a:lnTo>
                <a:lnTo>
                  <a:pt x="879335" y="28315"/>
                </a:lnTo>
                <a:lnTo>
                  <a:pt x="895603" y="38286"/>
                </a:lnTo>
                <a:cubicBezTo>
                  <a:pt x="912072" y="50730"/>
                  <a:pt x="926373" y="66608"/>
                  <a:pt x="937343" y="85608"/>
                </a:cubicBezTo>
                <a:lnTo>
                  <a:pt x="1223603" y="581425"/>
                </a:lnTo>
                <a:cubicBezTo>
                  <a:pt x="1234573" y="600426"/>
                  <a:pt x="1241173" y="620749"/>
                  <a:pt x="1243715" y="641234"/>
                </a:cubicBezTo>
                <a:lnTo>
                  <a:pt x="1244216" y="660306"/>
                </a:lnTo>
                <a:lnTo>
                  <a:pt x="1244522" y="662131"/>
                </a:lnTo>
                <a:lnTo>
                  <a:pt x="1244394" y="667036"/>
                </a:lnTo>
                <a:lnTo>
                  <a:pt x="1244522" y="671935"/>
                </a:lnTo>
                <a:lnTo>
                  <a:pt x="1244216" y="673757"/>
                </a:lnTo>
                <a:lnTo>
                  <a:pt x="1243714" y="692832"/>
                </a:lnTo>
                <a:cubicBezTo>
                  <a:pt x="1241172" y="713316"/>
                  <a:pt x="1234573" y="733641"/>
                  <a:pt x="1223603" y="752641"/>
                </a:cubicBezTo>
                <a:lnTo>
                  <a:pt x="937344" y="1248458"/>
                </a:lnTo>
                <a:cubicBezTo>
                  <a:pt x="926373" y="1267458"/>
                  <a:pt x="912072" y="1283336"/>
                  <a:pt x="895603" y="1295779"/>
                </a:cubicBezTo>
                <a:lnTo>
                  <a:pt x="879335" y="1305751"/>
                </a:lnTo>
                <a:lnTo>
                  <a:pt x="877908" y="1306927"/>
                </a:lnTo>
                <a:lnTo>
                  <a:pt x="873602" y="1309266"/>
                </a:lnTo>
                <a:lnTo>
                  <a:pt x="869419" y="1311829"/>
                </a:lnTo>
                <a:lnTo>
                  <a:pt x="867686" y="1312477"/>
                </a:lnTo>
                <a:lnTo>
                  <a:pt x="850917" y="1321579"/>
                </a:lnTo>
                <a:cubicBezTo>
                  <a:pt x="831906" y="1329619"/>
                  <a:pt x="811005" y="1334065"/>
                  <a:pt x="789065" y="1334066"/>
                </a:cubicBezTo>
                <a:lnTo>
                  <a:pt x="216545" y="1334067"/>
                </a:lnTo>
                <a:cubicBezTo>
                  <a:pt x="183636" y="1334066"/>
                  <a:pt x="153063" y="1324061"/>
                  <a:pt x="127702" y="1306927"/>
                </a:cubicBezTo>
                <a:lnTo>
                  <a:pt x="122492" y="1302629"/>
                </a:lnTo>
                <a:lnTo>
                  <a:pt x="110008" y="1295779"/>
                </a:lnTo>
                <a:cubicBezTo>
                  <a:pt x="93539" y="1283336"/>
                  <a:pt x="79238" y="1267458"/>
                  <a:pt x="68268" y="1248457"/>
                </a:cubicBezTo>
                <a:lnTo>
                  <a:pt x="0" y="1130213"/>
                </a:lnTo>
                <a:lnTo>
                  <a:pt x="79808" y="1072746"/>
                </a:lnTo>
                <a:cubicBezTo>
                  <a:pt x="281183" y="894178"/>
                  <a:pt x="336307" y="592957"/>
                  <a:pt x="196492" y="350790"/>
                </a:cubicBezTo>
                <a:cubicBezTo>
                  <a:pt x="156545" y="281599"/>
                  <a:pt x="104466" y="223780"/>
                  <a:pt x="44494" y="178467"/>
                </a:cubicBezTo>
                <a:lnTo>
                  <a:pt x="22455" y="164958"/>
                </a:lnTo>
                <a:lnTo>
                  <a:pt x="68268" y="85608"/>
                </a:lnTo>
                <a:cubicBezTo>
                  <a:pt x="79238" y="66608"/>
                  <a:pt x="93539" y="50729"/>
                  <a:pt x="110008" y="38286"/>
                </a:cubicBezTo>
                <a:lnTo>
                  <a:pt x="126276" y="28314"/>
                </a:lnTo>
                <a:lnTo>
                  <a:pt x="127702" y="27138"/>
                </a:lnTo>
                <a:close/>
              </a:path>
            </a:pathLst>
          </a:cu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8" name="任意多边形 7"/>
          <p:cNvSpPr>
            <a:spLocks noChangeAspect="1"/>
          </p:cNvSpPr>
          <p:nvPr/>
        </p:nvSpPr>
        <p:spPr>
          <a:xfrm>
            <a:off x="4766893" y="2212755"/>
            <a:ext cx="1231045" cy="1319621"/>
          </a:xfrm>
          <a:custGeom>
            <a:avLst/>
            <a:gdLst>
              <a:gd name="connsiteX0" fmla="*/ 127702 w 1244522"/>
              <a:gd name="connsiteY0" fmla="*/ 27138 h 1334067"/>
              <a:gd name="connsiteX1" fmla="*/ 132008 w 1244522"/>
              <a:gd name="connsiteY1" fmla="*/ 24801 h 1334067"/>
              <a:gd name="connsiteX2" fmla="*/ 136192 w 1244522"/>
              <a:gd name="connsiteY2" fmla="*/ 22236 h 1334067"/>
              <a:gd name="connsiteX3" fmla="*/ 137926 w 1244522"/>
              <a:gd name="connsiteY3" fmla="*/ 21590 h 1334067"/>
              <a:gd name="connsiteX4" fmla="*/ 154694 w 1244522"/>
              <a:gd name="connsiteY4" fmla="*/ 12487 h 1334067"/>
              <a:gd name="connsiteX5" fmla="*/ 216545 w 1244522"/>
              <a:gd name="connsiteY5" fmla="*/ 0 h 1334067"/>
              <a:gd name="connsiteX6" fmla="*/ 789065 w 1244522"/>
              <a:gd name="connsiteY6" fmla="*/ 0 h 1334067"/>
              <a:gd name="connsiteX7" fmla="*/ 850917 w 1244522"/>
              <a:gd name="connsiteY7" fmla="*/ 12487 h 1334067"/>
              <a:gd name="connsiteX8" fmla="*/ 867686 w 1244522"/>
              <a:gd name="connsiteY8" fmla="*/ 21589 h 1334067"/>
              <a:gd name="connsiteX9" fmla="*/ 869418 w 1244522"/>
              <a:gd name="connsiteY9" fmla="*/ 22236 h 1334067"/>
              <a:gd name="connsiteX10" fmla="*/ 873599 w 1244522"/>
              <a:gd name="connsiteY10" fmla="*/ 24799 h 1334067"/>
              <a:gd name="connsiteX11" fmla="*/ 877909 w 1244522"/>
              <a:gd name="connsiteY11" fmla="*/ 27138 h 1334067"/>
              <a:gd name="connsiteX12" fmla="*/ 879335 w 1244522"/>
              <a:gd name="connsiteY12" fmla="*/ 28315 h 1334067"/>
              <a:gd name="connsiteX13" fmla="*/ 895603 w 1244522"/>
              <a:gd name="connsiteY13" fmla="*/ 38286 h 1334067"/>
              <a:gd name="connsiteX14" fmla="*/ 937343 w 1244522"/>
              <a:gd name="connsiteY14" fmla="*/ 85608 h 1334067"/>
              <a:gd name="connsiteX15" fmla="*/ 1223603 w 1244522"/>
              <a:gd name="connsiteY15" fmla="*/ 581425 h 1334067"/>
              <a:gd name="connsiteX16" fmla="*/ 1243715 w 1244522"/>
              <a:gd name="connsiteY16" fmla="*/ 641234 h 1334067"/>
              <a:gd name="connsiteX17" fmla="*/ 1244216 w 1244522"/>
              <a:gd name="connsiteY17" fmla="*/ 660306 h 1334067"/>
              <a:gd name="connsiteX18" fmla="*/ 1244522 w 1244522"/>
              <a:gd name="connsiteY18" fmla="*/ 662131 h 1334067"/>
              <a:gd name="connsiteX19" fmla="*/ 1244394 w 1244522"/>
              <a:gd name="connsiteY19" fmla="*/ 667036 h 1334067"/>
              <a:gd name="connsiteX20" fmla="*/ 1244522 w 1244522"/>
              <a:gd name="connsiteY20" fmla="*/ 671935 h 1334067"/>
              <a:gd name="connsiteX21" fmla="*/ 1244216 w 1244522"/>
              <a:gd name="connsiteY21" fmla="*/ 673757 h 1334067"/>
              <a:gd name="connsiteX22" fmla="*/ 1243714 w 1244522"/>
              <a:gd name="connsiteY22" fmla="*/ 692832 h 1334067"/>
              <a:gd name="connsiteX23" fmla="*/ 1223603 w 1244522"/>
              <a:gd name="connsiteY23" fmla="*/ 752641 h 1334067"/>
              <a:gd name="connsiteX24" fmla="*/ 937344 w 1244522"/>
              <a:gd name="connsiteY24" fmla="*/ 1248458 h 1334067"/>
              <a:gd name="connsiteX25" fmla="*/ 895603 w 1244522"/>
              <a:gd name="connsiteY25" fmla="*/ 1295779 h 1334067"/>
              <a:gd name="connsiteX26" fmla="*/ 879335 w 1244522"/>
              <a:gd name="connsiteY26" fmla="*/ 1305751 h 1334067"/>
              <a:gd name="connsiteX27" fmla="*/ 877908 w 1244522"/>
              <a:gd name="connsiteY27" fmla="*/ 1306927 h 1334067"/>
              <a:gd name="connsiteX28" fmla="*/ 873602 w 1244522"/>
              <a:gd name="connsiteY28" fmla="*/ 1309266 h 1334067"/>
              <a:gd name="connsiteX29" fmla="*/ 869419 w 1244522"/>
              <a:gd name="connsiteY29" fmla="*/ 1311829 h 1334067"/>
              <a:gd name="connsiteX30" fmla="*/ 867686 w 1244522"/>
              <a:gd name="connsiteY30" fmla="*/ 1312477 h 1334067"/>
              <a:gd name="connsiteX31" fmla="*/ 850917 w 1244522"/>
              <a:gd name="connsiteY31" fmla="*/ 1321579 h 1334067"/>
              <a:gd name="connsiteX32" fmla="*/ 789065 w 1244522"/>
              <a:gd name="connsiteY32" fmla="*/ 1334066 h 1334067"/>
              <a:gd name="connsiteX33" fmla="*/ 216545 w 1244522"/>
              <a:gd name="connsiteY33" fmla="*/ 1334067 h 1334067"/>
              <a:gd name="connsiteX34" fmla="*/ 127702 w 1244522"/>
              <a:gd name="connsiteY34" fmla="*/ 1306927 h 1334067"/>
              <a:gd name="connsiteX35" fmla="*/ 122492 w 1244522"/>
              <a:gd name="connsiteY35" fmla="*/ 1302629 h 1334067"/>
              <a:gd name="connsiteX36" fmla="*/ 110008 w 1244522"/>
              <a:gd name="connsiteY36" fmla="*/ 1295779 h 1334067"/>
              <a:gd name="connsiteX37" fmla="*/ 68268 w 1244522"/>
              <a:gd name="connsiteY37" fmla="*/ 1248457 h 1334067"/>
              <a:gd name="connsiteX38" fmla="*/ 0 w 1244522"/>
              <a:gd name="connsiteY38" fmla="*/ 1130213 h 1334067"/>
              <a:gd name="connsiteX39" fmla="*/ 79808 w 1244522"/>
              <a:gd name="connsiteY39" fmla="*/ 1072746 h 1334067"/>
              <a:gd name="connsiteX40" fmla="*/ 196492 w 1244522"/>
              <a:gd name="connsiteY40" fmla="*/ 350790 h 1334067"/>
              <a:gd name="connsiteX41" fmla="*/ 44494 w 1244522"/>
              <a:gd name="connsiteY41" fmla="*/ 178467 h 1334067"/>
              <a:gd name="connsiteX42" fmla="*/ 22455 w 1244522"/>
              <a:gd name="connsiteY42" fmla="*/ 164958 h 1334067"/>
              <a:gd name="connsiteX43" fmla="*/ 68268 w 1244522"/>
              <a:gd name="connsiteY43" fmla="*/ 85608 h 1334067"/>
              <a:gd name="connsiteX44" fmla="*/ 110008 w 1244522"/>
              <a:gd name="connsiteY44" fmla="*/ 38286 h 1334067"/>
              <a:gd name="connsiteX45" fmla="*/ 126276 w 1244522"/>
              <a:gd name="connsiteY45" fmla="*/ 28314 h 1334067"/>
              <a:gd name="connsiteX46" fmla="*/ 127702 w 1244522"/>
              <a:gd name="connsiteY46" fmla="*/ 27138 h 133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4522" h="1334067">
                <a:moveTo>
                  <a:pt x="127702" y="27138"/>
                </a:moveTo>
                <a:lnTo>
                  <a:pt x="132008" y="24801"/>
                </a:lnTo>
                <a:lnTo>
                  <a:pt x="136192" y="22236"/>
                </a:lnTo>
                <a:lnTo>
                  <a:pt x="137926" y="21590"/>
                </a:lnTo>
                <a:lnTo>
                  <a:pt x="154694" y="12487"/>
                </a:lnTo>
                <a:cubicBezTo>
                  <a:pt x="173704" y="4447"/>
                  <a:pt x="194606" y="0"/>
                  <a:pt x="216545" y="0"/>
                </a:cubicBezTo>
                <a:lnTo>
                  <a:pt x="789065" y="0"/>
                </a:lnTo>
                <a:cubicBezTo>
                  <a:pt x="811004" y="0"/>
                  <a:pt x="831906" y="4447"/>
                  <a:pt x="850917" y="12487"/>
                </a:cubicBezTo>
                <a:lnTo>
                  <a:pt x="867686" y="21589"/>
                </a:lnTo>
                <a:lnTo>
                  <a:pt x="869418" y="22236"/>
                </a:lnTo>
                <a:lnTo>
                  <a:pt x="873599" y="24799"/>
                </a:lnTo>
                <a:lnTo>
                  <a:pt x="877909" y="27138"/>
                </a:lnTo>
                <a:lnTo>
                  <a:pt x="879335" y="28315"/>
                </a:lnTo>
                <a:lnTo>
                  <a:pt x="895603" y="38286"/>
                </a:lnTo>
                <a:cubicBezTo>
                  <a:pt x="912072" y="50730"/>
                  <a:pt x="926373" y="66608"/>
                  <a:pt x="937343" y="85608"/>
                </a:cubicBezTo>
                <a:lnTo>
                  <a:pt x="1223603" y="581425"/>
                </a:lnTo>
                <a:cubicBezTo>
                  <a:pt x="1234573" y="600426"/>
                  <a:pt x="1241173" y="620749"/>
                  <a:pt x="1243715" y="641234"/>
                </a:cubicBezTo>
                <a:lnTo>
                  <a:pt x="1244216" y="660306"/>
                </a:lnTo>
                <a:lnTo>
                  <a:pt x="1244522" y="662131"/>
                </a:lnTo>
                <a:lnTo>
                  <a:pt x="1244394" y="667036"/>
                </a:lnTo>
                <a:lnTo>
                  <a:pt x="1244522" y="671935"/>
                </a:lnTo>
                <a:lnTo>
                  <a:pt x="1244216" y="673757"/>
                </a:lnTo>
                <a:lnTo>
                  <a:pt x="1243714" y="692832"/>
                </a:lnTo>
                <a:cubicBezTo>
                  <a:pt x="1241172" y="713316"/>
                  <a:pt x="1234573" y="733641"/>
                  <a:pt x="1223603" y="752641"/>
                </a:cubicBezTo>
                <a:lnTo>
                  <a:pt x="937344" y="1248458"/>
                </a:lnTo>
                <a:cubicBezTo>
                  <a:pt x="926373" y="1267458"/>
                  <a:pt x="912072" y="1283336"/>
                  <a:pt x="895603" y="1295779"/>
                </a:cubicBezTo>
                <a:lnTo>
                  <a:pt x="879335" y="1305751"/>
                </a:lnTo>
                <a:lnTo>
                  <a:pt x="877908" y="1306927"/>
                </a:lnTo>
                <a:lnTo>
                  <a:pt x="873602" y="1309266"/>
                </a:lnTo>
                <a:lnTo>
                  <a:pt x="869419" y="1311829"/>
                </a:lnTo>
                <a:lnTo>
                  <a:pt x="867686" y="1312477"/>
                </a:lnTo>
                <a:lnTo>
                  <a:pt x="850917" y="1321579"/>
                </a:lnTo>
                <a:cubicBezTo>
                  <a:pt x="831906" y="1329619"/>
                  <a:pt x="811005" y="1334065"/>
                  <a:pt x="789065" y="1334066"/>
                </a:cubicBezTo>
                <a:lnTo>
                  <a:pt x="216545" y="1334067"/>
                </a:lnTo>
                <a:cubicBezTo>
                  <a:pt x="183636" y="1334066"/>
                  <a:pt x="153063" y="1324061"/>
                  <a:pt x="127702" y="1306927"/>
                </a:cubicBezTo>
                <a:lnTo>
                  <a:pt x="122492" y="1302629"/>
                </a:lnTo>
                <a:lnTo>
                  <a:pt x="110008" y="1295779"/>
                </a:lnTo>
                <a:cubicBezTo>
                  <a:pt x="93539" y="1283336"/>
                  <a:pt x="79238" y="1267458"/>
                  <a:pt x="68268" y="1248457"/>
                </a:cubicBezTo>
                <a:lnTo>
                  <a:pt x="0" y="1130213"/>
                </a:lnTo>
                <a:lnTo>
                  <a:pt x="79808" y="1072746"/>
                </a:lnTo>
                <a:cubicBezTo>
                  <a:pt x="281183" y="894178"/>
                  <a:pt x="336307" y="592957"/>
                  <a:pt x="196492" y="350790"/>
                </a:cubicBezTo>
                <a:cubicBezTo>
                  <a:pt x="156545" y="281599"/>
                  <a:pt x="104466" y="223780"/>
                  <a:pt x="44494" y="178467"/>
                </a:cubicBezTo>
                <a:lnTo>
                  <a:pt x="22455" y="164958"/>
                </a:lnTo>
                <a:lnTo>
                  <a:pt x="68268" y="85608"/>
                </a:lnTo>
                <a:cubicBezTo>
                  <a:pt x="79238" y="66608"/>
                  <a:pt x="93539" y="50729"/>
                  <a:pt x="110008" y="38286"/>
                </a:cubicBezTo>
                <a:lnTo>
                  <a:pt x="126276" y="28314"/>
                </a:lnTo>
                <a:lnTo>
                  <a:pt x="127702" y="27138"/>
                </a:lnTo>
                <a:close/>
              </a:path>
            </a:pathLst>
          </a:cu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grpSp>
        <p:nvGrpSpPr>
          <p:cNvPr id="31" name="组合 30"/>
          <p:cNvGrpSpPr/>
          <p:nvPr/>
        </p:nvGrpSpPr>
        <p:grpSpPr>
          <a:xfrm>
            <a:off x="4068065" y="2585036"/>
            <a:ext cx="856830" cy="597870"/>
            <a:chOff x="896938" y="3490913"/>
            <a:chExt cx="782637" cy="546100"/>
          </a:xfrm>
          <a:solidFill>
            <a:schemeClr val="accent3">
              <a:lumMod val="75000"/>
            </a:schemeClr>
          </a:solidFill>
        </p:grpSpPr>
        <p:sp>
          <p:nvSpPr>
            <p:cNvPr id="32" name="Freeform 90"/>
            <p:cNvSpPr>
              <a:spLocks/>
            </p:cNvSpPr>
            <p:nvPr/>
          </p:nvSpPr>
          <p:spPr bwMode="auto">
            <a:xfrm>
              <a:off x="896938" y="3998913"/>
              <a:ext cx="782637" cy="38100"/>
            </a:xfrm>
            <a:custGeom>
              <a:avLst/>
              <a:gdLst>
                <a:gd name="T0" fmla="*/ 305 w 306"/>
                <a:gd name="T1" fmla="*/ 0 h 15"/>
                <a:gd name="T2" fmla="*/ 1 w 306"/>
                <a:gd name="T3" fmla="*/ 0 h 15"/>
                <a:gd name="T4" fmla="*/ 0 w 306"/>
                <a:gd name="T5" fmla="*/ 4 h 15"/>
                <a:gd name="T6" fmla="*/ 10 w 306"/>
                <a:gd name="T7" fmla="*/ 15 h 15"/>
                <a:gd name="T8" fmla="*/ 296 w 306"/>
                <a:gd name="T9" fmla="*/ 15 h 15"/>
                <a:gd name="T10" fmla="*/ 306 w 306"/>
                <a:gd name="T11" fmla="*/ 4 h 15"/>
                <a:gd name="T12" fmla="*/ 305 w 30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306" h="15">
                  <a:moveTo>
                    <a:pt x="305" y="0"/>
                  </a:moveTo>
                  <a:cubicBezTo>
                    <a:pt x="1" y="0"/>
                    <a:pt x="1" y="0"/>
                    <a:pt x="1" y="0"/>
                  </a:cubicBezTo>
                  <a:cubicBezTo>
                    <a:pt x="1" y="2"/>
                    <a:pt x="0" y="3"/>
                    <a:pt x="0" y="4"/>
                  </a:cubicBezTo>
                  <a:cubicBezTo>
                    <a:pt x="0" y="10"/>
                    <a:pt x="5" y="15"/>
                    <a:pt x="10" y="15"/>
                  </a:cubicBezTo>
                  <a:cubicBezTo>
                    <a:pt x="296" y="15"/>
                    <a:pt x="296" y="15"/>
                    <a:pt x="296" y="15"/>
                  </a:cubicBezTo>
                  <a:cubicBezTo>
                    <a:pt x="301" y="15"/>
                    <a:pt x="306" y="10"/>
                    <a:pt x="306" y="4"/>
                  </a:cubicBezTo>
                  <a:cubicBezTo>
                    <a:pt x="306" y="3"/>
                    <a:pt x="305" y="2"/>
                    <a:pt x="3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91"/>
            <p:cNvSpPr>
              <a:spLocks noEditPoints="1"/>
            </p:cNvSpPr>
            <p:nvPr/>
          </p:nvSpPr>
          <p:spPr bwMode="auto">
            <a:xfrm>
              <a:off x="974725" y="3490913"/>
              <a:ext cx="627062" cy="398462"/>
            </a:xfrm>
            <a:custGeom>
              <a:avLst/>
              <a:gdLst>
                <a:gd name="T0" fmla="*/ 0 w 246"/>
                <a:gd name="T1" fmla="*/ 156 h 156"/>
                <a:gd name="T2" fmla="*/ 246 w 246"/>
                <a:gd name="T3" fmla="*/ 156 h 156"/>
                <a:gd name="T4" fmla="*/ 246 w 246"/>
                <a:gd name="T5" fmla="*/ 152 h 156"/>
                <a:gd name="T6" fmla="*/ 246 w 246"/>
                <a:gd name="T7" fmla="*/ 149 h 156"/>
                <a:gd name="T8" fmla="*/ 246 w 246"/>
                <a:gd name="T9" fmla="*/ 20 h 156"/>
                <a:gd name="T10" fmla="*/ 226 w 246"/>
                <a:gd name="T11" fmla="*/ 0 h 156"/>
                <a:gd name="T12" fmla="*/ 20 w 246"/>
                <a:gd name="T13" fmla="*/ 0 h 156"/>
                <a:gd name="T14" fmla="*/ 0 w 246"/>
                <a:gd name="T15" fmla="*/ 20 h 156"/>
                <a:gd name="T16" fmla="*/ 0 w 246"/>
                <a:gd name="T17" fmla="*/ 155 h 156"/>
                <a:gd name="T18" fmla="*/ 0 w 246"/>
                <a:gd name="T19" fmla="*/ 155 h 156"/>
                <a:gd name="T20" fmla="*/ 0 w 246"/>
                <a:gd name="T21" fmla="*/ 156 h 156"/>
                <a:gd name="T22" fmla="*/ 15 w 246"/>
                <a:gd name="T23" fmla="*/ 22 h 156"/>
                <a:gd name="T24" fmla="*/ 22 w 246"/>
                <a:gd name="T25" fmla="*/ 15 h 156"/>
                <a:gd name="T26" fmla="*/ 224 w 246"/>
                <a:gd name="T27" fmla="*/ 15 h 156"/>
                <a:gd name="T28" fmla="*/ 231 w 246"/>
                <a:gd name="T29" fmla="*/ 22 h 156"/>
                <a:gd name="T30" fmla="*/ 231 w 246"/>
                <a:gd name="T31" fmla="*/ 141 h 156"/>
                <a:gd name="T32" fmla="*/ 15 w 246"/>
                <a:gd name="T33" fmla="*/ 141 h 156"/>
                <a:gd name="T34" fmla="*/ 15 w 246"/>
                <a:gd name="T35" fmla="*/ 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156">
                  <a:moveTo>
                    <a:pt x="0" y="156"/>
                  </a:moveTo>
                  <a:cubicBezTo>
                    <a:pt x="246" y="156"/>
                    <a:pt x="246" y="156"/>
                    <a:pt x="246" y="156"/>
                  </a:cubicBezTo>
                  <a:cubicBezTo>
                    <a:pt x="246" y="152"/>
                    <a:pt x="246" y="152"/>
                    <a:pt x="246" y="152"/>
                  </a:cubicBezTo>
                  <a:cubicBezTo>
                    <a:pt x="246" y="149"/>
                    <a:pt x="246" y="149"/>
                    <a:pt x="246" y="149"/>
                  </a:cubicBezTo>
                  <a:cubicBezTo>
                    <a:pt x="246" y="20"/>
                    <a:pt x="246" y="20"/>
                    <a:pt x="246" y="20"/>
                  </a:cubicBezTo>
                  <a:cubicBezTo>
                    <a:pt x="246" y="9"/>
                    <a:pt x="237" y="0"/>
                    <a:pt x="226" y="0"/>
                  </a:cubicBezTo>
                  <a:cubicBezTo>
                    <a:pt x="20" y="0"/>
                    <a:pt x="20" y="0"/>
                    <a:pt x="20" y="0"/>
                  </a:cubicBezTo>
                  <a:cubicBezTo>
                    <a:pt x="9" y="0"/>
                    <a:pt x="0" y="9"/>
                    <a:pt x="0" y="20"/>
                  </a:cubicBezTo>
                  <a:cubicBezTo>
                    <a:pt x="0" y="155"/>
                    <a:pt x="0" y="155"/>
                    <a:pt x="0" y="155"/>
                  </a:cubicBezTo>
                  <a:cubicBezTo>
                    <a:pt x="0" y="155"/>
                    <a:pt x="0" y="155"/>
                    <a:pt x="0" y="155"/>
                  </a:cubicBezTo>
                  <a:lnTo>
                    <a:pt x="0" y="156"/>
                  </a:lnTo>
                  <a:close/>
                  <a:moveTo>
                    <a:pt x="15" y="22"/>
                  </a:moveTo>
                  <a:cubicBezTo>
                    <a:pt x="15" y="18"/>
                    <a:pt x="18" y="15"/>
                    <a:pt x="22" y="15"/>
                  </a:cubicBezTo>
                  <a:cubicBezTo>
                    <a:pt x="224" y="15"/>
                    <a:pt x="224" y="15"/>
                    <a:pt x="224" y="15"/>
                  </a:cubicBezTo>
                  <a:cubicBezTo>
                    <a:pt x="228" y="15"/>
                    <a:pt x="231" y="18"/>
                    <a:pt x="231" y="22"/>
                  </a:cubicBezTo>
                  <a:cubicBezTo>
                    <a:pt x="231" y="141"/>
                    <a:pt x="231" y="141"/>
                    <a:pt x="231" y="141"/>
                  </a:cubicBezTo>
                  <a:cubicBezTo>
                    <a:pt x="15" y="141"/>
                    <a:pt x="15" y="141"/>
                    <a:pt x="15" y="141"/>
                  </a:cubicBezTo>
                  <a:lnTo>
                    <a:pt x="1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93"/>
            <p:cNvSpPr>
              <a:spLocks noEditPoints="1"/>
            </p:cNvSpPr>
            <p:nvPr/>
          </p:nvSpPr>
          <p:spPr bwMode="auto">
            <a:xfrm>
              <a:off x="912813" y="3902075"/>
              <a:ext cx="750887" cy="79375"/>
            </a:xfrm>
            <a:custGeom>
              <a:avLst/>
              <a:gdLst>
                <a:gd name="T0" fmla="*/ 434 w 473"/>
                <a:gd name="T1" fmla="*/ 0 h 50"/>
                <a:gd name="T2" fmla="*/ 39 w 473"/>
                <a:gd name="T3" fmla="*/ 0 h 50"/>
                <a:gd name="T4" fmla="*/ 0 w 473"/>
                <a:gd name="T5" fmla="*/ 50 h 50"/>
                <a:gd name="T6" fmla="*/ 473 w 473"/>
                <a:gd name="T7" fmla="*/ 50 h 50"/>
                <a:gd name="T8" fmla="*/ 434 w 473"/>
                <a:gd name="T9" fmla="*/ 0 h 50"/>
                <a:gd name="T10" fmla="*/ 190 w 473"/>
                <a:gd name="T11" fmla="*/ 40 h 50"/>
                <a:gd name="T12" fmla="*/ 195 w 473"/>
                <a:gd name="T13" fmla="*/ 32 h 50"/>
                <a:gd name="T14" fmla="*/ 278 w 473"/>
                <a:gd name="T15" fmla="*/ 32 h 50"/>
                <a:gd name="T16" fmla="*/ 283 w 473"/>
                <a:gd name="T17" fmla="*/ 40 h 50"/>
                <a:gd name="T18" fmla="*/ 190 w 473"/>
                <a:gd name="T19" fmla="*/ 40 h 50"/>
                <a:gd name="T20" fmla="*/ 61 w 473"/>
                <a:gd name="T21" fmla="*/ 23 h 50"/>
                <a:gd name="T22" fmla="*/ 71 w 473"/>
                <a:gd name="T23" fmla="*/ 12 h 50"/>
                <a:gd name="T24" fmla="*/ 402 w 473"/>
                <a:gd name="T25" fmla="*/ 12 h 50"/>
                <a:gd name="T26" fmla="*/ 412 w 473"/>
                <a:gd name="T27" fmla="*/ 23 h 50"/>
                <a:gd name="T28" fmla="*/ 61 w 473"/>
                <a:gd name="T2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3" h="50">
                  <a:moveTo>
                    <a:pt x="434" y="0"/>
                  </a:moveTo>
                  <a:lnTo>
                    <a:pt x="39" y="0"/>
                  </a:lnTo>
                  <a:lnTo>
                    <a:pt x="0" y="50"/>
                  </a:lnTo>
                  <a:lnTo>
                    <a:pt x="473" y="50"/>
                  </a:lnTo>
                  <a:lnTo>
                    <a:pt x="434" y="0"/>
                  </a:lnTo>
                  <a:close/>
                  <a:moveTo>
                    <a:pt x="190" y="40"/>
                  </a:moveTo>
                  <a:lnTo>
                    <a:pt x="195" y="32"/>
                  </a:lnTo>
                  <a:lnTo>
                    <a:pt x="278" y="32"/>
                  </a:lnTo>
                  <a:lnTo>
                    <a:pt x="283" y="40"/>
                  </a:lnTo>
                  <a:lnTo>
                    <a:pt x="190" y="40"/>
                  </a:lnTo>
                  <a:close/>
                  <a:moveTo>
                    <a:pt x="61" y="23"/>
                  </a:moveTo>
                  <a:lnTo>
                    <a:pt x="71" y="12"/>
                  </a:lnTo>
                  <a:lnTo>
                    <a:pt x="402" y="12"/>
                  </a:lnTo>
                  <a:lnTo>
                    <a:pt x="412" y="23"/>
                  </a:lnTo>
                  <a:lnTo>
                    <a:pt x="6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3312136" y="2601722"/>
            <a:ext cx="499785" cy="547238"/>
            <a:chOff x="3465513" y="5773735"/>
            <a:chExt cx="612775" cy="614362"/>
          </a:xfrm>
          <a:solidFill>
            <a:schemeClr val="bg1">
              <a:lumMod val="95000"/>
            </a:schemeClr>
          </a:solidFill>
        </p:grpSpPr>
        <p:sp>
          <p:nvSpPr>
            <p:cNvPr id="37" name="Freeform 128"/>
            <p:cNvSpPr>
              <a:spLocks noEditPoints="1"/>
            </p:cNvSpPr>
            <p:nvPr/>
          </p:nvSpPr>
          <p:spPr bwMode="auto">
            <a:xfrm>
              <a:off x="3465513" y="5773735"/>
              <a:ext cx="612775" cy="614362"/>
            </a:xfrm>
            <a:custGeom>
              <a:avLst/>
              <a:gdLst>
                <a:gd name="T0" fmla="*/ 52 w 163"/>
                <a:gd name="T1" fmla="*/ 28 h 163"/>
                <a:gd name="T2" fmla="*/ 91 w 163"/>
                <a:gd name="T3" fmla="*/ 67 h 163"/>
                <a:gd name="T4" fmla="*/ 93 w 163"/>
                <a:gd name="T5" fmla="*/ 55 h 163"/>
                <a:gd name="T6" fmla="*/ 85 w 163"/>
                <a:gd name="T7" fmla="*/ 32 h 163"/>
                <a:gd name="T8" fmla="*/ 66 w 163"/>
                <a:gd name="T9" fmla="*/ 13 h 163"/>
                <a:gd name="T10" fmla="*/ 16 w 163"/>
                <a:gd name="T11" fmla="*/ 16 h 163"/>
                <a:gd name="T12" fmla="*/ 13 w 163"/>
                <a:gd name="T13" fmla="*/ 66 h 163"/>
                <a:gd name="T14" fmla="*/ 32 w 163"/>
                <a:gd name="T15" fmla="*/ 85 h 163"/>
                <a:gd name="T16" fmla="*/ 67 w 163"/>
                <a:gd name="T17" fmla="*/ 91 h 163"/>
                <a:gd name="T18" fmla="*/ 28 w 163"/>
                <a:gd name="T19" fmla="*/ 52 h 163"/>
                <a:gd name="T20" fmla="*/ 31 w 163"/>
                <a:gd name="T21" fmla="*/ 31 h 163"/>
                <a:gd name="T22" fmla="*/ 52 w 163"/>
                <a:gd name="T23" fmla="*/ 28 h 163"/>
                <a:gd name="T24" fmla="*/ 150 w 163"/>
                <a:gd name="T25" fmla="*/ 97 h 163"/>
                <a:gd name="T26" fmla="*/ 131 w 163"/>
                <a:gd name="T27" fmla="*/ 78 h 163"/>
                <a:gd name="T28" fmla="*/ 108 w 163"/>
                <a:gd name="T29" fmla="*/ 70 h 163"/>
                <a:gd name="T30" fmla="*/ 96 w 163"/>
                <a:gd name="T31" fmla="*/ 72 h 163"/>
                <a:gd name="T32" fmla="*/ 135 w 163"/>
                <a:gd name="T33" fmla="*/ 110 h 163"/>
                <a:gd name="T34" fmla="*/ 132 w 163"/>
                <a:gd name="T35" fmla="*/ 132 h 163"/>
                <a:gd name="T36" fmla="*/ 111 w 163"/>
                <a:gd name="T37" fmla="*/ 135 h 163"/>
                <a:gd name="T38" fmla="*/ 72 w 163"/>
                <a:gd name="T39" fmla="*/ 96 h 163"/>
                <a:gd name="T40" fmla="*/ 78 w 163"/>
                <a:gd name="T41" fmla="*/ 131 h 163"/>
                <a:gd name="T42" fmla="*/ 97 w 163"/>
                <a:gd name="T43" fmla="*/ 150 h 163"/>
                <a:gd name="T44" fmla="*/ 147 w 163"/>
                <a:gd name="T45" fmla="*/ 147 h 163"/>
                <a:gd name="T46" fmla="*/ 150 w 163"/>
                <a:gd name="T47" fmla="*/ 9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163">
                  <a:moveTo>
                    <a:pt x="52" y="28"/>
                  </a:moveTo>
                  <a:cubicBezTo>
                    <a:pt x="91" y="67"/>
                    <a:pt x="91" y="67"/>
                    <a:pt x="91" y="67"/>
                  </a:cubicBezTo>
                  <a:cubicBezTo>
                    <a:pt x="92" y="63"/>
                    <a:pt x="93" y="59"/>
                    <a:pt x="93" y="55"/>
                  </a:cubicBezTo>
                  <a:cubicBezTo>
                    <a:pt x="94" y="46"/>
                    <a:pt x="91" y="38"/>
                    <a:pt x="85" y="32"/>
                  </a:cubicBezTo>
                  <a:cubicBezTo>
                    <a:pt x="66" y="13"/>
                    <a:pt x="66" y="13"/>
                    <a:pt x="66" y="13"/>
                  </a:cubicBezTo>
                  <a:cubicBezTo>
                    <a:pt x="53" y="0"/>
                    <a:pt x="30" y="2"/>
                    <a:pt x="16" y="16"/>
                  </a:cubicBezTo>
                  <a:cubicBezTo>
                    <a:pt x="2" y="30"/>
                    <a:pt x="0" y="53"/>
                    <a:pt x="13" y="66"/>
                  </a:cubicBezTo>
                  <a:cubicBezTo>
                    <a:pt x="32" y="85"/>
                    <a:pt x="32" y="85"/>
                    <a:pt x="32" y="85"/>
                  </a:cubicBezTo>
                  <a:cubicBezTo>
                    <a:pt x="41" y="94"/>
                    <a:pt x="54" y="96"/>
                    <a:pt x="67" y="91"/>
                  </a:cubicBezTo>
                  <a:cubicBezTo>
                    <a:pt x="28" y="52"/>
                    <a:pt x="28" y="52"/>
                    <a:pt x="28" y="52"/>
                  </a:cubicBezTo>
                  <a:cubicBezTo>
                    <a:pt x="23" y="47"/>
                    <a:pt x="25" y="37"/>
                    <a:pt x="31" y="31"/>
                  </a:cubicBezTo>
                  <a:cubicBezTo>
                    <a:pt x="37" y="25"/>
                    <a:pt x="47" y="23"/>
                    <a:pt x="52" y="28"/>
                  </a:cubicBezTo>
                  <a:close/>
                  <a:moveTo>
                    <a:pt x="150" y="97"/>
                  </a:moveTo>
                  <a:cubicBezTo>
                    <a:pt x="131" y="78"/>
                    <a:pt x="131" y="78"/>
                    <a:pt x="131" y="78"/>
                  </a:cubicBezTo>
                  <a:cubicBezTo>
                    <a:pt x="125" y="72"/>
                    <a:pt x="117" y="69"/>
                    <a:pt x="108" y="70"/>
                  </a:cubicBezTo>
                  <a:cubicBezTo>
                    <a:pt x="104" y="70"/>
                    <a:pt x="100" y="71"/>
                    <a:pt x="96" y="72"/>
                  </a:cubicBezTo>
                  <a:cubicBezTo>
                    <a:pt x="135" y="110"/>
                    <a:pt x="135" y="110"/>
                    <a:pt x="135" y="110"/>
                  </a:cubicBezTo>
                  <a:cubicBezTo>
                    <a:pt x="140" y="116"/>
                    <a:pt x="138" y="126"/>
                    <a:pt x="132" y="132"/>
                  </a:cubicBezTo>
                  <a:cubicBezTo>
                    <a:pt x="126" y="138"/>
                    <a:pt x="116" y="140"/>
                    <a:pt x="111" y="135"/>
                  </a:cubicBezTo>
                  <a:cubicBezTo>
                    <a:pt x="72" y="96"/>
                    <a:pt x="72" y="96"/>
                    <a:pt x="72" y="96"/>
                  </a:cubicBezTo>
                  <a:cubicBezTo>
                    <a:pt x="67" y="109"/>
                    <a:pt x="69" y="122"/>
                    <a:pt x="78" y="131"/>
                  </a:cubicBezTo>
                  <a:cubicBezTo>
                    <a:pt x="97" y="150"/>
                    <a:pt x="97" y="150"/>
                    <a:pt x="97" y="150"/>
                  </a:cubicBezTo>
                  <a:cubicBezTo>
                    <a:pt x="110" y="163"/>
                    <a:pt x="133" y="161"/>
                    <a:pt x="147" y="147"/>
                  </a:cubicBezTo>
                  <a:cubicBezTo>
                    <a:pt x="161" y="133"/>
                    <a:pt x="163" y="110"/>
                    <a:pt x="150" y="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29"/>
            <p:cNvSpPr>
              <a:spLocks/>
            </p:cNvSpPr>
            <p:nvPr/>
          </p:nvSpPr>
          <p:spPr bwMode="auto">
            <a:xfrm>
              <a:off x="3654425" y="5962648"/>
              <a:ext cx="239713" cy="244475"/>
            </a:xfrm>
            <a:custGeom>
              <a:avLst/>
              <a:gdLst>
                <a:gd name="T0" fmla="*/ 62 w 64"/>
                <a:gd name="T1" fmla="*/ 48 h 65"/>
                <a:gd name="T2" fmla="*/ 64 w 64"/>
                <a:gd name="T3" fmla="*/ 54 h 65"/>
                <a:gd name="T4" fmla="*/ 61 w 64"/>
                <a:gd name="T5" fmla="*/ 61 h 65"/>
                <a:gd name="T6" fmla="*/ 48 w 64"/>
                <a:gd name="T7" fmla="*/ 62 h 65"/>
                <a:gd name="T8" fmla="*/ 4 w 64"/>
                <a:gd name="T9" fmla="*/ 17 h 65"/>
                <a:gd name="T10" fmla="*/ 5 w 64"/>
                <a:gd name="T11" fmla="*/ 5 h 65"/>
                <a:gd name="T12" fmla="*/ 17 w 64"/>
                <a:gd name="T13" fmla="*/ 4 h 65"/>
                <a:gd name="T14" fmla="*/ 62 w 64"/>
                <a:gd name="T15" fmla="*/ 48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65">
                  <a:moveTo>
                    <a:pt x="62" y="48"/>
                  </a:moveTo>
                  <a:cubicBezTo>
                    <a:pt x="63" y="49"/>
                    <a:pt x="64" y="52"/>
                    <a:pt x="64" y="54"/>
                  </a:cubicBezTo>
                  <a:cubicBezTo>
                    <a:pt x="64" y="56"/>
                    <a:pt x="63" y="59"/>
                    <a:pt x="61" y="61"/>
                  </a:cubicBezTo>
                  <a:cubicBezTo>
                    <a:pt x="57" y="64"/>
                    <a:pt x="51" y="65"/>
                    <a:pt x="48" y="62"/>
                  </a:cubicBezTo>
                  <a:cubicBezTo>
                    <a:pt x="4" y="17"/>
                    <a:pt x="4" y="17"/>
                    <a:pt x="4" y="17"/>
                  </a:cubicBezTo>
                  <a:cubicBezTo>
                    <a:pt x="0" y="14"/>
                    <a:pt x="1" y="8"/>
                    <a:pt x="5" y="5"/>
                  </a:cubicBezTo>
                  <a:cubicBezTo>
                    <a:pt x="8" y="1"/>
                    <a:pt x="14" y="0"/>
                    <a:pt x="17" y="4"/>
                  </a:cubicBezTo>
                  <a:lnTo>
                    <a:pt x="62"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5205312" y="2621351"/>
            <a:ext cx="459490" cy="505899"/>
            <a:chOff x="4924425" y="5792785"/>
            <a:chExt cx="585788" cy="590550"/>
          </a:xfrm>
          <a:solidFill>
            <a:schemeClr val="bg1">
              <a:lumMod val="95000"/>
            </a:schemeClr>
          </a:solidFill>
        </p:grpSpPr>
        <p:sp>
          <p:nvSpPr>
            <p:cNvPr id="40" name="Freeform 134"/>
            <p:cNvSpPr>
              <a:spLocks/>
            </p:cNvSpPr>
            <p:nvPr/>
          </p:nvSpPr>
          <p:spPr bwMode="auto">
            <a:xfrm>
              <a:off x="4924425" y="5888035"/>
              <a:ext cx="371475" cy="495300"/>
            </a:xfrm>
            <a:custGeom>
              <a:avLst/>
              <a:gdLst>
                <a:gd name="T0" fmla="*/ 85 w 99"/>
                <a:gd name="T1" fmla="*/ 75 h 132"/>
                <a:gd name="T2" fmla="*/ 51 w 99"/>
                <a:gd name="T3" fmla="*/ 75 h 132"/>
                <a:gd name="T4" fmla="*/ 18 w 99"/>
                <a:gd name="T5" fmla="*/ 42 h 132"/>
                <a:gd name="T6" fmla="*/ 18 w 99"/>
                <a:gd name="T7" fmla="*/ 0 h 132"/>
                <a:gd name="T8" fmla="*/ 7 w 99"/>
                <a:gd name="T9" fmla="*/ 6 h 132"/>
                <a:gd name="T10" fmla="*/ 0 w 99"/>
                <a:gd name="T11" fmla="*/ 24 h 132"/>
                <a:gd name="T12" fmla="*/ 0 w 99"/>
                <a:gd name="T13" fmla="*/ 66 h 132"/>
                <a:gd name="T14" fmla="*/ 7 w 99"/>
                <a:gd name="T15" fmla="*/ 83 h 132"/>
                <a:gd name="T16" fmla="*/ 24 w 99"/>
                <a:gd name="T17" fmla="*/ 90 h 132"/>
                <a:gd name="T18" fmla="*/ 25 w 99"/>
                <a:gd name="T19" fmla="*/ 90 h 132"/>
                <a:gd name="T20" fmla="*/ 25 w 99"/>
                <a:gd name="T21" fmla="*/ 105 h 132"/>
                <a:gd name="T22" fmla="*/ 25 w 99"/>
                <a:gd name="T23" fmla="*/ 123 h 132"/>
                <a:gd name="T24" fmla="*/ 35 w 99"/>
                <a:gd name="T25" fmla="*/ 126 h 132"/>
                <a:gd name="T26" fmla="*/ 57 w 99"/>
                <a:gd name="T27" fmla="*/ 101 h 132"/>
                <a:gd name="T28" fmla="*/ 66 w 99"/>
                <a:gd name="T29" fmla="*/ 90 h 132"/>
                <a:gd name="T30" fmla="*/ 99 w 99"/>
                <a:gd name="T31" fmla="*/ 90 h 132"/>
                <a:gd name="T32" fmla="*/ 92 w 99"/>
                <a:gd name="T33" fmla="*/ 82 h 132"/>
                <a:gd name="T34" fmla="*/ 85 w 99"/>
                <a:gd name="T35" fmla="*/ 7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2">
                  <a:moveTo>
                    <a:pt x="85" y="75"/>
                  </a:moveTo>
                  <a:cubicBezTo>
                    <a:pt x="51" y="75"/>
                    <a:pt x="51" y="75"/>
                    <a:pt x="51" y="75"/>
                  </a:cubicBezTo>
                  <a:cubicBezTo>
                    <a:pt x="33" y="75"/>
                    <a:pt x="18" y="60"/>
                    <a:pt x="18" y="42"/>
                  </a:cubicBezTo>
                  <a:cubicBezTo>
                    <a:pt x="18" y="0"/>
                    <a:pt x="18" y="0"/>
                    <a:pt x="18" y="0"/>
                  </a:cubicBezTo>
                  <a:cubicBezTo>
                    <a:pt x="14" y="1"/>
                    <a:pt x="10" y="3"/>
                    <a:pt x="7" y="6"/>
                  </a:cubicBezTo>
                  <a:cubicBezTo>
                    <a:pt x="2" y="11"/>
                    <a:pt x="0" y="17"/>
                    <a:pt x="0" y="24"/>
                  </a:cubicBezTo>
                  <a:cubicBezTo>
                    <a:pt x="0" y="66"/>
                    <a:pt x="0" y="66"/>
                    <a:pt x="0" y="66"/>
                  </a:cubicBezTo>
                  <a:cubicBezTo>
                    <a:pt x="0" y="72"/>
                    <a:pt x="2" y="78"/>
                    <a:pt x="7" y="83"/>
                  </a:cubicBezTo>
                  <a:cubicBezTo>
                    <a:pt x="12" y="88"/>
                    <a:pt x="18" y="90"/>
                    <a:pt x="24" y="90"/>
                  </a:cubicBezTo>
                  <a:cubicBezTo>
                    <a:pt x="25" y="90"/>
                    <a:pt x="25" y="90"/>
                    <a:pt x="25" y="90"/>
                  </a:cubicBezTo>
                  <a:cubicBezTo>
                    <a:pt x="25" y="92"/>
                    <a:pt x="25" y="98"/>
                    <a:pt x="25" y="105"/>
                  </a:cubicBezTo>
                  <a:cubicBezTo>
                    <a:pt x="25" y="123"/>
                    <a:pt x="25" y="123"/>
                    <a:pt x="25" y="123"/>
                  </a:cubicBezTo>
                  <a:cubicBezTo>
                    <a:pt x="25" y="131"/>
                    <a:pt x="30" y="132"/>
                    <a:pt x="35" y="126"/>
                  </a:cubicBezTo>
                  <a:cubicBezTo>
                    <a:pt x="57" y="101"/>
                    <a:pt x="57" y="101"/>
                    <a:pt x="57" y="101"/>
                  </a:cubicBezTo>
                  <a:cubicBezTo>
                    <a:pt x="61" y="96"/>
                    <a:pt x="65" y="92"/>
                    <a:pt x="66" y="90"/>
                  </a:cubicBezTo>
                  <a:cubicBezTo>
                    <a:pt x="99" y="90"/>
                    <a:pt x="99" y="90"/>
                    <a:pt x="99" y="90"/>
                  </a:cubicBezTo>
                  <a:cubicBezTo>
                    <a:pt x="92" y="82"/>
                    <a:pt x="92" y="82"/>
                    <a:pt x="92" y="82"/>
                  </a:cubicBezTo>
                  <a:cubicBezTo>
                    <a:pt x="90" y="80"/>
                    <a:pt x="87" y="77"/>
                    <a:pt x="8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35"/>
            <p:cNvSpPr>
              <a:spLocks noEditPoints="1"/>
            </p:cNvSpPr>
            <p:nvPr/>
          </p:nvSpPr>
          <p:spPr bwMode="auto">
            <a:xfrm>
              <a:off x="5022850" y="5792785"/>
              <a:ext cx="487363" cy="500062"/>
            </a:xfrm>
            <a:custGeom>
              <a:avLst/>
              <a:gdLst>
                <a:gd name="T0" fmla="*/ 122 w 130"/>
                <a:gd name="T1" fmla="*/ 7 h 133"/>
                <a:gd name="T2" fmla="*/ 105 w 130"/>
                <a:gd name="T3" fmla="*/ 0 h 133"/>
                <a:gd name="T4" fmla="*/ 25 w 130"/>
                <a:gd name="T5" fmla="*/ 0 h 133"/>
                <a:gd name="T6" fmla="*/ 8 w 130"/>
                <a:gd name="T7" fmla="*/ 7 h 133"/>
                <a:gd name="T8" fmla="*/ 0 w 130"/>
                <a:gd name="T9" fmla="*/ 25 h 133"/>
                <a:gd name="T10" fmla="*/ 0 w 130"/>
                <a:gd name="T11" fmla="*/ 67 h 133"/>
                <a:gd name="T12" fmla="*/ 25 w 130"/>
                <a:gd name="T13" fmla="*/ 91 h 133"/>
                <a:gd name="T14" fmla="*/ 63 w 130"/>
                <a:gd name="T15" fmla="*/ 91 h 133"/>
                <a:gd name="T16" fmla="*/ 72 w 130"/>
                <a:gd name="T17" fmla="*/ 102 h 133"/>
                <a:gd name="T18" fmla="*/ 95 w 130"/>
                <a:gd name="T19" fmla="*/ 127 h 133"/>
                <a:gd name="T20" fmla="*/ 104 w 130"/>
                <a:gd name="T21" fmla="*/ 124 h 133"/>
                <a:gd name="T22" fmla="*/ 104 w 130"/>
                <a:gd name="T23" fmla="*/ 106 h 133"/>
                <a:gd name="T24" fmla="*/ 105 w 130"/>
                <a:gd name="T25" fmla="*/ 91 h 133"/>
                <a:gd name="T26" fmla="*/ 105 w 130"/>
                <a:gd name="T27" fmla="*/ 91 h 133"/>
                <a:gd name="T28" fmla="*/ 122 w 130"/>
                <a:gd name="T29" fmla="*/ 84 h 133"/>
                <a:gd name="T30" fmla="*/ 130 w 130"/>
                <a:gd name="T31" fmla="*/ 67 h 133"/>
                <a:gd name="T32" fmla="*/ 130 w 130"/>
                <a:gd name="T33" fmla="*/ 25 h 133"/>
                <a:gd name="T34" fmla="*/ 122 w 130"/>
                <a:gd name="T35" fmla="*/ 7 h 133"/>
                <a:gd name="T36" fmla="*/ 39 w 130"/>
                <a:gd name="T37" fmla="*/ 58 h 133"/>
                <a:gd name="T38" fmla="*/ 29 w 130"/>
                <a:gd name="T39" fmla="*/ 48 h 133"/>
                <a:gd name="T40" fmla="*/ 39 w 130"/>
                <a:gd name="T41" fmla="*/ 38 h 133"/>
                <a:gd name="T42" fmla="*/ 49 w 130"/>
                <a:gd name="T43" fmla="*/ 48 h 133"/>
                <a:gd name="T44" fmla="*/ 39 w 130"/>
                <a:gd name="T45" fmla="*/ 58 h 133"/>
                <a:gd name="T46" fmla="*/ 67 w 130"/>
                <a:gd name="T47" fmla="*/ 58 h 133"/>
                <a:gd name="T48" fmla="*/ 57 w 130"/>
                <a:gd name="T49" fmla="*/ 48 h 133"/>
                <a:gd name="T50" fmla="*/ 67 w 130"/>
                <a:gd name="T51" fmla="*/ 38 h 133"/>
                <a:gd name="T52" fmla="*/ 77 w 130"/>
                <a:gd name="T53" fmla="*/ 48 h 133"/>
                <a:gd name="T54" fmla="*/ 67 w 130"/>
                <a:gd name="T55" fmla="*/ 58 h 133"/>
                <a:gd name="T56" fmla="*/ 94 w 130"/>
                <a:gd name="T57" fmla="*/ 58 h 133"/>
                <a:gd name="T58" fmla="*/ 84 w 130"/>
                <a:gd name="T59" fmla="*/ 48 h 133"/>
                <a:gd name="T60" fmla="*/ 94 w 130"/>
                <a:gd name="T61" fmla="*/ 38 h 133"/>
                <a:gd name="T62" fmla="*/ 104 w 130"/>
                <a:gd name="T63" fmla="*/ 48 h 133"/>
                <a:gd name="T64" fmla="*/ 94 w 130"/>
                <a:gd name="T65"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133">
                  <a:moveTo>
                    <a:pt x="122" y="7"/>
                  </a:moveTo>
                  <a:cubicBezTo>
                    <a:pt x="118" y="3"/>
                    <a:pt x="112" y="0"/>
                    <a:pt x="105" y="0"/>
                  </a:cubicBezTo>
                  <a:cubicBezTo>
                    <a:pt x="25" y="0"/>
                    <a:pt x="25" y="0"/>
                    <a:pt x="25" y="0"/>
                  </a:cubicBezTo>
                  <a:cubicBezTo>
                    <a:pt x="18" y="0"/>
                    <a:pt x="12" y="3"/>
                    <a:pt x="8" y="7"/>
                  </a:cubicBezTo>
                  <a:cubicBezTo>
                    <a:pt x="3" y="12"/>
                    <a:pt x="0" y="18"/>
                    <a:pt x="0" y="25"/>
                  </a:cubicBezTo>
                  <a:cubicBezTo>
                    <a:pt x="0" y="67"/>
                    <a:pt x="0" y="67"/>
                    <a:pt x="0" y="67"/>
                  </a:cubicBezTo>
                  <a:cubicBezTo>
                    <a:pt x="0" y="80"/>
                    <a:pt x="11" y="91"/>
                    <a:pt x="25" y="91"/>
                  </a:cubicBezTo>
                  <a:cubicBezTo>
                    <a:pt x="63" y="91"/>
                    <a:pt x="63" y="91"/>
                    <a:pt x="63" y="91"/>
                  </a:cubicBezTo>
                  <a:cubicBezTo>
                    <a:pt x="65" y="93"/>
                    <a:pt x="68" y="97"/>
                    <a:pt x="72" y="102"/>
                  </a:cubicBezTo>
                  <a:cubicBezTo>
                    <a:pt x="95" y="127"/>
                    <a:pt x="95" y="127"/>
                    <a:pt x="95" y="127"/>
                  </a:cubicBezTo>
                  <a:cubicBezTo>
                    <a:pt x="100" y="133"/>
                    <a:pt x="104" y="132"/>
                    <a:pt x="104" y="124"/>
                  </a:cubicBezTo>
                  <a:cubicBezTo>
                    <a:pt x="104" y="106"/>
                    <a:pt x="104" y="106"/>
                    <a:pt x="104" y="106"/>
                  </a:cubicBezTo>
                  <a:cubicBezTo>
                    <a:pt x="104" y="99"/>
                    <a:pt x="104" y="93"/>
                    <a:pt x="105" y="91"/>
                  </a:cubicBezTo>
                  <a:cubicBezTo>
                    <a:pt x="105" y="91"/>
                    <a:pt x="105" y="91"/>
                    <a:pt x="105" y="91"/>
                  </a:cubicBezTo>
                  <a:cubicBezTo>
                    <a:pt x="112" y="91"/>
                    <a:pt x="118" y="89"/>
                    <a:pt x="122" y="84"/>
                  </a:cubicBezTo>
                  <a:cubicBezTo>
                    <a:pt x="127" y="80"/>
                    <a:pt x="130" y="73"/>
                    <a:pt x="130" y="67"/>
                  </a:cubicBezTo>
                  <a:cubicBezTo>
                    <a:pt x="130" y="25"/>
                    <a:pt x="130" y="25"/>
                    <a:pt x="130" y="25"/>
                  </a:cubicBezTo>
                  <a:cubicBezTo>
                    <a:pt x="130" y="18"/>
                    <a:pt x="127" y="12"/>
                    <a:pt x="122" y="7"/>
                  </a:cubicBezTo>
                  <a:close/>
                  <a:moveTo>
                    <a:pt x="39" y="58"/>
                  </a:moveTo>
                  <a:cubicBezTo>
                    <a:pt x="33" y="58"/>
                    <a:pt x="29" y="53"/>
                    <a:pt x="29" y="48"/>
                  </a:cubicBezTo>
                  <a:cubicBezTo>
                    <a:pt x="29" y="42"/>
                    <a:pt x="33" y="38"/>
                    <a:pt x="39" y="38"/>
                  </a:cubicBezTo>
                  <a:cubicBezTo>
                    <a:pt x="44" y="38"/>
                    <a:pt x="49" y="42"/>
                    <a:pt x="49" y="48"/>
                  </a:cubicBezTo>
                  <a:cubicBezTo>
                    <a:pt x="49" y="53"/>
                    <a:pt x="44" y="58"/>
                    <a:pt x="39" y="58"/>
                  </a:cubicBezTo>
                  <a:close/>
                  <a:moveTo>
                    <a:pt x="67" y="58"/>
                  </a:moveTo>
                  <a:cubicBezTo>
                    <a:pt x="61" y="58"/>
                    <a:pt x="57" y="53"/>
                    <a:pt x="57" y="48"/>
                  </a:cubicBezTo>
                  <a:cubicBezTo>
                    <a:pt x="57" y="42"/>
                    <a:pt x="61" y="38"/>
                    <a:pt x="67" y="38"/>
                  </a:cubicBezTo>
                  <a:cubicBezTo>
                    <a:pt x="72" y="38"/>
                    <a:pt x="77" y="42"/>
                    <a:pt x="77" y="48"/>
                  </a:cubicBezTo>
                  <a:cubicBezTo>
                    <a:pt x="77" y="53"/>
                    <a:pt x="72" y="58"/>
                    <a:pt x="67" y="58"/>
                  </a:cubicBezTo>
                  <a:close/>
                  <a:moveTo>
                    <a:pt x="94" y="58"/>
                  </a:moveTo>
                  <a:cubicBezTo>
                    <a:pt x="89" y="58"/>
                    <a:pt x="84" y="53"/>
                    <a:pt x="84" y="48"/>
                  </a:cubicBezTo>
                  <a:cubicBezTo>
                    <a:pt x="84" y="42"/>
                    <a:pt x="89" y="38"/>
                    <a:pt x="94" y="38"/>
                  </a:cubicBezTo>
                  <a:cubicBezTo>
                    <a:pt x="100" y="38"/>
                    <a:pt x="104" y="42"/>
                    <a:pt x="104" y="48"/>
                  </a:cubicBezTo>
                  <a:cubicBezTo>
                    <a:pt x="104" y="53"/>
                    <a:pt x="100" y="58"/>
                    <a:pt x="94"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字方塊 1"/>
          <p:cNvSpPr txBox="1"/>
          <p:nvPr/>
        </p:nvSpPr>
        <p:spPr>
          <a:xfrm>
            <a:off x="4153226" y="2681275"/>
            <a:ext cx="681597" cy="276999"/>
          </a:xfrm>
          <a:prstGeom prst="rect">
            <a:avLst/>
          </a:prstGeom>
          <a:noFill/>
        </p:spPr>
        <p:txBody>
          <a:bodyPr wrap="none" rtlCol="0">
            <a:spAutoFit/>
          </a:bodyPr>
          <a:lstStyle/>
          <a:p>
            <a:r>
              <a:rPr lang="en-US" altLang="zh-TW" sz="1200" b="1" dirty="0">
                <a:latin typeface="Microsoft YaHei" panose="020B0503020204020204" pitchFamily="34" charset="-122"/>
                <a:ea typeface="Microsoft YaHei" panose="020B0503020204020204" pitchFamily="34" charset="-122"/>
              </a:rPr>
              <a:t>SHA-3</a:t>
            </a:r>
            <a:endParaRPr lang="zh-TW" altLang="en-US" sz="1200" b="1" dirty="0">
              <a:latin typeface="Microsoft YaHei" panose="020B0503020204020204" pitchFamily="34" charset="-122"/>
              <a:ea typeface="Microsoft YaHei" panose="020B0503020204020204" pitchFamily="34" charset="-122"/>
            </a:endParaRPr>
          </a:p>
        </p:txBody>
      </p:sp>
      <p:sp>
        <p:nvSpPr>
          <p:cNvPr id="51" name="TextBox 6"/>
          <p:cNvSpPr txBox="1">
            <a:spLocks noChangeArrowheads="1"/>
          </p:cNvSpPr>
          <p:nvPr/>
        </p:nvSpPr>
        <p:spPr bwMode="auto">
          <a:xfrm>
            <a:off x="3255303" y="240588"/>
            <a:ext cx="274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Secure Hash Algorithm</a:t>
            </a:r>
            <a:endParaRPr kumimoji="0" lang="zh-CN" sz="2000" i="0" u="none" strike="noStrike" cap="none" normalizeH="0" baseline="0" dirty="0">
              <a:ln>
                <a:noFill/>
              </a:ln>
              <a:solidFill>
                <a:schemeClr val="bg2">
                  <a:lumMod val="25000"/>
                </a:schemeClr>
              </a:solidFill>
              <a:effectLst/>
              <a:latin typeface="Arial" pitchFamily="34" charset="0"/>
              <a:cs typeface="+mn-ea"/>
            </a:endParaRPr>
          </a:p>
        </p:txBody>
      </p:sp>
      <p:sp>
        <p:nvSpPr>
          <p:cNvPr id="3" name="文字方塊 2"/>
          <p:cNvSpPr txBox="1"/>
          <p:nvPr/>
        </p:nvSpPr>
        <p:spPr>
          <a:xfrm>
            <a:off x="338065" y="2068695"/>
            <a:ext cx="2770567" cy="1962076"/>
          </a:xfrm>
          <a:prstGeom prst="rect">
            <a:avLst/>
          </a:prstGeom>
          <a:noFill/>
        </p:spPr>
        <p:txBody>
          <a:bodyPr wrap="none" rtlCol="0">
            <a:spAutoFit/>
          </a:bodyPr>
          <a:lstStyle/>
          <a:p>
            <a:pPr algn="ctr">
              <a:lnSpc>
                <a:spcPct val="150000"/>
              </a:lnSpc>
            </a:pPr>
            <a:r>
              <a:rPr lang="en-US" altLang="zh-TW"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Cryptographic hash functions</a:t>
            </a:r>
          </a:p>
          <a:p>
            <a:pPr marL="285750" indent="-285750" algn="ctr">
              <a:lnSpc>
                <a:spcPct val="150000"/>
              </a:lnSpc>
              <a:buFont typeface="Arial" panose="020B0604020202020204" pitchFamily="34" charset="0"/>
              <a:buChar char="•"/>
            </a:pPr>
            <a:r>
              <a:rPr lang="en-US" altLang="zh-TW"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SHA3-224</a:t>
            </a:r>
          </a:p>
          <a:p>
            <a:pPr marL="285750" indent="-285750" algn="ctr">
              <a:lnSpc>
                <a:spcPct val="150000"/>
              </a:lnSpc>
              <a:buFont typeface="Arial" panose="020B0604020202020204" pitchFamily="34" charset="0"/>
              <a:buChar char="•"/>
            </a:pPr>
            <a:r>
              <a:rPr lang="en-US" altLang="zh-TW"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SHA3-256</a:t>
            </a:r>
          </a:p>
          <a:p>
            <a:pPr marL="285750" indent="-285750" algn="ctr">
              <a:lnSpc>
                <a:spcPct val="150000"/>
              </a:lnSpc>
              <a:buFont typeface="Arial" panose="020B0604020202020204" pitchFamily="34" charset="0"/>
              <a:buChar char="•"/>
            </a:pPr>
            <a:r>
              <a:rPr lang="en-US" altLang="zh-TW"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SHA3-384</a:t>
            </a:r>
          </a:p>
          <a:p>
            <a:pPr marL="285750" indent="-285750" algn="ctr">
              <a:lnSpc>
                <a:spcPct val="150000"/>
              </a:lnSpc>
              <a:buFont typeface="Arial" panose="020B0604020202020204" pitchFamily="34" charset="0"/>
              <a:buChar char="•"/>
            </a:pPr>
            <a:r>
              <a:rPr lang="en-US" altLang="zh-TW"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SHA3-512</a:t>
            </a:r>
            <a:endParaRPr lang="zh-TW" altLang="en-US"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ctr">
              <a:lnSpc>
                <a:spcPct val="150000"/>
              </a:lnSpc>
            </a:pPr>
            <a:endParaRPr lang="zh-TW" altLang="en-US" dirty="0">
              <a:solidFill>
                <a:schemeClr val="bg2">
                  <a:lumMod val="25000"/>
                </a:schemeClr>
              </a:solidFill>
            </a:endParaRPr>
          </a:p>
        </p:txBody>
      </p:sp>
      <p:sp>
        <p:nvSpPr>
          <p:cNvPr id="4" name="文字方塊 3"/>
          <p:cNvSpPr txBox="1"/>
          <p:nvPr/>
        </p:nvSpPr>
        <p:spPr>
          <a:xfrm>
            <a:off x="5776482" y="2085471"/>
            <a:ext cx="3238131" cy="1234953"/>
          </a:xfrm>
          <a:prstGeom prst="rect">
            <a:avLst/>
          </a:prstGeom>
          <a:noFill/>
        </p:spPr>
        <p:txBody>
          <a:bodyPr wrap="none" rtlCol="0">
            <a:spAutoFit/>
          </a:bodyPr>
          <a:lstStyle/>
          <a:p>
            <a:pPr algn="ctr">
              <a:lnSpc>
                <a:spcPct val="150000"/>
              </a:lnSpc>
            </a:pPr>
            <a:r>
              <a:rPr lang="en-US" altLang="zh-TW" b="1"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Extendable-output functions (XOF)</a:t>
            </a:r>
          </a:p>
          <a:p>
            <a:pPr marL="285750" indent="-285750" algn="ctr">
              <a:lnSpc>
                <a:spcPct val="150000"/>
              </a:lnSpc>
              <a:buFont typeface="Arial" panose="020B0604020202020204" pitchFamily="34" charset="0"/>
              <a:buChar char="•"/>
            </a:pPr>
            <a:r>
              <a:rPr lang="en-US" altLang="zh-TW"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SHAKE128</a:t>
            </a:r>
          </a:p>
          <a:p>
            <a:pPr marL="285750" indent="-285750" algn="ctr">
              <a:lnSpc>
                <a:spcPct val="150000"/>
              </a:lnSpc>
              <a:buFont typeface="Arial" panose="020B0604020202020204" pitchFamily="34" charset="0"/>
              <a:buChar char="•"/>
            </a:pPr>
            <a:r>
              <a:rPr lang="en-US" altLang="zh-TW"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SHAKE256</a:t>
            </a:r>
            <a:endParaRPr lang="zh-TW" altLang="en-US" dirty="0">
              <a:solidFill>
                <a:schemeClr val="bg2">
                  <a:lumMod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endParaRPr lang="zh-TW" altLang="en-US" dirty="0">
              <a:solidFill>
                <a:schemeClr val="bg2">
                  <a:lumMod val="25000"/>
                </a:schemeClr>
              </a:solidFill>
            </a:endParaRPr>
          </a:p>
        </p:txBody>
      </p:sp>
      <p:grpSp>
        <p:nvGrpSpPr>
          <p:cNvPr id="34" name="群組 33"/>
          <p:cNvGrpSpPr/>
          <p:nvPr/>
        </p:nvGrpSpPr>
        <p:grpSpPr>
          <a:xfrm>
            <a:off x="0" y="176463"/>
            <a:ext cx="1730869" cy="509690"/>
            <a:chOff x="0" y="176463"/>
            <a:chExt cx="1730869" cy="509690"/>
          </a:xfrm>
        </p:grpSpPr>
        <p:sp>
          <p:nvSpPr>
            <p:cNvPr id="42" name="五邊形 41"/>
            <p:cNvSpPr/>
            <p:nvPr/>
          </p:nvSpPr>
          <p:spPr>
            <a:xfrm>
              <a:off x="0" y="176463"/>
              <a:ext cx="1730869" cy="464235"/>
            </a:xfrm>
            <a:prstGeom prst="homePlate">
              <a:avLst>
                <a:gd name="adj" fmla="val 48485"/>
              </a:avLst>
            </a:prstGeom>
            <a:solidFill>
              <a:srgbClr val="577188"/>
            </a:solid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3" name="群組 42"/>
            <p:cNvGrpSpPr/>
            <p:nvPr/>
          </p:nvGrpSpPr>
          <p:grpSpPr>
            <a:xfrm>
              <a:off x="3581" y="199370"/>
              <a:ext cx="1677107" cy="486783"/>
              <a:chOff x="4124" y="156549"/>
              <a:chExt cx="1677107" cy="486783"/>
            </a:xfrm>
          </p:grpSpPr>
          <p:sp>
            <p:nvSpPr>
              <p:cNvPr id="44" name="TextBox 6"/>
              <p:cNvSpPr txBox="1">
                <a:spLocks noChangeArrowheads="1"/>
              </p:cNvSpPr>
              <p:nvPr/>
            </p:nvSpPr>
            <p:spPr bwMode="auto">
              <a:xfrm>
                <a:off x="235775" y="156549"/>
                <a:ext cx="1445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HK" sz="1200" b="1" dirty="0">
                    <a:solidFill>
                      <a:schemeClr val="bg1"/>
                    </a:solidFill>
                    <a:latin typeface="微软雅黑" panose="020B0503020204020204" pitchFamily="34" charset="-122"/>
                    <a:ea typeface="微软雅黑" panose="020B0503020204020204" pitchFamily="34" charset="-122"/>
                  </a:rPr>
                  <a:t>Related Work </a:t>
                </a:r>
              </a:p>
            </p:txBody>
          </p:sp>
          <p:grpSp>
            <p:nvGrpSpPr>
              <p:cNvPr id="45" name="组合 2"/>
              <p:cNvGrpSpPr/>
              <p:nvPr/>
            </p:nvGrpSpPr>
            <p:grpSpPr>
              <a:xfrm>
                <a:off x="4124" y="218992"/>
                <a:ext cx="428395" cy="308512"/>
                <a:chOff x="1489166" y="2322031"/>
                <a:chExt cx="566993" cy="408324"/>
              </a:xfrm>
            </p:grpSpPr>
            <p:sp>
              <p:nvSpPr>
                <p:cNvPr id="54"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8FA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6"/>
                <p:cNvSpPr txBox="1">
                  <a:spLocks noChangeArrowheads="1"/>
                </p:cNvSpPr>
                <p:nvPr/>
              </p:nvSpPr>
              <p:spPr bwMode="auto">
                <a:xfrm>
                  <a:off x="1489166" y="2323004"/>
                  <a:ext cx="566993" cy="4073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solidFill>
                        <a:schemeClr val="bg1"/>
                      </a:solidFill>
                      <a:effectLst/>
                      <a:latin typeface="Impact" pitchFamily="34" charset="0"/>
                      <a:ea typeface="微软雅黑" pitchFamily="34" charset="-122"/>
                      <a:cs typeface="Times New Roman" pitchFamily="18" charset="0"/>
                    </a:rPr>
                    <a:t>02</a:t>
                  </a:r>
                  <a:endParaRPr kumimoji="0" lang="zh-CN" sz="1200" u="none" strike="noStrike" cap="none" normalizeH="0" baseline="0" dirty="0">
                    <a:ln>
                      <a:noFill/>
                    </a:ln>
                    <a:solidFill>
                      <a:schemeClr val="bg1"/>
                    </a:solidFill>
                    <a:effectLst/>
                    <a:latin typeface="Impact" pitchFamily="34" charset="0"/>
                    <a:ea typeface="宋体" pitchFamily="2" charset="-122"/>
                    <a:cs typeface="Times New Roman" pitchFamily="18" charset="0"/>
                  </a:endParaRPr>
                </a:p>
              </p:txBody>
            </p:sp>
          </p:grpSp>
          <p:cxnSp>
            <p:nvCxnSpPr>
              <p:cNvPr id="52" name="直線接點 51"/>
              <p:cNvCxnSpPr/>
              <p:nvPr/>
            </p:nvCxnSpPr>
            <p:spPr>
              <a:xfrm>
                <a:off x="432519" y="410641"/>
                <a:ext cx="998807" cy="0"/>
              </a:xfrm>
              <a:prstGeom prst="line">
                <a:avLst/>
              </a:prstGeom>
              <a:ln>
                <a:solidFill>
                  <a:srgbClr val="8FA4B7"/>
                </a:solidFill>
                <a:prstDash val="lgDash"/>
              </a:ln>
            </p:spPr>
            <p:style>
              <a:lnRef idx="1">
                <a:schemeClr val="dk1"/>
              </a:lnRef>
              <a:fillRef idx="0">
                <a:schemeClr val="dk1"/>
              </a:fillRef>
              <a:effectRef idx="0">
                <a:schemeClr val="dk1"/>
              </a:effectRef>
              <a:fontRef idx="minor">
                <a:schemeClr val="tx1"/>
              </a:fontRef>
            </p:style>
          </p:cxnSp>
          <p:sp>
            <p:nvSpPr>
              <p:cNvPr id="53" name="TextBox 6"/>
              <p:cNvSpPr txBox="1">
                <a:spLocks noChangeArrowheads="1"/>
              </p:cNvSpPr>
              <p:nvPr/>
            </p:nvSpPr>
            <p:spPr bwMode="auto">
              <a:xfrm>
                <a:off x="629531" y="381722"/>
                <a:ext cx="6125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Clr>
                    <a:schemeClr val="tx1">
                      <a:lumMod val="75000"/>
                      <a:lumOff val="25000"/>
                    </a:schemeClr>
                  </a:buClr>
                  <a:buSzPct val="75000"/>
                </a:pPr>
                <a:r>
                  <a:rPr lang="en-US" altLang="zh-TW" sz="1100" dirty="0">
                    <a:solidFill>
                      <a:schemeClr val="bg1"/>
                    </a:solidFill>
                    <a:latin typeface="Times New Roman" panose="02020603050405020304" pitchFamily="18" charset="0"/>
                    <a:cs typeface="Times New Roman" panose="02020603050405020304" pitchFamily="18" charset="0"/>
                  </a:rPr>
                  <a:t>SHA-3</a:t>
                </a:r>
              </a:p>
            </p:txBody>
          </p:sp>
        </p:grpSp>
      </p:grpSp>
      <p:sp>
        <p:nvSpPr>
          <p:cNvPr id="27" name="投影片編號版面配置區 1"/>
          <p:cNvSpPr txBox="1">
            <a:spLocks/>
          </p:cNvSpPr>
          <p:nvPr/>
        </p:nvSpPr>
        <p:spPr>
          <a:xfrm>
            <a:off x="6457950" y="4767263"/>
            <a:ext cx="2057400" cy="273844"/>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altLang="zh-CN" sz="900" dirty="0">
                <a:solidFill>
                  <a:prstClr val="black">
                    <a:tint val="75000"/>
                  </a:prstClr>
                </a:solidFill>
                <a:latin typeface="SimSun" panose="02010600030101010101" pitchFamily="2" charset="-122"/>
                <a:ea typeface="SimSun" panose="02010600030101010101" pitchFamily="2" charset="-122"/>
              </a:rPr>
              <a:t>9</a:t>
            </a:r>
            <a:endParaRPr lang="zh-CN" altLang="en-US" sz="900" dirty="0">
              <a:solidFill>
                <a:prstClr val="black">
                  <a:tint val="75000"/>
                </a:prst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739148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11520</TotalTime>
  <Words>5848</Words>
  <Application>Microsoft Office PowerPoint</Application>
  <PresentationFormat>如螢幕大小 (16:9)</PresentationFormat>
  <Paragraphs>1572</Paragraphs>
  <Slides>88</Slides>
  <Notes>42</Notes>
  <HiddenSlides>0</HiddenSlides>
  <MMClips>0</MMClips>
  <ScaleCrop>false</ScaleCrop>
  <HeadingPairs>
    <vt:vector size="6" baseType="variant">
      <vt:variant>
        <vt:lpstr>使用字型</vt:lpstr>
      </vt:variant>
      <vt:variant>
        <vt:i4>16</vt:i4>
      </vt:variant>
      <vt:variant>
        <vt:lpstr>佈景主題</vt:lpstr>
      </vt:variant>
      <vt:variant>
        <vt:i4>2</vt:i4>
      </vt:variant>
      <vt:variant>
        <vt:lpstr>投影片標題</vt:lpstr>
      </vt:variant>
      <vt:variant>
        <vt:i4>88</vt:i4>
      </vt:variant>
    </vt:vector>
  </HeadingPairs>
  <TitlesOfParts>
    <vt:vector size="106" baseType="lpstr">
      <vt:lpstr>Arial Unicode MS</vt:lpstr>
      <vt:lpstr>等线</vt:lpstr>
      <vt:lpstr>Malgun Gothic</vt:lpstr>
      <vt:lpstr>微软雅黑</vt:lpstr>
      <vt:lpstr>微软雅黑</vt:lpstr>
      <vt:lpstr>SimSun</vt:lpstr>
      <vt:lpstr>微軟正黑體</vt:lpstr>
      <vt:lpstr>Agency FB</vt:lpstr>
      <vt:lpstr>Arial</vt:lpstr>
      <vt:lpstr>Bodoni MT</vt:lpstr>
      <vt:lpstr>Calibri</vt:lpstr>
      <vt:lpstr>Calibri Light</vt:lpstr>
      <vt:lpstr>Cambria Math</vt:lpstr>
      <vt:lpstr>Impact</vt:lpstr>
      <vt:lpstr>Times New Roman</vt:lpstr>
      <vt:lpstr>Wingdings</vt:lpstr>
      <vt:lpstr>Office Theme</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450A 蘇柏丞</cp:lastModifiedBy>
  <cp:revision>495</cp:revision>
  <dcterms:created xsi:type="dcterms:W3CDTF">2015-06-24T16:00:35Z</dcterms:created>
  <dcterms:modified xsi:type="dcterms:W3CDTF">2024-12-09T17:32:40Z</dcterms:modified>
</cp:coreProperties>
</file>