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43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8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08" autoAdjust="0"/>
  </p:normalViewPr>
  <p:slideViewPr>
    <p:cSldViewPr snapToGrid="0">
      <p:cViewPr varScale="1">
        <p:scale>
          <a:sx n="69" d="100"/>
          <a:sy n="69" d="100"/>
        </p:scale>
        <p:origin x="1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6F6EF19-983A-432F-B4CA-BB4CD1FFDC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1BC0C2-5DBC-4F13-9090-DE5A8FEB0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E29B9-DA00-4667-9547-1A2E200AA1E8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2C5EC3-620E-4E5C-9C1D-78BB53533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3F6F5E-38DD-493A-B6AE-1266672BA4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0F1F-C37A-484B-AA25-A8A63D62F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1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16144-81B5-4A13-B950-1766828CD6B4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6779E-5F0E-4875-A3DE-85939CBA4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3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6779E-5F0E-4875-A3DE-85939CBA49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2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6779E-5F0E-4875-A3DE-85939CBA49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4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6779E-5F0E-4875-A3DE-85939CBA49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6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6779E-5F0E-4875-A3DE-85939CBA49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7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F66D-4BB9-41B5-9AB1-82FBB3C1540D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38DD-7F18-42A8-9662-99D0C73E0038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5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2D70-FA45-47AB-84CE-2A15D4C83CC0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1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795964-A19C-4E83-AACF-DF169E42D81A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61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525"/>
            <a:ext cx="9601200" cy="6858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4451"/>
            <a:ext cx="9601200" cy="48577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0043-A148-47B7-8970-F01E10E34D24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6554" y="6453386"/>
            <a:ext cx="1596292" cy="404614"/>
          </a:xfrm>
        </p:spPr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02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90525"/>
            <a:ext cx="9601200" cy="578167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0043-A148-47B7-8970-F01E10E34D24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6554" y="6453386"/>
            <a:ext cx="1596292" cy="404614"/>
          </a:xfrm>
        </p:spPr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7D00E-FE16-4BE7-9B97-FBC6022FBCAB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565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C8F-1CA5-4FAB-A073-F938E917305B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2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3CA-A7BE-40AF-BF7D-626FC6627956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27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75D6-DE40-4A14-A409-8D86F7FE78AF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707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5E0D-7C6A-4B77-AEC8-4428770968A6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2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B4C4-FD01-481F-A7D7-2347FE3DC7DB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E5795F-762C-420E-9B7A-2296B1219796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8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ABE4F6-8E88-49E0-BE1F-94B75243E120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766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CE2-3CC6-4AF6-8BAC-CEB6A8E132FC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68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B33F-2F3E-4875-AE2B-B3831BDB1A8D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544-BB6A-455F-93D9-B016FCF92740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CC7-3AF6-4C73-AD43-2EC4C95698B5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5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E878-56FA-46C8-88DE-D71A3D03869B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718-4528-4924-AC25-BCCF2B27C7C6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A54-2240-4FAA-8A8D-25F2E867835D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8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D91D-CD19-41DF-9B33-5C11D621F6DF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2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B42D-D939-4C7B-9C6F-5295AFFDDBFD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4B0383-ACB3-4C8D-BA5D-B850B13122E0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6986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D1B0BD-2521-426C-A79D-F016EF272A64}" type="datetime1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9418CE-324A-40E4-90C3-E64C47DA3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6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446721/article/details/1272975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csdn.net/dinsh3100/article/details/1243610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B7AB-557A-43D8-A589-448CBE55D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en-US" altLang="zh-TW" sz="36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T18</a:t>
            </a:r>
            <a:r>
              <a:rPr lang="zh-TW" altLang="en-US" sz="36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Compiler</a:t>
            </a:r>
            <a:r>
              <a:rPr lang="zh-TW" altLang="en-US" sz="36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4E5CD-D9B7-44BC-8D17-A812F2070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92581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M11102112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鍾宛廷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ABD9C-8508-4A5E-9572-68A37552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2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FBF73-3974-444E-835B-350CB796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提取</a:t>
            </a:r>
            <a:r>
              <a:rPr lang="en-US" altLang="zh-TW" dirty="0"/>
              <a:t>MC</a:t>
            </a:r>
            <a:r>
              <a:rPr lang="zh-TW" altLang="en-US" dirty="0"/>
              <a:t>產生的檔案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98CB7-9AA5-4C4B-80D1-85784481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FileZilla</a:t>
            </a:r>
          </a:p>
          <a:p>
            <a:r>
              <a:rPr lang="zh-TW" altLang="en-US" dirty="0"/>
              <a:t>主機 </a:t>
            </a:r>
            <a:r>
              <a:rPr lang="en-US" altLang="zh-TW" dirty="0"/>
              <a:t>:</a:t>
            </a:r>
            <a:r>
              <a:rPr lang="zh-TW" altLang="en-US" dirty="0"/>
              <a:t> 填入目前使用的電腦的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使用者名稱 </a:t>
            </a:r>
            <a:r>
              <a:rPr lang="en-US" altLang="zh-TW" dirty="0"/>
              <a:t>: root</a:t>
            </a:r>
          </a:p>
          <a:p>
            <a:r>
              <a:rPr lang="zh-TW" altLang="en-US" dirty="0"/>
              <a:t>密碼 </a:t>
            </a:r>
            <a:r>
              <a:rPr lang="en-US" altLang="zh-TW" dirty="0"/>
              <a:t>: 1234</a:t>
            </a:r>
          </a:p>
          <a:p>
            <a:r>
              <a:rPr lang="zh-TW" altLang="en-US" dirty="0"/>
              <a:t>連接埠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4021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9CE390-C33F-4963-8BD1-CBFC76BC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D014A4-862B-4F7C-A236-74899BB6D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64"/>
          <a:stretch/>
        </p:blipFill>
        <p:spPr>
          <a:xfrm>
            <a:off x="3950277" y="2329161"/>
            <a:ext cx="7943850" cy="9941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188C79-CEAA-40B6-BED0-EFDC5D769228}"/>
              </a:ext>
            </a:extLst>
          </p:cNvPr>
          <p:cNvSpPr txBox="1"/>
          <p:nvPr/>
        </p:nvSpPr>
        <p:spPr>
          <a:xfrm>
            <a:off x="6885709" y="733425"/>
            <a:ext cx="4675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*Tips : 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Simics</a:t>
            </a:r>
            <a:r>
              <a:rPr lang="zh-TW" altLang="en-US" dirty="0">
                <a:solidFill>
                  <a:srgbClr val="FF0000"/>
                </a:solidFill>
              </a:rPr>
              <a:t>一定要是在</a:t>
            </a:r>
            <a:r>
              <a:rPr lang="en-US" altLang="zh-TW" dirty="0">
                <a:solidFill>
                  <a:srgbClr val="FF0000"/>
                </a:solidFill>
              </a:rPr>
              <a:t>run</a:t>
            </a:r>
            <a:r>
              <a:rPr lang="zh-TW" altLang="en-US" dirty="0">
                <a:solidFill>
                  <a:srgbClr val="FF0000"/>
                </a:solidFill>
              </a:rPr>
              <a:t>的狀態下才能連線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如果記憶體很多，前面最好要存</a:t>
            </a:r>
            <a:r>
              <a:rPr lang="en-US" altLang="zh-TW" dirty="0">
                <a:solidFill>
                  <a:srgbClr val="FF0000"/>
                </a:solidFill>
              </a:rPr>
              <a:t>checkpoint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不然下載太多資料</a:t>
            </a:r>
            <a:r>
              <a:rPr lang="en-US" altLang="zh-TW" dirty="0" err="1">
                <a:solidFill>
                  <a:srgbClr val="FF0000"/>
                </a:solidFill>
              </a:rPr>
              <a:t>Simics</a:t>
            </a:r>
            <a:r>
              <a:rPr lang="zh-TW" altLang="en-US" dirty="0">
                <a:solidFill>
                  <a:srgbClr val="FF0000"/>
                </a:solidFill>
              </a:rPr>
              <a:t>會閃退，需要分多次下載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E069503-86A8-4EDA-86F1-4EFFB675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2" y="3561486"/>
            <a:ext cx="10719955" cy="30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E142-FFD3-469B-86AE-0DFD9B0D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準備檔案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856D1-2524-4913-9405-1EA5AF08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14451"/>
            <a:ext cx="9860973" cy="4857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從工作站</a:t>
            </a:r>
            <a:r>
              <a:rPr lang="en-US" altLang="zh-TW" dirty="0"/>
              <a:t>135</a:t>
            </a:r>
            <a:r>
              <a:rPr lang="zh-TW" altLang="en-US" dirty="0"/>
              <a:t>的 </a:t>
            </a:r>
            <a:r>
              <a:rPr lang="en-US" altLang="zh-TW" dirty="0"/>
              <a:t>“/home/mst22f/m11102112/Desktop/</a:t>
            </a:r>
            <a:r>
              <a:rPr lang="en-US" altLang="zh-TW" dirty="0" err="1"/>
              <a:t>xception_mem</a:t>
            </a:r>
            <a:r>
              <a:rPr lang="en-US" altLang="zh-TW" dirty="0"/>
              <a:t>/memory”</a:t>
            </a:r>
            <a:r>
              <a:rPr lang="zh-TW" altLang="en-US" dirty="0"/>
              <a:t>中，複製</a:t>
            </a:r>
            <a:r>
              <a:rPr lang="en-US" altLang="zh-TW" dirty="0"/>
              <a:t>template</a:t>
            </a:r>
            <a:r>
              <a:rPr lang="zh-TW" altLang="en-US" dirty="0"/>
              <a:t>並修改資料夾名稱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MC</a:t>
            </a:r>
            <a:r>
              <a:rPr lang="zh-TW" altLang="en-US" dirty="0"/>
              <a:t>產生的檔案一一丟進對應的資料夾裡面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lib2db.tcl</a:t>
            </a:r>
            <a:r>
              <a:rPr lang="zh-TW" altLang="en-US" dirty="0"/>
              <a:t>中的</a:t>
            </a:r>
            <a:r>
              <a:rPr lang="en-US" altLang="zh-TW" dirty="0"/>
              <a:t>ram name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lef2fram.tcl</a:t>
            </a:r>
            <a:r>
              <a:rPr lang="zh-TW" altLang="en-US" dirty="0"/>
              <a:t>中的</a:t>
            </a:r>
            <a:r>
              <a:rPr lang="en-US" altLang="zh-TW" dirty="0" err="1"/>
              <a:t>lib_name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如果不在</a:t>
            </a:r>
            <a:r>
              <a:rPr lang="en-US" altLang="zh-TW" dirty="0"/>
              <a:t>135</a:t>
            </a:r>
            <a:r>
              <a:rPr lang="zh-TW" altLang="en-US" dirty="0"/>
              <a:t>跑，</a:t>
            </a:r>
            <a:r>
              <a:rPr lang="en-US" altLang="zh-TW" dirty="0"/>
              <a:t> </a:t>
            </a:r>
            <a:r>
              <a:rPr lang="en-US" altLang="zh-TW" dirty="0" err="1"/>
              <a:t>tech_file</a:t>
            </a:r>
            <a:r>
              <a:rPr lang="zh-TW" altLang="en-US" dirty="0"/>
              <a:t>路徑可能不一樣，記得改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5BAC31-7516-4682-8C47-8FCDC23A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55AB73-03F1-4B0D-A3D8-527F954D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3" y="3567545"/>
            <a:ext cx="8630654" cy="2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E0D7-3738-48E5-A704-20F1E14A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 err="1"/>
              <a:t>db</a:t>
            </a:r>
            <a:r>
              <a:rPr lang="zh-TW" altLang="en-US" dirty="0"/>
              <a:t>給</a:t>
            </a:r>
            <a:r>
              <a:rPr lang="en-US" altLang="zh-TW" dirty="0"/>
              <a:t>DC</a:t>
            </a:r>
            <a:r>
              <a:rPr lang="zh-TW" altLang="en-US" dirty="0"/>
              <a:t>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A51F2-AF84-45D6-B307-AA9853E7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Terminal </a:t>
            </a:r>
            <a:r>
              <a:rPr lang="zh-TW" altLang="en-US" dirty="0"/>
              <a:t>輸入</a:t>
            </a:r>
            <a:r>
              <a:rPr lang="en-US" altLang="zh-TW" dirty="0"/>
              <a:t> </a:t>
            </a:r>
            <a:r>
              <a:rPr lang="en-US" altLang="zh-TW" dirty="0" err="1"/>
              <a:t>csh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開啟</a:t>
            </a:r>
            <a:r>
              <a:rPr lang="en-US" altLang="zh-TW" dirty="0"/>
              <a:t>library compiler : </a:t>
            </a:r>
            <a:r>
              <a:rPr lang="en-US" altLang="zh-TW" dirty="0" err="1"/>
              <a:t>lc_shell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en-US" altLang="zh-TW" dirty="0"/>
              <a:t>script : source lib2db.tcl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檢查</a:t>
            </a:r>
            <a:r>
              <a:rPr lang="en-US" altLang="zh-TW" dirty="0" err="1"/>
              <a:t>db</a:t>
            </a:r>
            <a:r>
              <a:rPr lang="zh-TW" altLang="en-US" dirty="0"/>
              <a:t>資料夾中是否產生 </a:t>
            </a:r>
            <a:r>
              <a:rPr lang="en-US" altLang="zh-TW" dirty="0"/>
              <a:t>“</a:t>
            </a:r>
            <a:r>
              <a:rPr lang="en-US" altLang="zh-TW" dirty="0" err="1"/>
              <a:t>xxx_fast_syn.db</a:t>
            </a:r>
            <a:r>
              <a:rPr lang="en-US" altLang="zh-TW" dirty="0"/>
              <a:t>”</a:t>
            </a:r>
            <a:r>
              <a:rPr lang="zh-TW" altLang="en-US" dirty="0"/>
              <a:t> 跟</a:t>
            </a:r>
            <a:r>
              <a:rPr lang="en-US" altLang="zh-TW" dirty="0"/>
              <a:t>”</a:t>
            </a:r>
            <a:r>
              <a:rPr lang="en-US" altLang="zh-TW" dirty="0" err="1"/>
              <a:t>xxx_slow_syn.db</a:t>
            </a:r>
            <a:r>
              <a:rPr lang="en-US" altLang="zh-TW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.</a:t>
            </a:r>
            <a:r>
              <a:rPr lang="en-US" altLang="zh-TW" dirty="0" err="1"/>
              <a:t>synopsys_dc.setup</a:t>
            </a:r>
            <a:r>
              <a:rPr lang="zh-TW" altLang="en-US" dirty="0"/>
              <a:t>中加入以下資訊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E4D4A-4333-4940-B0E4-9BC849C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8BC486-F03A-41CE-B705-9232A29B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3" y="3743326"/>
            <a:ext cx="9133333" cy="24571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EA2D4E-150D-41E9-A8F0-A7B4CFCAF1C1}"/>
              </a:ext>
            </a:extLst>
          </p:cNvPr>
          <p:cNvSpPr txBox="1"/>
          <p:nvPr/>
        </p:nvSpPr>
        <p:spPr>
          <a:xfrm>
            <a:off x="6096000" y="5501788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*Tips :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記得先加</a:t>
            </a:r>
            <a:r>
              <a:rPr lang="en-US" altLang="zh-TW" dirty="0">
                <a:solidFill>
                  <a:srgbClr val="FF0000"/>
                </a:solidFill>
              </a:rPr>
              <a:t>slow</a:t>
            </a:r>
            <a:r>
              <a:rPr lang="zh-TW" altLang="en-US" dirty="0">
                <a:solidFill>
                  <a:srgbClr val="FF0000"/>
                </a:solidFill>
              </a:rPr>
              <a:t>再加</a:t>
            </a:r>
            <a:r>
              <a:rPr lang="en-US" altLang="zh-TW" dirty="0">
                <a:solidFill>
                  <a:srgbClr val="FF0000"/>
                </a:solidFill>
              </a:rPr>
              <a:t>fast</a:t>
            </a:r>
            <a:r>
              <a:rPr lang="zh-TW" altLang="en-US" dirty="0">
                <a:solidFill>
                  <a:srgbClr val="FF0000"/>
                </a:solidFill>
              </a:rPr>
              <a:t>，這樣</a:t>
            </a:r>
            <a:r>
              <a:rPr lang="en-US" altLang="zh-TW" dirty="0">
                <a:solidFill>
                  <a:srgbClr val="FF0000"/>
                </a:solidFill>
              </a:rPr>
              <a:t>timing</a:t>
            </a:r>
            <a:r>
              <a:rPr lang="zh-TW" altLang="en-US" dirty="0">
                <a:solidFill>
                  <a:srgbClr val="FF0000"/>
                </a:solidFill>
              </a:rPr>
              <a:t>分析時才會吃到</a:t>
            </a:r>
            <a:r>
              <a:rPr lang="en-US" altLang="zh-TW" dirty="0">
                <a:solidFill>
                  <a:srgbClr val="FF0000"/>
                </a:solidFill>
              </a:rPr>
              <a:t>slow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7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F886-5E3C-49F4-A36A-E8C81851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FRAM</a:t>
            </a:r>
            <a:r>
              <a:rPr lang="zh-TW" altLang="en-US" dirty="0"/>
              <a:t>給</a:t>
            </a:r>
            <a:r>
              <a:rPr lang="en-US" altLang="zh-TW" dirty="0"/>
              <a:t>ICC</a:t>
            </a:r>
            <a:r>
              <a:rPr lang="zh-TW" altLang="en-US" dirty="0"/>
              <a:t>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21B89-0B75-44E9-8765-626473B2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Terminal </a:t>
            </a:r>
            <a:r>
              <a:rPr lang="zh-TW" altLang="en-US" dirty="0"/>
              <a:t>輸入 </a:t>
            </a:r>
            <a:r>
              <a:rPr lang="en-US" altLang="zh-TW" dirty="0" err="1"/>
              <a:t>csh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開啟</a:t>
            </a:r>
            <a:r>
              <a:rPr lang="en-US" altLang="zh-TW" dirty="0" err="1"/>
              <a:t>Milkyway</a:t>
            </a:r>
            <a:r>
              <a:rPr lang="en-US" altLang="zh-TW" dirty="0"/>
              <a:t>: </a:t>
            </a:r>
            <a:r>
              <a:rPr lang="en-US" altLang="zh-TW" dirty="0" err="1"/>
              <a:t>Milkyway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</a:t>
            </a:r>
            <a:r>
              <a:rPr lang="en-US" altLang="zh-TW" dirty="0" err="1"/>
              <a:t>Tcl</a:t>
            </a:r>
            <a:r>
              <a:rPr lang="zh-TW" altLang="en-US" dirty="0"/>
              <a:t>模式執行</a:t>
            </a:r>
            <a:r>
              <a:rPr lang="en-US" altLang="zh-TW" dirty="0"/>
              <a:t>script : source lef2fram.tcl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檢查有無產生</a:t>
            </a:r>
            <a:r>
              <a:rPr lang="en-US" altLang="zh-TW" dirty="0"/>
              <a:t>”</a:t>
            </a:r>
            <a:r>
              <a:rPr lang="en-US" altLang="zh-TW" dirty="0" err="1"/>
              <a:t>ram_xx</a:t>
            </a:r>
            <a:r>
              <a:rPr lang="en-US" altLang="zh-TW" dirty="0"/>
              <a:t>”</a:t>
            </a:r>
            <a:r>
              <a:rPr lang="zh-TW" altLang="en-US" dirty="0"/>
              <a:t>資料夾，資料夾中有無</a:t>
            </a:r>
            <a:r>
              <a:rPr lang="en-US" altLang="zh-TW" dirty="0"/>
              <a:t>CEL</a:t>
            </a:r>
            <a:r>
              <a:rPr lang="zh-TW" altLang="en-US" dirty="0"/>
              <a:t>、</a:t>
            </a:r>
            <a:r>
              <a:rPr lang="en-US" altLang="zh-TW" dirty="0"/>
              <a:t>FRAM</a:t>
            </a:r>
            <a:r>
              <a:rPr lang="zh-TW" altLang="en-US" dirty="0"/>
              <a:t>、</a:t>
            </a:r>
            <a:r>
              <a:rPr lang="en-US" altLang="zh-TW" dirty="0"/>
              <a:t>lib…</a:t>
            </a:r>
            <a:r>
              <a:rPr lang="zh-TW" altLang="en-US" dirty="0"/>
              <a:t>等的資料夾與檔案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43B22-F291-488F-A904-359A3156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2C8A3-2BB4-4B4F-9D16-2F3098F05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63"/>
          <a:stretch/>
        </p:blipFill>
        <p:spPr>
          <a:xfrm>
            <a:off x="626919" y="3757243"/>
            <a:ext cx="3196936" cy="27102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B50FDD-ACB0-40E4-A8DD-C76CE3BD2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36" y="3429000"/>
            <a:ext cx="6846309" cy="3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F89A3FE-C6E0-447F-8DB8-1120CA22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/>
              <a:t>複製跑</a:t>
            </a:r>
            <a:r>
              <a:rPr lang="en-US" altLang="zh-TW" dirty="0"/>
              <a:t>DC</a:t>
            </a:r>
            <a:r>
              <a:rPr lang="zh-TW" altLang="en-US" dirty="0"/>
              <a:t>時改過的</a:t>
            </a:r>
            <a:r>
              <a:rPr lang="en-US" altLang="zh-TW" dirty="0"/>
              <a:t>.</a:t>
            </a:r>
            <a:r>
              <a:rPr lang="en-US" altLang="zh-TW" dirty="0" err="1"/>
              <a:t>synopsys_dc.setup</a:t>
            </a:r>
            <a:r>
              <a:rPr lang="zh-TW" altLang="en-US" dirty="0"/>
              <a:t>到</a:t>
            </a:r>
            <a:r>
              <a:rPr lang="en-US" altLang="zh-TW" dirty="0"/>
              <a:t>ICC</a:t>
            </a:r>
            <a:r>
              <a:rPr lang="zh-TW" altLang="en-US" dirty="0"/>
              <a:t>資料夾下</a:t>
            </a: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dirty="0"/>
              <a:t>在</a:t>
            </a:r>
            <a:r>
              <a:rPr lang="en-US" altLang="zh-TW" dirty="0"/>
              <a:t>ICC</a:t>
            </a:r>
            <a:r>
              <a:rPr lang="zh-TW" altLang="en-US" dirty="0"/>
              <a:t>的</a:t>
            </a:r>
            <a:r>
              <a:rPr lang="en-US" altLang="zh-TW" dirty="0"/>
              <a:t>01_setup.tcl</a:t>
            </a:r>
            <a:r>
              <a:rPr lang="zh-TW" altLang="en-US" dirty="0"/>
              <a:t>中加入以下資訊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D50013-A41C-4897-ACAD-8276BF0B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C7939E-BF87-4369-AB44-34E5DA65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6" y="1391500"/>
            <a:ext cx="9107807" cy="26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0FAB-95C4-439A-8F8C-832FA32E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EF53F-20C8-496D-8EEB-7B325F9A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舊製程的 </a:t>
            </a:r>
            <a:r>
              <a:rPr lang="en-US" altLang="zh-TW" dirty="0"/>
              <a:t>memory compiler </a:t>
            </a:r>
            <a:r>
              <a:rPr lang="zh-TW" altLang="en-US" dirty="0"/>
              <a:t>只有 </a:t>
            </a:r>
            <a:r>
              <a:rPr lang="en-US" altLang="zh-TW" dirty="0"/>
              <a:t>Solaris </a:t>
            </a:r>
            <a:r>
              <a:rPr lang="zh-TW" altLang="en-US" dirty="0"/>
              <a:t>版本， </a:t>
            </a:r>
            <a:r>
              <a:rPr lang="en-US" altLang="zh-TW" dirty="0"/>
              <a:t>EDA cloud </a:t>
            </a:r>
            <a:r>
              <a:rPr lang="en-US" altLang="zh-TW" dirty="0" err="1"/>
              <a:t>linux</a:t>
            </a:r>
            <a:r>
              <a:rPr lang="zh-TW" altLang="en-US" dirty="0"/>
              <a:t> 無法使用</a:t>
            </a:r>
            <a:endParaRPr lang="en-US" altLang="zh-TW" dirty="0"/>
          </a:p>
          <a:p>
            <a:r>
              <a:rPr lang="en-US" altLang="zh-TW" dirty="0"/>
              <a:t>T18</a:t>
            </a:r>
            <a:r>
              <a:rPr lang="zh-TW" altLang="en-US" dirty="0"/>
              <a:t>的</a:t>
            </a:r>
            <a:r>
              <a:rPr lang="en-US" altLang="zh-TW" dirty="0" err="1"/>
              <a:t>eda</a:t>
            </a:r>
            <a:r>
              <a:rPr lang="zh-TW" altLang="en-US" dirty="0"/>
              <a:t>環境是</a:t>
            </a:r>
            <a:r>
              <a:rPr lang="en-US" altLang="zh-TW" dirty="0" err="1"/>
              <a:t>linux</a:t>
            </a:r>
            <a:r>
              <a:rPr lang="en-US" altLang="zh-TW" dirty="0"/>
              <a:t>,</a:t>
            </a:r>
            <a:r>
              <a:rPr lang="zh-TW" altLang="en-US" dirty="0"/>
              <a:t>無法使用</a:t>
            </a:r>
            <a:r>
              <a:rPr lang="en-US" altLang="zh-TW" dirty="0"/>
              <a:t>memory compiler</a:t>
            </a:r>
          </a:p>
          <a:p>
            <a:r>
              <a:rPr lang="zh-TW" altLang="en-US" dirty="0"/>
              <a:t>如果沒有使用</a:t>
            </a:r>
            <a:r>
              <a:rPr lang="en-US" altLang="zh-TW" dirty="0"/>
              <a:t>memory compiler</a:t>
            </a:r>
            <a:r>
              <a:rPr lang="zh-TW" altLang="en-US" dirty="0"/>
              <a:t>，只會產出一堆用</a:t>
            </a:r>
            <a:r>
              <a:rPr lang="en-US" altLang="zh-TW" dirty="0"/>
              <a:t>flip flop </a:t>
            </a:r>
            <a:r>
              <a:rPr lang="zh-TW" altLang="en-US" dirty="0"/>
              <a:t>來當作</a:t>
            </a:r>
            <a:r>
              <a:rPr lang="en-US" altLang="zh-TW" dirty="0"/>
              <a:t>memory</a:t>
            </a:r>
            <a:r>
              <a:rPr lang="zh-TW" altLang="en-US"/>
              <a:t>而已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FD9083-B627-41F6-AD5B-35373C46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6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A793D-487E-4654-8B83-B46CD9C3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環境安裝與使用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8793B-6472-4FE3-85A3-5BAD34E5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 err="1"/>
              <a:t>Simics</a:t>
            </a:r>
            <a:r>
              <a:rPr lang="zh-TW" altLang="en-US" dirty="0"/>
              <a:t>虛擬機與 </a:t>
            </a:r>
            <a:r>
              <a:rPr lang="en-US" altLang="zh-TW" dirty="0"/>
              <a:t>Solaris 9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 </a:t>
            </a:r>
            <a:r>
              <a:rPr lang="en-US" altLang="zh-TW" dirty="0">
                <a:hlinkClick r:id="rId3"/>
              </a:rPr>
              <a:t>https://blog.csdn.net/qq_42446721/article/details/127297546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以及 </a:t>
            </a:r>
            <a:r>
              <a:rPr lang="en-US" altLang="zh-TW" dirty="0">
                <a:hlinkClick r:id="rId4"/>
              </a:rPr>
              <a:t>https://blog.csdn.net/dinsh3100/article/details/124361042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E1940-68E8-4A05-82A2-311AB8FA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AE537-B144-460F-8B8D-582A1570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Simics</a:t>
            </a:r>
            <a:r>
              <a:rPr lang="zh-TW" altLang="en-US" dirty="0"/>
              <a:t>開啟</a:t>
            </a:r>
            <a:r>
              <a:rPr lang="en-US" altLang="zh-TW" dirty="0"/>
              <a:t>Solaris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37EAC-A8DE-43A0-B998-C60214F5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開啟安裝好的</a:t>
            </a:r>
            <a:r>
              <a:rPr lang="en-US" altLang="zh-TW" dirty="0" err="1"/>
              <a:t>Simics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Open Checkpoint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選擇仁甫提供的</a:t>
            </a:r>
            <a:r>
              <a:rPr lang="en-US" altLang="zh-TW" dirty="0"/>
              <a:t>checkpoint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注意路徑要放在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zh-TW" altLang="en-US" dirty="0">
                <a:solidFill>
                  <a:srgbClr val="FF0000"/>
                </a:solidFill>
              </a:rPr>
              <a:t>槽下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0206C-C21D-4C8B-BBDA-D9C70A16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563E87-2E14-4E83-B05F-1A141E0B4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71" y="2830465"/>
            <a:ext cx="4617937" cy="28935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99B90CD-7DE6-46DD-A585-E323F65B0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391" y="2830465"/>
            <a:ext cx="4617937" cy="28915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7471E05-9169-4944-9BDC-7BAEDCC8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34" y="3648296"/>
            <a:ext cx="128027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BBDD2-928D-4999-9FF1-59A9AA2B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跳出</a:t>
            </a:r>
            <a:r>
              <a:rPr lang="en-US" altLang="zh-TW" dirty="0"/>
              <a:t>Console</a:t>
            </a:r>
            <a:r>
              <a:rPr lang="zh-TW" altLang="en-US" dirty="0"/>
              <a:t>，這裡面已經包含</a:t>
            </a:r>
            <a:r>
              <a:rPr lang="en-US" altLang="zh-TW" dirty="0"/>
              <a:t>T18</a:t>
            </a:r>
            <a:r>
              <a:rPr lang="zh-TW" altLang="en-US" dirty="0"/>
              <a:t> </a:t>
            </a:r>
            <a:r>
              <a:rPr lang="en-US" altLang="zh-TW" dirty="0"/>
              <a:t>Memory</a:t>
            </a:r>
            <a:r>
              <a:rPr lang="zh-TW" altLang="en-US" dirty="0"/>
              <a:t>相關的資料可以直接使用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一進去的初始路徑在 </a:t>
            </a:r>
            <a:r>
              <a:rPr lang="en-US" altLang="zh-TW" dirty="0"/>
              <a:t>export/home/ram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依照你自己想要放的位置在</a:t>
            </a:r>
            <a:r>
              <a:rPr lang="en-US" altLang="zh-TW" dirty="0"/>
              <a:t>terminal</a:t>
            </a:r>
            <a:r>
              <a:rPr lang="zh-TW" altLang="en-US" dirty="0"/>
              <a:t>更改路徑</a:t>
            </a: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9B90E1-75E3-4D41-96EB-A64D105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29E666-3E10-430A-8E9A-B14523DC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88894"/>
            <a:ext cx="6055995" cy="48667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2D82D86-4968-4200-B9C0-6EEA2BD6FCD6}"/>
              </a:ext>
            </a:extLst>
          </p:cNvPr>
          <p:cNvSpPr txBox="1"/>
          <p:nvPr/>
        </p:nvSpPr>
        <p:spPr>
          <a:xfrm>
            <a:off x="8170717" y="3281363"/>
            <a:ext cx="280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*Tips :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系統老舊滑鼠請緩慢移動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1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5ECEAB-8D72-4E73-861D-DAAD21AB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Memory Compiler</a:t>
            </a:r>
            <a:r>
              <a:rPr lang="zh-TW" altLang="en-US" dirty="0"/>
              <a:t>使用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545701-E829-4AF6-8DC9-ABDC021D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14451"/>
            <a:ext cx="9601200" cy="4857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memory </a:t>
            </a:r>
            <a:r>
              <a:rPr lang="zh-TW" altLang="en-US" dirty="0"/>
              <a:t>的資料夾 </a:t>
            </a:r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ram_ex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進到資料夾 </a:t>
            </a:r>
            <a:r>
              <a:rPr lang="en-US" altLang="zh-TW" dirty="0"/>
              <a:t>cd </a:t>
            </a:r>
            <a:r>
              <a:rPr lang="en-US" altLang="zh-TW" dirty="0" err="1"/>
              <a:t>ram_ex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輸入指令開啟要建立的</a:t>
            </a:r>
            <a:r>
              <a:rPr lang="en-US" altLang="zh-TW" dirty="0"/>
              <a:t>memory</a:t>
            </a:r>
            <a:r>
              <a:rPr lang="zh-TW" altLang="en-US" dirty="0"/>
              <a:t>種類 → 開啟</a:t>
            </a:r>
            <a:r>
              <a:rPr lang="en-US" altLang="zh-TW" dirty="0"/>
              <a:t> Artisan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種類請參考</a:t>
            </a:r>
            <a:r>
              <a:rPr lang="en-US" altLang="zh-TW" dirty="0"/>
              <a:t>TSRI</a:t>
            </a:r>
            <a:r>
              <a:rPr lang="zh-TW" altLang="en-US" dirty="0"/>
              <a:t> </a:t>
            </a:r>
            <a:r>
              <a:rPr lang="en-US" altLang="zh-TW" dirty="0"/>
              <a:t>DC</a:t>
            </a:r>
            <a:r>
              <a:rPr lang="zh-TW" altLang="en-US" dirty="0"/>
              <a:t>的課本，這邊以</a:t>
            </a:r>
            <a:r>
              <a:rPr lang="en-US" altLang="zh-TW" dirty="0"/>
              <a:t>ra1shd</a:t>
            </a:r>
            <a:r>
              <a:rPr lang="zh-TW" altLang="en-US" dirty="0"/>
              <a:t>示範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E3E24B-089F-4DF0-8743-81591DC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08521B-B814-49DA-81E1-2D62A2F3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06" b="43978"/>
          <a:stretch/>
        </p:blipFill>
        <p:spPr>
          <a:xfrm>
            <a:off x="1822413" y="3223209"/>
            <a:ext cx="3786652" cy="20597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D049E8-94BB-4E6D-9C41-515D80025270}"/>
              </a:ext>
            </a:extLst>
          </p:cNvPr>
          <p:cNvSpPr txBox="1"/>
          <p:nvPr/>
        </p:nvSpPr>
        <p:spPr>
          <a:xfrm>
            <a:off x="1822413" y="5471410"/>
            <a:ext cx="467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*Tips :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這系統沒辦法用十鍵區的數字鍵盤與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zh-TW" altLang="en-US" dirty="0">
                <a:solidFill>
                  <a:srgbClr val="FF0000"/>
                </a:solidFill>
              </a:rPr>
              <a:t>鍵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請善用主鍵區的數字鍵和</a:t>
            </a:r>
            <a:r>
              <a:rPr lang="en-US" altLang="zh-TW" dirty="0">
                <a:solidFill>
                  <a:srgbClr val="FF0000"/>
                </a:solidFill>
              </a:rPr>
              <a:t>backspace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ED1E23-9E0D-4C45-A69D-67FE1273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742951"/>
            <a:ext cx="4210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EDBFEB-DB61-4DD3-9C98-17D05B1B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0525"/>
            <a:ext cx="5891645" cy="5781676"/>
          </a:xfrm>
        </p:spPr>
        <p:txBody>
          <a:bodyPr/>
          <a:lstStyle/>
          <a:p>
            <a:r>
              <a:rPr lang="zh-TW" altLang="en-US" dirty="0"/>
              <a:t>名稱與參數依需求自行調整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設定完成後</a:t>
            </a:r>
            <a:r>
              <a:rPr lang="en-US" altLang="zh-TW" dirty="0"/>
              <a:t>Update</a:t>
            </a:r>
            <a:r>
              <a:rPr lang="zh-TW" altLang="en-US" dirty="0"/>
              <a:t>，右側顯示</a:t>
            </a:r>
            <a:r>
              <a:rPr lang="en-US" altLang="zh-TW" dirty="0"/>
              <a:t>Memory</a:t>
            </a:r>
            <a:r>
              <a:rPr lang="zh-TW" altLang="en-US" dirty="0"/>
              <a:t>相關資訊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下方</a:t>
            </a:r>
            <a:r>
              <a:rPr lang="en-US" altLang="zh-TW" dirty="0"/>
              <a:t>VIEWS</a:t>
            </a:r>
            <a:r>
              <a:rPr lang="zh-TW" altLang="en-US" dirty="0"/>
              <a:t>選擇</a:t>
            </a:r>
            <a:r>
              <a:rPr lang="en-US" altLang="zh-TW" dirty="0" err="1"/>
              <a:t>Synposys</a:t>
            </a:r>
            <a:r>
              <a:rPr lang="en-US" altLang="zh-TW" dirty="0"/>
              <a:t> Model</a:t>
            </a:r>
            <a:r>
              <a:rPr lang="zh-TW" altLang="en-US" dirty="0"/>
              <a:t>，輸入</a:t>
            </a:r>
            <a:r>
              <a:rPr lang="en-US" altLang="zh-TW" dirty="0"/>
              <a:t>Library Name (</a:t>
            </a:r>
            <a:r>
              <a:rPr lang="zh-TW" altLang="en-US" dirty="0"/>
              <a:t>可以自己取名，要記得這個名稱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Generate</a:t>
            </a:r>
          </a:p>
          <a:p>
            <a:pPr marL="0" indent="0">
              <a:buNone/>
            </a:pPr>
            <a:r>
              <a:rPr lang="zh-TW" altLang="en-US" dirty="0"/>
              <a:t>→ 資料夾中會產生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.lib</a:t>
            </a:r>
            <a:r>
              <a:rPr lang="zh-TW" altLang="en-US" dirty="0"/>
              <a:t>檔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CFC73F-D20E-4DFB-94B9-94985974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BCA90-7605-49E1-B4E5-D2347DA3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45" y="712470"/>
            <a:ext cx="4566285" cy="51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E88310-BCE8-42C3-A086-279A450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Utilities </a:t>
            </a:r>
            <a:r>
              <a:rPr lang="zh-TW" altLang="en-US" dirty="0"/>
              <a:t>→ </a:t>
            </a:r>
            <a:r>
              <a:rPr lang="en-US" altLang="zh-TW" dirty="0"/>
              <a:t>Generate Menu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勾選</a:t>
            </a:r>
            <a:r>
              <a:rPr lang="en-US" altLang="zh-TW" dirty="0"/>
              <a:t>PostScript Datasheet</a:t>
            </a:r>
            <a:r>
              <a:rPr lang="zh-TW" altLang="en-US" dirty="0"/>
              <a:t>、</a:t>
            </a:r>
            <a:r>
              <a:rPr lang="en-US" altLang="zh-TW" dirty="0"/>
              <a:t>Verilog Model</a:t>
            </a:r>
            <a:r>
              <a:rPr lang="zh-TW" altLang="en-US" dirty="0"/>
              <a:t>、</a:t>
            </a:r>
            <a:r>
              <a:rPr lang="en-US" altLang="zh-TW" dirty="0"/>
              <a:t>VCLEF Footprint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其他有需要也可勾選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Generate</a:t>
            </a:r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740EC6-AD6B-4071-893D-E8E47DC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148CF5-A15E-4484-8488-750A6DD7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04258"/>
            <a:ext cx="2428875" cy="1485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FEFF1C-D3BF-4832-9827-57884F31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96" y="1994620"/>
            <a:ext cx="3095625" cy="33051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BE8F55-F345-4DB5-B620-94D13980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2" y="1994620"/>
            <a:ext cx="3562350" cy="36385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1054228-7262-4DB4-9D65-A961433DB6E1}"/>
              </a:ext>
            </a:extLst>
          </p:cNvPr>
          <p:cNvSpPr txBox="1"/>
          <p:nvPr/>
        </p:nvSpPr>
        <p:spPr>
          <a:xfrm>
            <a:off x="7879773" y="5718019"/>
            <a:ext cx="29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產生的所有檔案有這些 ↑</a:t>
            </a:r>
          </a:p>
        </p:txBody>
      </p:sp>
    </p:spTree>
    <p:extLst>
      <p:ext uri="{BB962C8B-B14F-4D97-AF65-F5344CB8AC3E}">
        <p14:creationId xmlns:p14="http://schemas.microsoft.com/office/powerpoint/2010/main" val="135553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3E90DA8-260D-4B7C-A42B-824BBB52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儲存</a:t>
            </a:r>
            <a:r>
              <a:rPr lang="en-US" altLang="zh-TW" dirty="0"/>
              <a:t>checkpoint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1D7564B-F7BE-4675-8CBA-C8A3A140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如果之後還有可能要打開可以存</a:t>
            </a:r>
            <a:r>
              <a:rPr lang="en-US" altLang="zh-TW" dirty="0"/>
              <a:t>checkpoint</a:t>
            </a:r>
            <a:r>
              <a:rPr lang="zh-TW" altLang="en-US" dirty="0"/>
              <a:t>，如果沒儲存關閉後資料會全部消失</a:t>
            </a:r>
            <a:endParaRPr lang="en-US" altLang="zh-TW" dirty="0"/>
          </a:p>
          <a:p>
            <a:r>
              <a:rPr lang="zh-TW" altLang="en-US" dirty="0"/>
              <a:t>記得建立新的資料夾再存</a:t>
            </a:r>
            <a:r>
              <a:rPr lang="en-US" altLang="zh-TW" dirty="0"/>
              <a:t>checkpoint</a:t>
            </a:r>
            <a:r>
              <a:rPr lang="zh-TW" altLang="en-US" dirty="0"/>
              <a:t>，不要把仁甫的</a:t>
            </a:r>
            <a:r>
              <a:rPr lang="en-US" altLang="zh-TW" dirty="0"/>
              <a:t>checkpoint</a:t>
            </a:r>
            <a:r>
              <a:rPr lang="zh-TW" altLang="en-US" dirty="0"/>
              <a:t>蓋掉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1411E1-C0B5-4864-846F-61D46BE6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8CE-324A-40E4-90C3-E64C47DA325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113477-0A8B-4734-B4C0-C2BF0196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2214103"/>
            <a:ext cx="5782629" cy="36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9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裁剪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7863</TotalTime>
  <Words>666</Words>
  <Application>Microsoft Office PowerPoint</Application>
  <PresentationFormat>寬螢幕</PresentationFormat>
  <Paragraphs>87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Franklin Gothic Book</vt:lpstr>
      <vt:lpstr>Times New Roman</vt:lpstr>
      <vt:lpstr>Wingdings 2</vt:lpstr>
      <vt:lpstr>HDOfficeLightV0</vt:lpstr>
      <vt:lpstr>裁剪</vt:lpstr>
      <vt:lpstr>T18 Memory Compiler 使用</vt:lpstr>
      <vt:lpstr>PowerPoint 簡報</vt:lpstr>
      <vt:lpstr>環境安裝與使用</vt:lpstr>
      <vt:lpstr>使用Simics開啟Solaris</vt:lpstr>
      <vt:lpstr>PowerPoint 簡報</vt:lpstr>
      <vt:lpstr>Memory Compiler使用</vt:lpstr>
      <vt:lpstr>PowerPoint 簡報</vt:lpstr>
      <vt:lpstr>PowerPoint 簡報</vt:lpstr>
      <vt:lpstr>*儲存checkpoint</vt:lpstr>
      <vt:lpstr>提取MC產生的檔案</vt:lpstr>
      <vt:lpstr>準備檔案</vt:lpstr>
      <vt:lpstr>產生db給DC用</vt:lpstr>
      <vt:lpstr>產生FRAM給ICC用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995</cp:revision>
  <dcterms:created xsi:type="dcterms:W3CDTF">2023-02-15T07:42:11Z</dcterms:created>
  <dcterms:modified xsi:type="dcterms:W3CDTF">2024-08-01T04:25:59Z</dcterms:modified>
</cp:coreProperties>
</file>