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3817F-4136-896D-E7C6-2B9C5A5FB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43DA46-8CFB-98BD-D267-E8A9380A1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E8E62-5F5E-AEE7-2B2E-5C0A65CF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36F1-01A8-41C4-9EF5-2723A9E38D2D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734BC3-EADC-1986-CBC6-24B44DF9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B2884A-5D01-F0C8-E2FD-06FE5D59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3AC8-D8C6-4FE4-8BD2-276C970E7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89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49587-118B-1C7E-55C4-97221228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44EF5C-3E42-4F14-3723-22973AB96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B21171-B97D-5609-A8B1-A28CE906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36F1-01A8-41C4-9EF5-2723A9E38D2D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D43972-E3BF-F907-1814-176243C0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9EE3B-A5E2-0297-A5AF-059C3F49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3AC8-D8C6-4FE4-8BD2-276C970E7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85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97A4EA-4E10-E48A-62F8-301C1307B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489F1B-A707-22C9-3A3E-CC590D142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E11E20-2056-0575-1C38-FA526DDD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36F1-01A8-41C4-9EF5-2723A9E38D2D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2E02F8-0F23-DCA7-04F3-473EA745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509214-4F66-809F-9B8F-20B1911D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3AC8-D8C6-4FE4-8BD2-276C970E7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68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58EE7-76FF-83B9-60A1-2379E8CA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9BEA33-437F-96B9-739A-BE2CBEE3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589F86-10A1-E91F-7A0D-F4AAC0CC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36F1-01A8-41C4-9EF5-2723A9E38D2D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A49FB5-3B75-D3B4-69C9-FD55FA2F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312C0A-ECD3-C9D9-2DC8-5E9D16AE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3AC8-D8C6-4FE4-8BD2-276C970E7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33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211CB3-89F8-1FE1-2036-E73819A3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7BAC49-9AF2-22F5-EDC7-E4ECDE59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721304-6D7A-FE7A-7CB1-13DF2C6C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36F1-01A8-41C4-9EF5-2723A9E38D2D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4C7ADD-9481-C0D6-387F-9F0F73C9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80397-390F-4F4F-CAE6-F0BFAABE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3AC8-D8C6-4FE4-8BD2-276C970E7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7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8909D-1B46-82DF-6614-8D2582ED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E963A-607D-783C-37CF-27C899B0A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C2D1A7-942D-565E-4D68-48C6111D2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D88FF7-B246-3041-E7AD-D463401E0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36F1-01A8-41C4-9EF5-2723A9E38D2D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955350-B415-CE2C-B3B9-24A1C0C1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C36057-E3C7-A744-6C71-50ADEB41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3AC8-D8C6-4FE4-8BD2-276C970E7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94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2A1D6-7289-E2D1-24AD-00657FD1A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051094-F94B-E3F9-754F-BC567B47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198749-9448-3D20-67AB-918AC8365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2FE863-FD1E-CED1-59C4-CA78E72A0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C7C1F1-E3FC-7BE9-D94D-38F4A7F67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50F556-DDC8-5E81-CD3B-6166D46B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36F1-01A8-41C4-9EF5-2723A9E38D2D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7C8058D-E7E7-4C1A-023F-4F90AC39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E0CDBCD-1CF0-B607-9BC9-4A4770E5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3AC8-D8C6-4FE4-8BD2-276C970E7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09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81130-E9CC-44FD-2BD3-02B9C855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4D0833-C901-7474-AC35-15C46D9B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36F1-01A8-41C4-9EF5-2723A9E38D2D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2E86CE-FBFE-A9C8-DCD2-7D736CDD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D83DF6-C539-0B3D-5DEB-4118B024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3AC8-D8C6-4FE4-8BD2-276C970E7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9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0BA620-6309-D835-4B71-C2046EED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36F1-01A8-41C4-9EF5-2723A9E38D2D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D881F32-3AA5-FD35-D52A-42EF666F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4B313C-AF23-04B9-29B2-28BFFF82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3AC8-D8C6-4FE4-8BD2-276C970E7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37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2011A-35CC-0F42-4BBE-1F9CC75C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221069-4EDC-BD57-C0A3-AEB9CD67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1033DF-3473-EFA0-B86C-4923D8B0C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A46F0F-23CC-011F-F243-B693C8EC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36F1-01A8-41C4-9EF5-2723A9E38D2D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FCFDD6-4F2C-9018-48A7-46DC7F14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E94F66-C1F4-6F40-BCB4-717E9DE0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3AC8-D8C6-4FE4-8BD2-276C970E7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28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7E034-2A03-C071-93C6-F4A63667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BF9B34-CF36-D05B-8AFB-1264A4074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35A7F7-B99E-C56B-210B-FC6FD2EC4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F3E738-FED7-BB63-8EF0-19CC335A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536F1-01A8-41C4-9EF5-2723A9E38D2D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34F42F-1CEE-B651-1E3C-6CEAD733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8984BC-BD4B-FD06-B8B0-0733D72D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13AC8-D8C6-4FE4-8BD2-276C970E7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96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37ECCAA-3596-47AF-981B-0963D16B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D44B78-97DF-7185-D099-1FF4BC900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D76CAC-7BAB-BD4A-883F-08F0CE44C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536F1-01A8-41C4-9EF5-2723A9E38D2D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84B36E-1D75-FDBD-56AB-50C67DA89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662D8-1C51-AE4B-8B6F-65FBB51C2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13AC8-D8C6-4FE4-8BD2-276C970E72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73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E7385-2FF0-479E-51A0-BFDD17B28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F90FAF-07EF-2FA9-6BF2-84BCBAB0E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62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450A 蘇柏丞</dc:creator>
  <cp:lastModifiedBy>450A 蘇柏丞</cp:lastModifiedBy>
  <cp:revision>1</cp:revision>
  <dcterms:created xsi:type="dcterms:W3CDTF">2024-09-25T12:18:08Z</dcterms:created>
  <dcterms:modified xsi:type="dcterms:W3CDTF">2024-09-25T12:18:37Z</dcterms:modified>
</cp:coreProperties>
</file>