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9" r:id="rId2"/>
    <p:sldId id="259" r:id="rId3"/>
    <p:sldId id="258" r:id="rId4"/>
    <p:sldId id="310" r:id="rId5"/>
    <p:sldId id="341" r:id="rId6"/>
    <p:sldId id="335" r:id="rId7"/>
    <p:sldId id="312" r:id="rId8"/>
    <p:sldId id="327" r:id="rId9"/>
    <p:sldId id="328" r:id="rId10"/>
    <p:sldId id="329" r:id="rId11"/>
    <p:sldId id="330" r:id="rId12"/>
    <p:sldId id="302" r:id="rId13"/>
    <p:sldId id="331" r:id="rId14"/>
    <p:sldId id="303" r:id="rId15"/>
    <p:sldId id="340" r:id="rId16"/>
    <p:sldId id="338" r:id="rId17"/>
    <p:sldId id="304" r:id="rId18"/>
    <p:sldId id="313" r:id="rId19"/>
    <p:sldId id="314" r:id="rId20"/>
    <p:sldId id="31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792" y="84"/>
      </p:cViewPr>
      <p:guideLst>
        <p:guide orient="horz" pos="2523"/>
        <p:guide pos="3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01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08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62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90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08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260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933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35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862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3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573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80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3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314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44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97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2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image" Target="../media/image127.png"/><Relationship Id="rId39" Type="http://schemas.openxmlformats.org/officeDocument/2006/relationships/image" Target="../media/image140.png"/><Relationship Id="rId3" Type="http://schemas.openxmlformats.org/officeDocument/2006/relationships/image" Target="../media/image104.png"/><Relationship Id="rId21" Type="http://schemas.openxmlformats.org/officeDocument/2006/relationships/image" Target="../media/image122.png"/><Relationship Id="rId34" Type="http://schemas.openxmlformats.org/officeDocument/2006/relationships/image" Target="../media/image135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29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24" Type="http://schemas.openxmlformats.org/officeDocument/2006/relationships/image" Target="../media/image125.png"/><Relationship Id="rId32" Type="http://schemas.openxmlformats.org/officeDocument/2006/relationships/image" Target="../media/image133.png"/><Relationship Id="rId37" Type="http://schemas.openxmlformats.org/officeDocument/2006/relationships/image" Target="../media/image138.png"/><Relationship Id="rId40" Type="http://schemas.openxmlformats.org/officeDocument/2006/relationships/image" Target="../media/image141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28" Type="http://schemas.openxmlformats.org/officeDocument/2006/relationships/image" Target="../media/image129.png"/><Relationship Id="rId36" Type="http://schemas.openxmlformats.org/officeDocument/2006/relationships/image" Target="../media/image137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31" Type="http://schemas.openxmlformats.org/officeDocument/2006/relationships/image" Target="../media/image132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Relationship Id="rId27" Type="http://schemas.openxmlformats.org/officeDocument/2006/relationships/image" Target="../media/image128.png"/><Relationship Id="rId30" Type="http://schemas.openxmlformats.org/officeDocument/2006/relationships/image" Target="../media/image131.png"/><Relationship Id="rId35" Type="http://schemas.openxmlformats.org/officeDocument/2006/relationships/image" Target="../media/image1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7" Type="http://schemas.openxmlformats.org/officeDocument/2006/relationships/image" Target="../media/image295.png"/><Relationship Id="rId25" Type="http://schemas.openxmlformats.org/officeDocument/2006/relationships/image" Target="../media/image37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94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372.png"/><Relationship Id="rId5" Type="http://schemas.openxmlformats.org/officeDocument/2006/relationships/image" Target="../media/image20.png"/><Relationship Id="rId15" Type="http://schemas.openxmlformats.org/officeDocument/2006/relationships/image" Target="../media/image366.png"/><Relationship Id="rId23" Type="http://schemas.openxmlformats.org/officeDocument/2006/relationships/image" Target="../media/image371.png"/><Relationship Id="rId4" Type="http://schemas.openxmlformats.org/officeDocument/2006/relationships/image" Target="../media/image19.png"/><Relationship Id="rId14" Type="http://schemas.openxmlformats.org/officeDocument/2006/relationships/image" Target="../media/image292.png"/><Relationship Id="rId22" Type="http://schemas.openxmlformats.org/officeDocument/2006/relationships/image" Target="../media/image370.png"/></Relationships>
</file>

<file path=ppt/slides/_rels/slide1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7.png"/><Relationship Id="rId3" Type="http://schemas.openxmlformats.org/officeDocument/2006/relationships/image" Target="../media/image21.png"/><Relationship Id="rId21" Type="http://schemas.openxmlformats.org/officeDocument/2006/relationships/image" Target="../media/image369.png"/><Relationship Id="rId17" Type="http://schemas.openxmlformats.org/officeDocument/2006/relationships/image" Target="../media/image29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94.png"/><Relationship Id="rId20" Type="http://schemas.openxmlformats.org/officeDocument/2006/relationships/image" Target="../media/image368.png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366.png"/><Relationship Id="rId19" Type="http://schemas.openxmlformats.org/officeDocument/2006/relationships/image" Target="../media/image297.png"/><Relationship Id="rId14" Type="http://schemas.openxmlformats.org/officeDocument/2006/relationships/image" Target="../media/image2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34" Type="http://schemas.openxmlformats.org/officeDocument/2006/relationships/image" Target="../media/image95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31" Type="http://schemas.openxmlformats.org/officeDocument/2006/relationships/image" Target="../media/image92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1340.png"/><Relationship Id="rId26" Type="http://schemas.openxmlformats.org/officeDocument/2006/relationships/image" Target="../media/image1470.png"/><Relationship Id="rId39" Type="http://schemas.openxmlformats.org/officeDocument/2006/relationships/image" Target="../media/image33.png"/><Relationship Id="rId3" Type="http://schemas.openxmlformats.org/officeDocument/2006/relationships/image" Target="../media/image26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7" Type="http://schemas.openxmlformats.org/officeDocument/2006/relationships/image" Target="../media/image1310.png"/><Relationship Id="rId12" Type="http://schemas.openxmlformats.org/officeDocument/2006/relationships/image" Target="../media/image1330.png"/><Relationship Id="rId25" Type="http://schemas.openxmlformats.org/officeDocument/2006/relationships/image" Target="../media/image750.png"/><Relationship Id="rId17" Type="http://schemas.openxmlformats.org/officeDocument/2006/relationships/image" Target="../media/image1390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280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00.png"/><Relationship Id="rId11" Type="http://schemas.openxmlformats.org/officeDocument/2006/relationships/image" Target="../media/image710.png"/><Relationship Id="rId32" Type="http://schemas.openxmlformats.org/officeDocument/2006/relationships/image" Target="../media/image310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image" Target="../media/image1290.png"/><Relationship Id="rId28" Type="http://schemas.openxmlformats.org/officeDocument/2006/relationships/image" Target="../media/image780.png"/><Relationship Id="rId36" Type="http://schemas.openxmlformats.org/officeDocument/2006/relationships/image" Target="../media/image30.png"/><Relationship Id="rId10" Type="http://schemas.openxmlformats.org/officeDocument/2006/relationships/image" Target="../media/image700.png"/><Relationship Id="rId31" Type="http://schemas.openxmlformats.org/officeDocument/2006/relationships/image" Target="../media/image300.png"/><Relationship Id="rId44" Type="http://schemas.openxmlformats.org/officeDocument/2006/relationships/image" Target="../media/image38.png"/><Relationship Id="rId4" Type="http://schemas.openxmlformats.org/officeDocument/2006/relationships/image" Target="../media/image1280.png"/><Relationship Id="rId9" Type="http://schemas.openxmlformats.org/officeDocument/2006/relationships/image" Target="../media/image1320.png"/><Relationship Id="rId14" Type="http://schemas.openxmlformats.org/officeDocument/2006/relationships/image" Target="../media/image740.png"/><Relationship Id="rId27" Type="http://schemas.openxmlformats.org/officeDocument/2006/relationships/image" Target="../media/image770.png"/><Relationship Id="rId30" Type="http://schemas.openxmlformats.org/officeDocument/2006/relationships/image" Target="../media/image290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25.png"/><Relationship Id="rId21" Type="http://schemas.openxmlformats.org/officeDocument/2006/relationships/image" Target="../media/image57.png"/><Relationship Id="rId34" Type="http://schemas.openxmlformats.org/officeDocument/2006/relationships/image" Target="../media/image102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10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100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96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99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98.png"/><Relationship Id="rId35" Type="http://schemas.openxmlformats.org/officeDocument/2006/relationships/image" Target="../media/image10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38755" cy="8603673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216275" y="1647044"/>
            <a:ext cx="571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806211" y="4738204"/>
            <a:ext cx="2631680" cy="886454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80" y="4965139"/>
              <a:ext cx="2268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學生：蘇柏丞</a:t>
              </a:r>
              <a:endParaRPr lang="zh-CN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1515153" y="2388220"/>
            <a:ext cx="9359900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5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AES-128</a:t>
            </a:r>
            <a:endParaRPr lang="zh-CN" altLang="en-US" sz="5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2972" y="-535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261989" cy="400110"/>
            <a:chOff x="568442" y="319364"/>
            <a:chExt cx="4261989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4164473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Algorithm – Add Round Keys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5A924CF-9D13-4415-8577-1B0B54F73FA2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D73AACC-02BC-4AB5-A511-50456F67089B}"/>
                  </a:ext>
                </a:extLst>
              </p:cNvPr>
              <p:cNvSpPr txBox="1"/>
              <p:nvPr/>
            </p:nvSpPr>
            <p:spPr>
              <a:xfrm>
                <a:off x="2898423" y="1274586"/>
                <a:ext cx="6395154" cy="967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zh-TW" sz="1800" i="1" kern="10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TW" sz="1800" kern="1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 , 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TW" sz="1800" kern="100">
                          <a:effectLst/>
                          <a:latin typeface="Cambria Math" panose="02040503050406030204" pitchFamily="18" charset="0"/>
                        </a:rPr>
                        <m:t> ⨁ 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𝑟𝑜𝑢𝑛𝑑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𝑁𝑏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0≤</m:t>
                      </m:r>
                      <m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𝑁𝑏</m:t>
                      </m:r>
                      <m:r>
                        <a:rPr kumimoji="0" lang="zh-TW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0≤</m:t>
                      </m:r>
                      <m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𝑟𝑜𝑢𝑛𝑑</m:t>
                      </m:r>
                      <m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0" lang="en-US" altLang="zh-TW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𝑁𝑟</m:t>
                      </m:r>
                      <m:r>
                        <a:rPr kumimoji="0" lang="en-US" altLang="zh-TW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altLang="zh-TW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D73AACC-02BC-4AB5-A511-50456F670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23" y="1274586"/>
                <a:ext cx="6395154" cy="9673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44073A4-DB83-43D8-A200-F84844B07C04}"/>
                  </a:ext>
                </a:extLst>
              </p:cNvPr>
              <p:cNvSpPr/>
              <p:nvPr/>
            </p:nvSpPr>
            <p:spPr>
              <a:xfrm>
                <a:off x="2153399" y="3449401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844073A4-DB83-43D8-A200-F84844B07C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399" y="3449401"/>
                <a:ext cx="536380" cy="53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矩形 50">
            <a:extLst>
              <a:ext uri="{FF2B5EF4-FFF2-40B4-BE49-F238E27FC236}">
                <a16:creationId xmlns:a16="http://schemas.microsoft.com/office/drawing/2014/main" id="{E29F3184-DDBC-4D37-88FA-589ED9D5ED79}"/>
              </a:ext>
            </a:extLst>
          </p:cNvPr>
          <p:cNvSpPr/>
          <p:nvPr/>
        </p:nvSpPr>
        <p:spPr>
          <a:xfrm>
            <a:off x="2691741" y="3449401"/>
            <a:ext cx="536380" cy="5363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3DE584E-9474-4636-A59B-76B60C3A212E}"/>
                  </a:ext>
                </a:extLst>
              </p:cNvPr>
              <p:cNvSpPr/>
              <p:nvPr/>
            </p:nvSpPr>
            <p:spPr>
              <a:xfrm>
                <a:off x="3231485" y="3449401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3DE584E-9474-4636-A59B-76B60C3A21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85" y="3449401"/>
                <a:ext cx="536380" cy="536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4D6A6F-9BEF-4B12-BBCA-A6D0782DB24D}"/>
                  </a:ext>
                </a:extLst>
              </p:cNvPr>
              <p:cNvSpPr/>
              <p:nvPr/>
            </p:nvSpPr>
            <p:spPr>
              <a:xfrm>
                <a:off x="3771929" y="3449401"/>
                <a:ext cx="536380" cy="5363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D4D6A6F-9BEF-4B12-BBCA-A6D0782DB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29" y="3449401"/>
                <a:ext cx="536380" cy="5363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F897B37-A863-4C9F-9E70-D86AE8A6DE35}"/>
                  </a:ext>
                </a:extLst>
              </p:cNvPr>
              <p:cNvSpPr/>
              <p:nvPr/>
            </p:nvSpPr>
            <p:spPr>
              <a:xfrm>
                <a:off x="2154485" y="3988619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F897B37-A863-4C9F-9E70-D86AE8A6D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85" y="3988619"/>
                <a:ext cx="536380" cy="5363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3CFFA80-A5FB-42CC-9C22-D323B208F890}"/>
                  </a:ext>
                </a:extLst>
              </p:cNvPr>
              <p:cNvSpPr/>
              <p:nvPr/>
            </p:nvSpPr>
            <p:spPr>
              <a:xfrm>
                <a:off x="3232571" y="3988619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3CFFA80-A5FB-42CC-9C22-D323B208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71" y="3988619"/>
                <a:ext cx="536380" cy="5363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8786B45-4998-4298-A209-A29FF8A387DA}"/>
                  </a:ext>
                </a:extLst>
              </p:cNvPr>
              <p:cNvSpPr/>
              <p:nvPr/>
            </p:nvSpPr>
            <p:spPr>
              <a:xfrm>
                <a:off x="3770177" y="3988619"/>
                <a:ext cx="536380" cy="5363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8786B45-4998-4298-A209-A29FF8A38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77" y="3988619"/>
                <a:ext cx="536380" cy="5363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679DC87-692B-4F11-8ECB-354F6E2B216B}"/>
                  </a:ext>
                </a:extLst>
              </p:cNvPr>
              <p:cNvSpPr/>
              <p:nvPr/>
            </p:nvSpPr>
            <p:spPr>
              <a:xfrm>
                <a:off x="2154485" y="4527837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679DC87-692B-4F11-8ECB-354F6E2B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85" y="4527837"/>
                <a:ext cx="536380" cy="5363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 60">
            <a:extLst>
              <a:ext uri="{FF2B5EF4-FFF2-40B4-BE49-F238E27FC236}">
                <a16:creationId xmlns:a16="http://schemas.microsoft.com/office/drawing/2014/main" id="{2F6E27A0-DBAD-43C4-937A-C5ED2D203236}"/>
              </a:ext>
            </a:extLst>
          </p:cNvPr>
          <p:cNvSpPr/>
          <p:nvPr/>
        </p:nvSpPr>
        <p:spPr>
          <a:xfrm>
            <a:off x="2692827" y="4527837"/>
            <a:ext cx="536380" cy="5363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1A515FB-1AF7-47E5-BCA5-D72CF955D5A5}"/>
                  </a:ext>
                </a:extLst>
              </p:cNvPr>
              <p:cNvSpPr/>
              <p:nvPr/>
            </p:nvSpPr>
            <p:spPr>
              <a:xfrm>
                <a:off x="3232571" y="4527837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1A515FB-1AF7-47E5-BCA5-D72CF955D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71" y="4527837"/>
                <a:ext cx="536380" cy="5363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6B1851D-D882-4F07-A9E0-B34A26FE8C9C}"/>
                  </a:ext>
                </a:extLst>
              </p:cNvPr>
              <p:cNvSpPr/>
              <p:nvPr/>
            </p:nvSpPr>
            <p:spPr>
              <a:xfrm>
                <a:off x="3770177" y="4527837"/>
                <a:ext cx="536380" cy="5363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A6B1851D-D882-4F07-A9E0-B34A26FE8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77" y="4527837"/>
                <a:ext cx="536380" cy="5363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55E537E-D437-4E8C-A1A7-4B6D6E7554EE}"/>
                  </a:ext>
                </a:extLst>
              </p:cNvPr>
              <p:cNvSpPr/>
              <p:nvPr/>
            </p:nvSpPr>
            <p:spPr>
              <a:xfrm>
                <a:off x="2154485" y="5067055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855E537E-D437-4E8C-A1A7-4B6D6E755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85" y="5067055"/>
                <a:ext cx="536380" cy="5363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>
            <a:extLst>
              <a:ext uri="{FF2B5EF4-FFF2-40B4-BE49-F238E27FC236}">
                <a16:creationId xmlns:a16="http://schemas.microsoft.com/office/drawing/2014/main" id="{26D03417-3561-494A-BEF5-FA457F13F41D}"/>
              </a:ext>
            </a:extLst>
          </p:cNvPr>
          <p:cNvSpPr/>
          <p:nvPr/>
        </p:nvSpPr>
        <p:spPr>
          <a:xfrm>
            <a:off x="2692827" y="5067055"/>
            <a:ext cx="536380" cy="5363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57C533C-F6D1-4D17-AEFA-54A4500CF65E}"/>
                  </a:ext>
                </a:extLst>
              </p:cNvPr>
              <p:cNvSpPr/>
              <p:nvPr/>
            </p:nvSpPr>
            <p:spPr>
              <a:xfrm>
                <a:off x="3232571" y="5067055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357C533C-F6D1-4D17-AEFA-54A4500CF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571" y="5067055"/>
                <a:ext cx="536380" cy="5363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27E3534-D119-43A6-A950-5120A91C4BA9}"/>
                  </a:ext>
                </a:extLst>
              </p:cNvPr>
              <p:cNvSpPr/>
              <p:nvPr/>
            </p:nvSpPr>
            <p:spPr>
              <a:xfrm>
                <a:off x="3770177" y="5067055"/>
                <a:ext cx="536380" cy="5363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527E3534-D119-43A6-A950-5120A91C4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77" y="5067055"/>
                <a:ext cx="536380" cy="53638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4D5C5EC-BAC8-488C-B089-EE139B20EBE4}"/>
                  </a:ext>
                </a:extLst>
              </p:cNvPr>
              <p:cNvSpPr/>
              <p:nvPr/>
            </p:nvSpPr>
            <p:spPr>
              <a:xfrm>
                <a:off x="2748648" y="3932798"/>
                <a:ext cx="536380" cy="5363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4D5C5EC-BAC8-488C-B089-EE139B20EB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648" y="3932798"/>
                <a:ext cx="536380" cy="5363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A2B27E-C1FD-428D-8ABC-ECD3B66639D2}"/>
                  </a:ext>
                </a:extLst>
              </p:cNvPr>
              <p:cNvSpPr/>
              <p:nvPr/>
            </p:nvSpPr>
            <p:spPr>
              <a:xfrm>
                <a:off x="2749700" y="3395502"/>
                <a:ext cx="536380" cy="5363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E0A2B27E-C1FD-428D-8ABC-ECD3B6663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700" y="3395502"/>
                <a:ext cx="536380" cy="53638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3819C55-D5D0-459B-AB96-2D367D9B2FB3}"/>
                  </a:ext>
                </a:extLst>
              </p:cNvPr>
              <p:cNvSpPr/>
              <p:nvPr/>
            </p:nvSpPr>
            <p:spPr>
              <a:xfrm>
                <a:off x="2749526" y="4473148"/>
                <a:ext cx="536380" cy="5363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B3819C55-D5D0-459B-AB96-2D367D9B2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26" y="4473148"/>
                <a:ext cx="536380" cy="53638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D1DE431-089D-4017-A08B-8C662941858D}"/>
                  </a:ext>
                </a:extLst>
              </p:cNvPr>
              <p:cNvSpPr/>
              <p:nvPr/>
            </p:nvSpPr>
            <p:spPr>
              <a:xfrm>
                <a:off x="2750673" y="5012367"/>
                <a:ext cx="536380" cy="5363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D1DE431-089D-4017-A08B-8C6629418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73" y="5012367"/>
                <a:ext cx="536380" cy="53638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125477B-E171-40AF-B090-1EF614410907}"/>
                  </a:ext>
                </a:extLst>
              </p:cNvPr>
              <p:cNvSpPr/>
              <p:nvPr/>
            </p:nvSpPr>
            <p:spPr>
              <a:xfrm>
                <a:off x="5062186" y="3452239"/>
                <a:ext cx="536380" cy="2145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1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7125477B-E171-40AF-B090-1EF614410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186" y="3452239"/>
                <a:ext cx="536380" cy="214551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群組 73">
            <a:extLst>
              <a:ext uri="{FF2B5EF4-FFF2-40B4-BE49-F238E27FC236}">
                <a16:creationId xmlns:a16="http://schemas.microsoft.com/office/drawing/2014/main" id="{1E6F6F11-1D5E-4C75-96A7-601039509961}"/>
              </a:ext>
            </a:extLst>
          </p:cNvPr>
          <p:cNvGrpSpPr/>
          <p:nvPr/>
        </p:nvGrpSpPr>
        <p:grpSpPr>
          <a:xfrm>
            <a:off x="4520897" y="4365864"/>
            <a:ext cx="321828" cy="321828"/>
            <a:chOff x="2889590" y="8733813"/>
            <a:chExt cx="360000" cy="360000"/>
          </a:xfrm>
        </p:grpSpPr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CEDD913A-8A9D-405D-95D6-DEAE5E2BB511}"/>
                </a:ext>
              </a:extLst>
            </p:cNvPr>
            <p:cNvSpPr/>
            <p:nvPr/>
          </p:nvSpPr>
          <p:spPr>
            <a:xfrm>
              <a:off x="2889590" y="8733813"/>
              <a:ext cx="360000" cy="36000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1BCBE5A1-F92A-454D-B65D-41FCEE72B586}"/>
                </a:ext>
              </a:extLst>
            </p:cNvPr>
            <p:cNvCxnSpPr>
              <a:stCxn id="75" idx="0"/>
              <a:endCxn id="75" idx="4"/>
            </p:cNvCxnSpPr>
            <p:nvPr/>
          </p:nvCxnSpPr>
          <p:spPr>
            <a:xfrm>
              <a:off x="3069590" y="8733813"/>
              <a:ext cx="0" cy="360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84FDB92D-8BB6-4CEF-B416-0F8F0322E8B9}"/>
                </a:ext>
              </a:extLst>
            </p:cNvPr>
            <p:cNvCxnSpPr>
              <a:stCxn id="75" idx="2"/>
              <a:endCxn id="75" idx="6"/>
            </p:cNvCxnSpPr>
            <p:nvPr/>
          </p:nvCxnSpPr>
          <p:spPr>
            <a:xfrm>
              <a:off x="2889590" y="8913813"/>
              <a:ext cx="36000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2DCA4023-1325-47F6-83DB-5155DB7854C0}"/>
              </a:ext>
            </a:extLst>
          </p:cNvPr>
          <p:cNvSpPr/>
          <p:nvPr/>
        </p:nvSpPr>
        <p:spPr>
          <a:xfrm>
            <a:off x="5600943" y="3452239"/>
            <a:ext cx="536380" cy="2145519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280D397D-B169-4234-B3C6-2583CC7A945C}"/>
                  </a:ext>
                </a:extLst>
              </p:cNvPr>
              <p:cNvSpPr/>
              <p:nvPr/>
            </p:nvSpPr>
            <p:spPr>
              <a:xfrm>
                <a:off x="6139635" y="3454018"/>
                <a:ext cx="536380" cy="2145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280D397D-B169-4234-B3C6-2583CC7A9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635" y="3454018"/>
                <a:ext cx="536380" cy="214551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B34D1E-2B92-46FB-8A82-B522D0C5A142}"/>
                  </a:ext>
                </a:extLst>
              </p:cNvPr>
              <p:cNvSpPr/>
              <p:nvPr/>
            </p:nvSpPr>
            <p:spPr>
              <a:xfrm>
                <a:off x="6680703" y="3454018"/>
                <a:ext cx="536380" cy="2145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0B34D1E-2B92-46FB-8A82-B522D0C5A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03" y="3454018"/>
                <a:ext cx="536380" cy="214551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558D165-638E-4AA0-8585-D66239D8BCB6}"/>
                  </a:ext>
                </a:extLst>
              </p:cNvPr>
              <p:cNvSpPr/>
              <p:nvPr/>
            </p:nvSpPr>
            <p:spPr>
              <a:xfrm>
                <a:off x="5658204" y="3395472"/>
                <a:ext cx="536380" cy="2145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6558D165-638E-4AA0-8585-D66239D8B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04" y="3395472"/>
                <a:ext cx="536380" cy="214551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17409BA6-1FC2-42DD-B824-6C6B5ACB4109}"/>
              </a:ext>
            </a:extLst>
          </p:cNvPr>
          <p:cNvCxnSpPr/>
          <p:nvPr/>
        </p:nvCxnSpPr>
        <p:spPr>
          <a:xfrm>
            <a:off x="7418896" y="4472375"/>
            <a:ext cx="27050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35C7C21A-5DAE-47D4-B528-9660C3AB8879}"/>
              </a:ext>
            </a:extLst>
          </p:cNvPr>
          <p:cNvCxnSpPr/>
          <p:nvPr/>
        </p:nvCxnSpPr>
        <p:spPr>
          <a:xfrm>
            <a:off x="7418896" y="4578814"/>
            <a:ext cx="270502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EFA2C49-A1C0-4A95-A868-F190372F24E2}"/>
                  </a:ext>
                </a:extLst>
              </p:cNvPr>
              <p:cNvSpPr/>
              <p:nvPr/>
            </p:nvSpPr>
            <p:spPr>
              <a:xfrm>
                <a:off x="7887500" y="3452239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EFA2C49-A1C0-4A95-A868-F190372F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00" y="3452239"/>
                <a:ext cx="536380" cy="53638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>
            <a:extLst>
              <a:ext uri="{FF2B5EF4-FFF2-40B4-BE49-F238E27FC236}">
                <a16:creationId xmlns:a16="http://schemas.microsoft.com/office/drawing/2014/main" id="{D4EFBEC9-FF22-4E48-9D68-A64345826A6B}"/>
              </a:ext>
            </a:extLst>
          </p:cNvPr>
          <p:cNvSpPr/>
          <p:nvPr/>
        </p:nvSpPr>
        <p:spPr>
          <a:xfrm>
            <a:off x="8425842" y="3452239"/>
            <a:ext cx="536380" cy="5363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34B17A8-2C72-4383-8F6C-8E123D84D745}"/>
                  </a:ext>
                </a:extLst>
              </p:cNvPr>
              <p:cNvSpPr/>
              <p:nvPr/>
            </p:nvSpPr>
            <p:spPr>
              <a:xfrm>
                <a:off x="8965586" y="3452239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34B17A8-2C72-4383-8F6C-8E123D84D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86" y="3452239"/>
                <a:ext cx="536380" cy="53638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3BCF17BD-AAD1-4CAD-9729-41B9C99FB72F}"/>
                  </a:ext>
                </a:extLst>
              </p:cNvPr>
              <p:cNvSpPr/>
              <p:nvPr/>
            </p:nvSpPr>
            <p:spPr>
              <a:xfrm>
                <a:off x="9506030" y="3452239"/>
                <a:ext cx="536380" cy="5363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3BCF17BD-AAD1-4CAD-9729-41B9C99FB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030" y="3452239"/>
                <a:ext cx="536380" cy="53638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34D266D-D293-4565-87C4-C1AD968BBFC3}"/>
                  </a:ext>
                </a:extLst>
              </p:cNvPr>
              <p:cNvSpPr/>
              <p:nvPr/>
            </p:nvSpPr>
            <p:spPr>
              <a:xfrm>
                <a:off x="7888586" y="3991457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34D266D-D293-4565-87C4-C1AD968BB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586" y="3991457"/>
                <a:ext cx="536380" cy="53638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E3AE94B-BE48-483C-88D5-5E1E67D1536A}"/>
                  </a:ext>
                </a:extLst>
              </p:cNvPr>
              <p:cNvSpPr/>
              <p:nvPr/>
            </p:nvSpPr>
            <p:spPr>
              <a:xfrm>
                <a:off x="8966672" y="3991457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E3AE94B-BE48-483C-88D5-5E1E67D15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672" y="3991457"/>
                <a:ext cx="536380" cy="53638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AD9E565-5D5A-406E-A6BC-F5FB6F7C6337}"/>
                  </a:ext>
                </a:extLst>
              </p:cNvPr>
              <p:cNvSpPr/>
              <p:nvPr/>
            </p:nvSpPr>
            <p:spPr>
              <a:xfrm>
                <a:off x="9504278" y="3991457"/>
                <a:ext cx="536380" cy="5363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6AD9E565-5D5A-406E-A6BC-F5FB6F7C6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78" y="3991457"/>
                <a:ext cx="536380" cy="53638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CD10E35-686D-4B71-8417-0CB750482DB5}"/>
                  </a:ext>
                </a:extLst>
              </p:cNvPr>
              <p:cNvSpPr/>
              <p:nvPr/>
            </p:nvSpPr>
            <p:spPr>
              <a:xfrm>
                <a:off x="7888586" y="4530675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CD10E35-686D-4B71-8417-0CB750482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586" y="4530675"/>
                <a:ext cx="536380" cy="53638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矩形 91">
            <a:extLst>
              <a:ext uri="{FF2B5EF4-FFF2-40B4-BE49-F238E27FC236}">
                <a16:creationId xmlns:a16="http://schemas.microsoft.com/office/drawing/2014/main" id="{A5EA62AF-0098-4202-8D2D-E2E3C96555FB}"/>
              </a:ext>
            </a:extLst>
          </p:cNvPr>
          <p:cNvSpPr/>
          <p:nvPr/>
        </p:nvSpPr>
        <p:spPr>
          <a:xfrm>
            <a:off x="8426928" y="4530675"/>
            <a:ext cx="536380" cy="5363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1F5492A-926F-4027-8A5D-698688C5A3C6}"/>
                  </a:ext>
                </a:extLst>
              </p:cNvPr>
              <p:cNvSpPr/>
              <p:nvPr/>
            </p:nvSpPr>
            <p:spPr>
              <a:xfrm>
                <a:off x="8966672" y="4530675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1F5492A-926F-4027-8A5D-698688C5A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672" y="4530675"/>
                <a:ext cx="536380" cy="53638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D7495E9-16A9-413F-A62D-8AC99C0BA36D}"/>
                  </a:ext>
                </a:extLst>
              </p:cNvPr>
              <p:cNvSpPr/>
              <p:nvPr/>
            </p:nvSpPr>
            <p:spPr>
              <a:xfrm>
                <a:off x="9504278" y="4530675"/>
                <a:ext cx="536380" cy="5363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D7495E9-16A9-413F-A62D-8AC99C0BA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78" y="4530675"/>
                <a:ext cx="536380" cy="53638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1FC073FC-F9B3-46F9-9658-48F5C7825712}"/>
                  </a:ext>
                </a:extLst>
              </p:cNvPr>
              <p:cNvSpPr/>
              <p:nvPr/>
            </p:nvSpPr>
            <p:spPr>
              <a:xfrm>
                <a:off x="7888586" y="5069893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1FC073FC-F9B3-46F9-9658-48F5C7825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586" y="5069893"/>
                <a:ext cx="536380" cy="53638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>
            <a:extLst>
              <a:ext uri="{FF2B5EF4-FFF2-40B4-BE49-F238E27FC236}">
                <a16:creationId xmlns:a16="http://schemas.microsoft.com/office/drawing/2014/main" id="{CFD3FC9C-3247-41AC-960D-D20A27A780D3}"/>
              </a:ext>
            </a:extLst>
          </p:cNvPr>
          <p:cNvSpPr/>
          <p:nvPr/>
        </p:nvSpPr>
        <p:spPr>
          <a:xfrm>
            <a:off x="8426928" y="5069893"/>
            <a:ext cx="536380" cy="53638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0EC8F76-0162-493A-B1B8-9C691608D099}"/>
                  </a:ext>
                </a:extLst>
              </p:cNvPr>
              <p:cNvSpPr/>
              <p:nvPr/>
            </p:nvSpPr>
            <p:spPr>
              <a:xfrm>
                <a:off x="8966672" y="5069893"/>
                <a:ext cx="536380" cy="53638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C0EC8F76-0162-493A-B1B8-9C691608D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672" y="5069893"/>
                <a:ext cx="536380" cy="53638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9A2A55C-F198-4B57-953A-17F29530EF61}"/>
                  </a:ext>
                </a:extLst>
              </p:cNvPr>
              <p:cNvSpPr/>
              <p:nvPr/>
            </p:nvSpPr>
            <p:spPr>
              <a:xfrm>
                <a:off x="9504278" y="5069893"/>
                <a:ext cx="536380" cy="53638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9A2A55C-F198-4B57-953A-17F29530E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278" y="5069893"/>
                <a:ext cx="536380" cy="53638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562666CC-52B6-4E77-8DB7-F87B6B81D3F0}"/>
                  </a:ext>
                </a:extLst>
              </p:cNvPr>
              <p:cNvSpPr/>
              <p:nvPr/>
            </p:nvSpPr>
            <p:spPr>
              <a:xfrm>
                <a:off x="8482749" y="3935636"/>
                <a:ext cx="536380" cy="5363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562666CC-52B6-4E77-8DB7-F87B6B81D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749" y="3935636"/>
                <a:ext cx="536380" cy="53638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A93E1E7-503E-48AF-90ED-74DD7023B4FB}"/>
                  </a:ext>
                </a:extLst>
              </p:cNvPr>
              <p:cNvSpPr/>
              <p:nvPr/>
            </p:nvSpPr>
            <p:spPr>
              <a:xfrm>
                <a:off x="8483801" y="3398340"/>
                <a:ext cx="536380" cy="5363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A93E1E7-503E-48AF-90ED-74DD7023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01" y="3398340"/>
                <a:ext cx="536380" cy="53638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948BD18B-9693-43EE-8578-FA40E09024E0}"/>
                  </a:ext>
                </a:extLst>
              </p:cNvPr>
              <p:cNvSpPr/>
              <p:nvPr/>
            </p:nvSpPr>
            <p:spPr>
              <a:xfrm>
                <a:off x="8483626" y="4475987"/>
                <a:ext cx="536380" cy="5363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948BD18B-9693-43EE-8578-FA40E0902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26" y="4475987"/>
                <a:ext cx="536380" cy="53638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70858C9-3DEC-4498-8C1A-CF1FC5367C94}"/>
                  </a:ext>
                </a:extLst>
              </p:cNvPr>
              <p:cNvSpPr/>
              <p:nvPr/>
            </p:nvSpPr>
            <p:spPr>
              <a:xfrm>
                <a:off x="8484774" y="5015205"/>
                <a:ext cx="536380" cy="5363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F70858C9-3DEC-4498-8C1A-CF1FC5367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4774" y="5015205"/>
                <a:ext cx="536380" cy="53638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FEA54C7D-C543-4EE3-9818-7A44CED51F24}"/>
                  </a:ext>
                </a:extLst>
              </p:cNvPr>
              <p:cNvSpPr txBox="1"/>
              <p:nvPr/>
            </p:nvSpPr>
            <p:spPr>
              <a:xfrm>
                <a:off x="6198605" y="3086273"/>
                <a:ext cx="1501863" cy="366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altLang="zh-TW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𝑁𝑏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FEA54C7D-C543-4EE3-9818-7A44CED5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605" y="3086273"/>
                <a:ext cx="1501863" cy="36685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06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2972" y="-535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006663" cy="400110"/>
            <a:chOff x="568442" y="319364"/>
            <a:chExt cx="4006663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909147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Algorithm – Key Expansion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5A924CF-9D13-4415-8577-1B0B54F73FA2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2C1F708C-526A-422C-8DA2-CF8674990298}"/>
                  </a:ext>
                </a:extLst>
              </p:cNvPr>
              <p:cNvSpPr txBox="1"/>
              <p:nvPr/>
            </p:nvSpPr>
            <p:spPr>
              <a:xfrm>
                <a:off x="5301343" y="2954837"/>
                <a:ext cx="4887227" cy="1004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1600">
                              <a:latin typeface="Cambria Math" panose="020405030504060302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𝑅𝑐𝑜𝑛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𝑡𝑒𝑚𝑝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zh-TW" altLang="en-US" sz="1600" i="0">
                                      <a:latin typeface="Cambria Math" panose="02040503050406030204" pitchFamily="18" charset="0"/>
                                    </a:rPr>
                                    <m:t>, 0, 0, 0</m:t>
                                  </m:r>
                                </m:e>
                              </m:d>
                            </m:e>
                            <m:e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=2 ⋅ 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sz="1600" i="0">
                                      <a:latin typeface="Cambria Math" panose="02040503050406030204" pitchFamily="18" charset="0"/>
                                    </a:rPr>
                                    <m:t> − 1</m:t>
                                  </m:r>
                                </m:e>
                              </m:d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 1≤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TW" altLang="en-US" sz="160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sz="1600" i="1">
                                  <a:latin typeface="Cambria Math" panose="02040503050406030204" pitchFamily="18" charset="0"/>
                                </a:rPr>
                                <m:t>𝑡𝑒𝑚𝑝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16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zh-TW" altLang="en-US" sz="16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zh-TW" i="1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文字方塊 103">
                <a:extLst>
                  <a:ext uri="{FF2B5EF4-FFF2-40B4-BE49-F238E27FC236}">
                    <a16:creationId xmlns:a16="http://schemas.microsoft.com/office/drawing/2014/main" id="{2C1F708C-526A-422C-8DA2-CF8674990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343" y="2954837"/>
                <a:ext cx="4887227" cy="1004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5" name="圖片 104">
            <a:extLst>
              <a:ext uri="{FF2B5EF4-FFF2-40B4-BE49-F238E27FC236}">
                <a16:creationId xmlns:a16="http://schemas.microsoft.com/office/drawing/2014/main" id="{8C7DE138-8955-421E-9820-36773D23F1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58" y="1301737"/>
            <a:ext cx="3743857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3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857438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硬體架構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45724" cy="400110"/>
            <a:chOff x="568442" y="319364"/>
            <a:chExt cx="1745724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4820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Module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5A924CF-9D13-4415-8577-1B0B54F73FA2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0B7013-C5F7-088B-58B2-FF67669D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00" y="1465363"/>
            <a:ext cx="4320000" cy="392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合成結果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5873771-303A-0A37-9769-8A5DE96D07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2004" cy="400110"/>
            <a:chOff x="568442" y="319364"/>
            <a:chExt cx="1972004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448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DC</a:t>
              </a:r>
              <a:r>
                <a:rPr lang="zh-TW" alt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Result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5A924CF-9D13-4415-8577-1B0B54F73FA2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3">
                <a:extLst>
                  <a:ext uri="{FF2B5EF4-FFF2-40B4-BE49-F238E27FC236}">
                    <a16:creationId xmlns:a16="http://schemas.microsoft.com/office/drawing/2014/main" id="{241F1315-C601-4525-EF4A-1A18F2936168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727210" y="1492732"/>
              <a:ext cx="3600000" cy="14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3905003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35455862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45509476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Specification 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Spec.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Pre-sim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7726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Frequency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𝑀𝐻𝑧</m:t>
                              </m:r>
                            </m:oMath>
                          </a14:m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100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𝑀𝐻𝑧</m:t>
                              </m:r>
                            </m:oMath>
                          </a14:m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100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𝑀𝐻𝑧</m:t>
                              </m:r>
                            </m:oMath>
                          </a14:m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34463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Power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𝑚𝑊</m:t>
                              </m:r>
                            </m:oMath>
                          </a14:m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 20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2.5726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i="1" dirty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𝑚𝑊</m:t>
                              </m:r>
                            </m:oMath>
                          </a14:m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0065182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Area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sz="120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200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𝑚𝑚</m:t>
                                  </m:r>
                                </m:e>
                                <m:sup>
                                  <m:r>
                                    <a:rPr lang="en-US" altLang="zh-TW" sz="1200" b="0" i="1" dirty="0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&lt; 1.44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0.1849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8432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3">
                <a:extLst>
                  <a:ext uri="{FF2B5EF4-FFF2-40B4-BE49-F238E27FC236}">
                    <a16:creationId xmlns:a16="http://schemas.microsoft.com/office/drawing/2014/main" id="{241F1315-C601-4525-EF4A-1A18F29361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4010996"/>
                  </p:ext>
                </p:extLst>
              </p:nvPr>
            </p:nvGraphicFramePr>
            <p:xfrm>
              <a:off x="727210" y="1492732"/>
              <a:ext cx="3600000" cy="144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0000">
                      <a:extLst>
                        <a:ext uri="{9D8B030D-6E8A-4147-A177-3AD203B41FA5}">
                          <a16:colId xmlns:a16="http://schemas.microsoft.com/office/drawing/2014/main" val="339050038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35455862"/>
                        </a:ext>
                      </a:extLst>
                    </a:gridCol>
                    <a:gridCol w="1260000">
                      <a:extLst>
                        <a:ext uri="{9D8B030D-6E8A-4147-A177-3AD203B41FA5}">
                          <a16:colId xmlns:a16="http://schemas.microsoft.com/office/drawing/2014/main" val="4245509476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Specification 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Spec.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Pre-sim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277263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4" t="-101695" r="-150847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0135" t="-101695" r="-140541" b="-2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5990" t="-101695" r="-483" b="-203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344639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4" t="-198333" r="-1508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 20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5990" t="-198333" r="-48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065182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24" t="-303390" r="-150847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&lt; 1.44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1200" dirty="0">
                              <a:solidFill>
                                <a:schemeClr val="accent6"/>
                              </a:solidFill>
                              <a:latin typeface="Times New Roman" panose="020206030504050203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a:t>0.1849</a:t>
                          </a:r>
                          <a:endParaRPr lang="zh-TW" altLang="en-US" sz="1200" dirty="0">
                            <a:solidFill>
                              <a:schemeClr val="accent6"/>
                            </a:solidFill>
                            <a:latin typeface="Times New Roman" panose="020206030504050203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84324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EDFF3177-2F83-2056-ABC2-724721B979CA}"/>
              </a:ext>
            </a:extLst>
          </p:cNvPr>
          <p:cNvSpPr txBox="1"/>
          <p:nvPr/>
        </p:nvSpPr>
        <p:spPr>
          <a:xfrm>
            <a:off x="5020870" y="1095415"/>
            <a:ext cx="2900855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F52CBB-0249-42F0-8472-4DA6DF88D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t="72974" r="2310" b="1981"/>
          <a:stretch/>
        </p:blipFill>
        <p:spPr bwMode="auto">
          <a:xfrm>
            <a:off x="5066671" y="1553152"/>
            <a:ext cx="7032625" cy="174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B3CA709F-9227-9BC9-0AFE-A720DADB5616}"/>
              </a:ext>
            </a:extLst>
          </p:cNvPr>
          <p:cNvSpPr txBox="1"/>
          <p:nvPr/>
        </p:nvSpPr>
        <p:spPr>
          <a:xfrm>
            <a:off x="757690" y="3705989"/>
            <a:ext cx="2900855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736FD1-C9F8-0FB2-C7C1-E49009DC45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77" r="38925" b="5455"/>
          <a:stretch/>
        </p:blipFill>
        <p:spPr bwMode="auto">
          <a:xfrm>
            <a:off x="757690" y="4218400"/>
            <a:ext cx="3600000" cy="125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3D1FBEAF-0546-5EAE-61EC-D3102BE91599}"/>
              </a:ext>
            </a:extLst>
          </p:cNvPr>
          <p:cNvSpPr txBox="1"/>
          <p:nvPr/>
        </p:nvSpPr>
        <p:spPr>
          <a:xfrm>
            <a:off x="5019047" y="3705943"/>
            <a:ext cx="2900855" cy="457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1115D02-72AF-83E5-D710-C7F4B92C5996}"/>
              </a:ext>
            </a:extLst>
          </p:cNvPr>
          <p:cNvGrpSpPr>
            <a:grpSpLocks noChangeAspect="1"/>
          </p:cNvGrpSpPr>
          <p:nvPr/>
        </p:nvGrpSpPr>
        <p:grpSpPr>
          <a:xfrm>
            <a:off x="4951199" y="4163572"/>
            <a:ext cx="5760000" cy="1695679"/>
            <a:chOff x="4726225" y="4658774"/>
            <a:chExt cx="6773220" cy="1993958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1C4CB518-5267-941D-4057-5EEF9F995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47" b="74404"/>
            <a:stretch/>
          </p:blipFill>
          <p:spPr>
            <a:xfrm>
              <a:off x="4726225" y="4658774"/>
              <a:ext cx="6773220" cy="596524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6BBDFC68-990B-EABD-47A2-AB3187B45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0331" b="3685"/>
            <a:stretch/>
          </p:blipFill>
          <p:spPr>
            <a:xfrm>
              <a:off x="4726225" y="5330087"/>
              <a:ext cx="6773220" cy="1322649"/>
            </a:xfrm>
            <a:prstGeom prst="rect">
              <a:avLst/>
            </a:prstGeom>
          </p:spPr>
        </p:pic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E7188F30-D1A5-573D-B038-9D2A05C61D12}"/>
              </a:ext>
            </a:extLst>
          </p:cNvPr>
          <p:cNvSpPr/>
          <p:nvPr/>
        </p:nvSpPr>
        <p:spPr>
          <a:xfrm>
            <a:off x="757690" y="5158300"/>
            <a:ext cx="3569520" cy="184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A95C7C-579E-D548-8ED4-A59281BB78A9}"/>
              </a:ext>
            </a:extLst>
          </p:cNvPr>
          <p:cNvSpPr/>
          <p:nvPr/>
        </p:nvSpPr>
        <p:spPr>
          <a:xfrm>
            <a:off x="10157396" y="3132282"/>
            <a:ext cx="756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184198-9F85-381D-F11A-0B346D6F4492}"/>
              </a:ext>
            </a:extLst>
          </p:cNvPr>
          <p:cNvSpPr/>
          <p:nvPr/>
        </p:nvSpPr>
        <p:spPr>
          <a:xfrm>
            <a:off x="5056098" y="4211014"/>
            <a:ext cx="5220000" cy="18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98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5873771-303A-0A37-9769-8A5DE96D0719}"/>
                  </a:ext>
                </a:extLst>
              </p:cNvPr>
              <p:cNvSpPr/>
              <p:nvPr/>
            </p:nvSpPr>
            <p:spPr>
              <a:xfrm>
                <a:off x="-1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59E7A7B-2451-46E5-9887-5C63BE2F1794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在這裡鍵入方程式。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5873771-303A-0A37-9769-8A5DE96D0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68443" y="319365"/>
            <a:ext cx="1972004" cy="400110"/>
            <a:chOff x="568442" y="319364"/>
            <a:chExt cx="1972004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448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DC</a:t>
              </a:r>
              <a:r>
                <a:rPr lang="zh-TW" alt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 </a:t>
              </a:r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Result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5A924CF-9D13-4415-8577-1B0B54F73FA2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EECFC4C-F92A-C701-043D-A4CB6108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99" y="1910438"/>
            <a:ext cx="10080000" cy="151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FF9120D-54AA-FAB7-6281-EE5A8B3A4997}"/>
              </a:ext>
            </a:extLst>
          </p:cNvPr>
          <p:cNvSpPr/>
          <p:nvPr/>
        </p:nvSpPr>
        <p:spPr>
          <a:xfrm>
            <a:off x="5205243" y="2596375"/>
            <a:ext cx="5570307" cy="3600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1C05047-8990-6088-3DC6-5DA48D0F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99" y="3606567"/>
            <a:ext cx="10080000" cy="141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9970FD-F4F1-A93C-C81F-EC329F2312CD}"/>
              </a:ext>
            </a:extLst>
          </p:cNvPr>
          <p:cNvSpPr/>
          <p:nvPr/>
        </p:nvSpPr>
        <p:spPr>
          <a:xfrm>
            <a:off x="6577601" y="4488716"/>
            <a:ext cx="4677500" cy="36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0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改善方向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164381" cy="400110"/>
            <a:chOff x="568442" y="319364"/>
            <a:chExt cx="3164381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066865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教育性晶片下線經驗</a:t>
              </a:r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-AES</a:t>
              </a:r>
              <a:endParaRPr lang="zh-CN" altLang="en-US" sz="20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3" name="文本框 16">
            <a:extLst>
              <a:ext uri="{FF2B5EF4-FFF2-40B4-BE49-F238E27FC236}">
                <a16:creationId xmlns:a16="http://schemas.microsoft.com/office/drawing/2014/main" id="{B553B099-A829-4CFA-9F09-490B7E4C5D3B}"/>
              </a:ext>
            </a:extLst>
          </p:cNvPr>
          <p:cNvSpPr txBox="1"/>
          <p:nvPr/>
        </p:nvSpPr>
        <p:spPr>
          <a:xfrm>
            <a:off x="2429603" y="2308985"/>
            <a:ext cx="2654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Look-up Functionality</a:t>
            </a:r>
            <a:endParaRPr kumimoji="1"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3CB3B5F7-2A5B-43ED-82E3-DCB22D53870C}"/>
              </a:ext>
            </a:extLst>
          </p:cNvPr>
          <p:cNvCxnSpPr>
            <a:cxnSpLocks/>
          </p:cNvCxnSpPr>
          <p:nvPr/>
        </p:nvCxnSpPr>
        <p:spPr>
          <a:xfrm>
            <a:off x="1414891" y="2711156"/>
            <a:ext cx="4680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9C0FE00-68C1-4993-AD19-BDE9BE6137BF}"/>
              </a:ext>
            </a:extLst>
          </p:cNvPr>
          <p:cNvSpPr txBox="1"/>
          <p:nvPr/>
        </p:nvSpPr>
        <p:spPr>
          <a:xfrm>
            <a:off x="1417151" y="2711275"/>
            <a:ext cx="468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Direct Logical Mapping</a:t>
            </a:r>
          </a:p>
        </p:txBody>
      </p:sp>
      <p:sp>
        <p:nvSpPr>
          <p:cNvPr id="66" name="文本框 16">
            <a:extLst>
              <a:ext uri="{FF2B5EF4-FFF2-40B4-BE49-F238E27FC236}">
                <a16:creationId xmlns:a16="http://schemas.microsoft.com/office/drawing/2014/main" id="{1A41B023-8B74-46F2-AA5A-1C7B915A53E0}"/>
              </a:ext>
            </a:extLst>
          </p:cNvPr>
          <p:cNvSpPr txBox="1"/>
          <p:nvPr/>
        </p:nvSpPr>
        <p:spPr>
          <a:xfrm>
            <a:off x="6818701" y="2307941"/>
            <a:ext cx="468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Composite Field Operation</a:t>
            </a:r>
            <a:endParaRPr kumimoji="1" lang="en-US" altLang="zh-TW" sz="2000" b="1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2A44B28F-93A5-4AC0-AD22-EE34F29815A0}"/>
              </a:ext>
            </a:extLst>
          </p:cNvPr>
          <p:cNvCxnSpPr>
            <a:cxnSpLocks/>
          </p:cNvCxnSpPr>
          <p:nvPr/>
        </p:nvCxnSpPr>
        <p:spPr>
          <a:xfrm>
            <a:off x="6813308" y="2707031"/>
            <a:ext cx="4680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7586910-4EA7-47AA-9F46-C444E8AC93DE}"/>
              </a:ext>
            </a:extLst>
          </p:cNvPr>
          <p:cNvSpPr txBox="1"/>
          <p:nvPr/>
        </p:nvSpPr>
        <p:spPr>
          <a:xfrm>
            <a:off x="6817830" y="2710120"/>
            <a:ext cx="468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Multiplicative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nverse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Affine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ransformation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2E87A7FB-5125-4067-B406-ED934D5DD7AA}"/>
              </a:ext>
            </a:extLst>
          </p:cNvPr>
          <p:cNvGrpSpPr/>
          <p:nvPr/>
        </p:nvGrpSpPr>
        <p:grpSpPr>
          <a:xfrm>
            <a:off x="1433544" y="1793284"/>
            <a:ext cx="1080000" cy="900000"/>
            <a:chOff x="2322686" y="3178324"/>
            <a:chExt cx="1080000" cy="900000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A77EFDD7-13B7-4B79-A505-55CCBF18E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2686" y="3178324"/>
              <a:ext cx="720000" cy="720000"/>
            </a:xfrm>
            <a:prstGeom prst="rect">
              <a:avLst/>
            </a:prstGeom>
          </p:spPr>
        </p:pic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7619A2FD-2974-4127-AFD5-DFECEB8B7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2686" y="3718324"/>
              <a:ext cx="360000" cy="360000"/>
            </a:xfrm>
            <a:prstGeom prst="rect">
              <a:avLst/>
            </a:prstGeom>
          </p:spPr>
        </p:pic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E337162A-4245-4C3D-8217-BD3DB232B5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118" y="1846159"/>
            <a:ext cx="720000" cy="720000"/>
          </a:xfrm>
          <a:prstGeom prst="rect">
            <a:avLst/>
          </a:prstGeom>
        </p:spPr>
      </p:pic>
      <p:grpSp>
        <p:nvGrpSpPr>
          <p:cNvPr id="73" name="群組 72">
            <a:extLst>
              <a:ext uri="{FF2B5EF4-FFF2-40B4-BE49-F238E27FC236}">
                <a16:creationId xmlns:a16="http://schemas.microsoft.com/office/drawing/2014/main" id="{CD555736-780A-4CF4-8F7F-3966EDE13D8E}"/>
              </a:ext>
            </a:extLst>
          </p:cNvPr>
          <p:cNvGrpSpPr/>
          <p:nvPr/>
        </p:nvGrpSpPr>
        <p:grpSpPr>
          <a:xfrm>
            <a:off x="2608514" y="4293747"/>
            <a:ext cx="6974972" cy="1115038"/>
            <a:chOff x="0" y="5818513"/>
            <a:chExt cx="6974972" cy="11150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4AE28E46-846A-4B82-9191-D90715FC4ACD}"/>
                    </a:ext>
                  </a:extLst>
                </p:cNvPr>
                <p:cNvSpPr/>
                <p:nvPr/>
              </p:nvSpPr>
              <p:spPr>
                <a:xfrm>
                  <a:off x="793072" y="6212993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TW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FE966134-EFF4-4B03-9B90-4CA9D1B45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072" y="6212993"/>
                  <a:ext cx="360000" cy="36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6EEDFC83-B89A-4157-B8F7-917CD291088E}"/>
                </a:ext>
              </a:extLst>
            </p:cNvPr>
            <p:cNvGrpSpPr/>
            <p:nvPr/>
          </p:nvGrpSpPr>
          <p:grpSpPr>
            <a:xfrm>
              <a:off x="1925550" y="6663551"/>
              <a:ext cx="180000" cy="180000"/>
              <a:chOff x="2616764" y="5400675"/>
              <a:chExt cx="180000" cy="180000"/>
            </a:xfrm>
          </p:grpSpPr>
          <p:sp>
            <p:nvSpPr>
              <p:cNvPr id="123" name="橢圓 122">
                <a:extLst>
                  <a:ext uri="{FF2B5EF4-FFF2-40B4-BE49-F238E27FC236}">
                    <a16:creationId xmlns:a16="http://schemas.microsoft.com/office/drawing/2014/main" id="{A58C0734-375C-4401-9C2A-FCCA6A432D97}"/>
                  </a:ext>
                </a:extLst>
              </p:cNvPr>
              <p:cNvSpPr/>
              <p:nvPr/>
            </p:nvSpPr>
            <p:spPr>
              <a:xfrm>
                <a:off x="2616764" y="5400675"/>
                <a:ext cx="180000" cy="1800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 sz="1000"/>
              </a:p>
            </p:txBody>
          </p:sp>
          <p:cxnSp>
            <p:nvCxnSpPr>
              <p:cNvPr id="124" name="直線接點 123">
                <a:extLst>
                  <a:ext uri="{FF2B5EF4-FFF2-40B4-BE49-F238E27FC236}">
                    <a16:creationId xmlns:a16="http://schemas.microsoft.com/office/drawing/2014/main" id="{68B4847C-FB3A-40A3-B19E-9C05F494D8A1}"/>
                  </a:ext>
                </a:extLst>
              </p:cNvPr>
              <p:cNvCxnSpPr>
                <a:cxnSpLocks/>
                <a:stCxn id="123" idx="0"/>
                <a:endCxn id="123" idx="4"/>
              </p:cNvCxnSpPr>
              <p:nvPr/>
            </p:nvCxnSpPr>
            <p:spPr>
              <a:xfrm>
                <a:off x="2706764" y="5400675"/>
                <a:ext cx="0" cy="18000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接點 124">
                <a:extLst>
                  <a:ext uri="{FF2B5EF4-FFF2-40B4-BE49-F238E27FC236}">
                    <a16:creationId xmlns:a16="http://schemas.microsoft.com/office/drawing/2014/main" id="{CF8CECC3-5579-4050-AE9A-753A4FBA71BB}"/>
                  </a:ext>
                </a:extLst>
              </p:cNvPr>
              <p:cNvCxnSpPr>
                <a:cxnSpLocks/>
                <a:stCxn id="123" idx="2"/>
                <a:endCxn id="123" idx="6"/>
              </p:cNvCxnSpPr>
              <p:nvPr/>
            </p:nvCxnSpPr>
            <p:spPr>
              <a:xfrm>
                <a:off x="2616764" y="5490675"/>
                <a:ext cx="18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B5882B15-7625-49D5-B719-011F500FB7E9}"/>
                    </a:ext>
                  </a:extLst>
                </p:cNvPr>
                <p:cNvSpPr/>
                <p:nvPr/>
              </p:nvSpPr>
              <p:spPr>
                <a:xfrm>
                  <a:off x="2197229" y="5852826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061F8616-E298-48D7-AB6E-7D1D162AA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7229" y="5852826"/>
                  <a:ext cx="360000" cy="36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接點: 肘形 76">
              <a:extLst>
                <a:ext uri="{FF2B5EF4-FFF2-40B4-BE49-F238E27FC236}">
                  <a16:creationId xmlns:a16="http://schemas.microsoft.com/office/drawing/2014/main" id="{4070CF07-5337-486A-BC89-D91753C8ADF3}"/>
                </a:ext>
              </a:extLst>
            </p:cNvPr>
            <p:cNvCxnSpPr>
              <a:cxnSpLocks/>
              <a:stCxn id="76" idx="1"/>
              <a:endCxn id="123" idx="2"/>
            </p:cNvCxnSpPr>
            <p:nvPr/>
          </p:nvCxnSpPr>
          <p:spPr>
            <a:xfrm rot="10800000" flipV="1">
              <a:off x="1925551" y="6032825"/>
              <a:ext cx="271679" cy="720725"/>
            </a:xfrm>
            <a:prstGeom prst="bentConnector3">
              <a:avLst>
                <a:gd name="adj1" fmla="val 291427"/>
              </a:avLst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單箭頭接點 77">
              <a:extLst>
                <a:ext uri="{FF2B5EF4-FFF2-40B4-BE49-F238E27FC236}">
                  <a16:creationId xmlns:a16="http://schemas.microsoft.com/office/drawing/2014/main" id="{EB769335-E79B-48BA-BA1D-207049718143}"/>
                </a:ext>
              </a:extLst>
            </p:cNvPr>
            <p:cNvCxnSpPr>
              <a:cxnSpLocks/>
              <a:stCxn id="74" idx="3"/>
            </p:cNvCxnSpPr>
            <p:nvPr/>
          </p:nvCxnSpPr>
          <p:spPr>
            <a:xfrm>
              <a:off x="1153072" y="6392993"/>
              <a:ext cx="252312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5330F89B-89D4-4B2E-B293-A1819C87572D}"/>
                    </a:ext>
                  </a:extLst>
                </p:cNvPr>
                <p:cNvSpPr/>
                <p:nvPr/>
              </p:nvSpPr>
              <p:spPr>
                <a:xfrm>
                  <a:off x="2917228" y="5852654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zh-TW" alt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oMath>
                    </m:oMathPara>
                  </a14:m>
                  <a:endParaRPr lang="zh-TW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80D18148-8BCA-4277-BFB1-6FFFB89F29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228" y="5852654"/>
                  <a:ext cx="360000" cy="36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ADF4F131-3B7D-4CF6-AEEC-D1C9D5A526ED}"/>
                    </a:ext>
                  </a:extLst>
                </p:cNvPr>
                <p:cNvSpPr/>
                <p:nvPr/>
              </p:nvSpPr>
              <p:spPr>
                <a:xfrm>
                  <a:off x="3853376" y="6213188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BCFB60D9-AAB8-4A34-ADBB-9C091D06BE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376" y="6213188"/>
                  <a:ext cx="360000" cy="36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A0D5178-1591-47ED-A4D9-F1147061AFA4}"/>
                    </a:ext>
                  </a:extLst>
                </p:cNvPr>
                <p:cNvSpPr/>
                <p:nvPr/>
              </p:nvSpPr>
              <p:spPr>
                <a:xfrm>
                  <a:off x="2917228" y="6573551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64BAD336-2B5D-4D03-8032-83150156CA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228" y="6573551"/>
                  <a:ext cx="360000" cy="3600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2AEC8ED7-8C50-40DB-BACC-7542281803C0}"/>
                </a:ext>
              </a:extLst>
            </p:cNvPr>
            <p:cNvGrpSpPr/>
            <p:nvPr/>
          </p:nvGrpSpPr>
          <p:grpSpPr>
            <a:xfrm>
              <a:off x="3439073" y="6302871"/>
              <a:ext cx="180000" cy="180000"/>
              <a:chOff x="2616764" y="5400675"/>
              <a:chExt cx="180000" cy="180000"/>
            </a:xfrm>
          </p:grpSpPr>
          <p:sp>
            <p:nvSpPr>
              <p:cNvPr id="120" name="橢圓 119">
                <a:extLst>
                  <a:ext uri="{FF2B5EF4-FFF2-40B4-BE49-F238E27FC236}">
                    <a16:creationId xmlns:a16="http://schemas.microsoft.com/office/drawing/2014/main" id="{63882D4A-59E2-43B4-8D7F-8B0411106098}"/>
                  </a:ext>
                </a:extLst>
              </p:cNvPr>
              <p:cNvSpPr/>
              <p:nvPr/>
            </p:nvSpPr>
            <p:spPr>
              <a:xfrm>
                <a:off x="2616764" y="5400675"/>
                <a:ext cx="180000" cy="1800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 sz="1000"/>
              </a:p>
            </p:txBody>
          </p:sp>
          <p:cxnSp>
            <p:nvCxnSpPr>
              <p:cNvPr id="121" name="直線接點 120">
                <a:extLst>
                  <a:ext uri="{FF2B5EF4-FFF2-40B4-BE49-F238E27FC236}">
                    <a16:creationId xmlns:a16="http://schemas.microsoft.com/office/drawing/2014/main" id="{97A9EED1-6446-4BFF-AA2C-84A2B95E00FA}"/>
                  </a:ext>
                </a:extLst>
              </p:cNvPr>
              <p:cNvCxnSpPr>
                <a:cxnSpLocks/>
                <a:stCxn id="120" idx="0"/>
                <a:endCxn id="120" idx="4"/>
              </p:cNvCxnSpPr>
              <p:nvPr/>
            </p:nvCxnSpPr>
            <p:spPr>
              <a:xfrm>
                <a:off x="2706764" y="5400675"/>
                <a:ext cx="0" cy="18000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線接點 121">
                <a:extLst>
                  <a:ext uri="{FF2B5EF4-FFF2-40B4-BE49-F238E27FC236}">
                    <a16:creationId xmlns:a16="http://schemas.microsoft.com/office/drawing/2014/main" id="{3EFB2020-9A49-48AC-BCE0-9021BF484046}"/>
                  </a:ext>
                </a:extLst>
              </p:cNvPr>
              <p:cNvCxnSpPr>
                <a:cxnSpLocks/>
                <a:stCxn id="120" idx="2"/>
                <a:endCxn id="120" idx="6"/>
              </p:cNvCxnSpPr>
              <p:nvPr/>
            </p:nvCxnSpPr>
            <p:spPr>
              <a:xfrm>
                <a:off x="2616764" y="5490675"/>
                <a:ext cx="18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E2AFEB50-FBF6-4378-BD91-D89E982FE4A9}"/>
                    </a:ext>
                  </a:extLst>
                </p:cNvPr>
                <p:cNvSpPr/>
                <p:nvPr/>
              </p:nvSpPr>
              <p:spPr>
                <a:xfrm>
                  <a:off x="4658533" y="5854731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67CB1AB1-9131-48F4-BE4F-6D465F2106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33" y="5854731"/>
                  <a:ext cx="360000" cy="36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4E2857CF-2714-4F9F-B540-1551A02BC0AB}"/>
                    </a:ext>
                  </a:extLst>
                </p:cNvPr>
                <p:cNvSpPr/>
                <p:nvPr/>
              </p:nvSpPr>
              <p:spPr>
                <a:xfrm>
                  <a:off x="4658532" y="6573551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1445F106-8DF8-4052-93D6-339549E32E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532" y="6573551"/>
                  <a:ext cx="360000" cy="3600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A32DEF3F-A1EF-4177-899C-865F12C8D6BC}"/>
                </a:ext>
              </a:extLst>
            </p:cNvPr>
            <p:cNvCxnSpPr>
              <a:cxnSpLocks/>
              <a:stCxn id="76" idx="3"/>
              <a:endCxn id="79" idx="1"/>
            </p:cNvCxnSpPr>
            <p:nvPr/>
          </p:nvCxnSpPr>
          <p:spPr>
            <a:xfrm flipV="1">
              <a:off x="2557229" y="6032654"/>
              <a:ext cx="359999" cy="17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7EA2F936-76C8-40A6-AB91-06DCB0DFE18B}"/>
                </a:ext>
              </a:extLst>
            </p:cNvPr>
            <p:cNvCxnSpPr>
              <a:stCxn id="123" idx="6"/>
              <a:endCxn id="81" idx="1"/>
            </p:cNvCxnSpPr>
            <p:nvPr/>
          </p:nvCxnSpPr>
          <p:spPr>
            <a:xfrm>
              <a:off x="2105550" y="6753551"/>
              <a:ext cx="811678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接點: 肘形 86">
              <a:extLst>
                <a:ext uri="{FF2B5EF4-FFF2-40B4-BE49-F238E27FC236}">
                  <a16:creationId xmlns:a16="http://schemas.microsoft.com/office/drawing/2014/main" id="{973BD0F0-7A6F-4061-9363-48F25A3CCAEB}"/>
                </a:ext>
              </a:extLst>
            </p:cNvPr>
            <p:cNvCxnSpPr>
              <a:stCxn id="79" idx="3"/>
              <a:endCxn id="120" idx="0"/>
            </p:cNvCxnSpPr>
            <p:nvPr/>
          </p:nvCxnSpPr>
          <p:spPr>
            <a:xfrm>
              <a:off x="3277228" y="6032654"/>
              <a:ext cx="251845" cy="270217"/>
            </a:xfrm>
            <a:prstGeom prst="bentConnector2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接點: 肘形 87">
              <a:extLst>
                <a:ext uri="{FF2B5EF4-FFF2-40B4-BE49-F238E27FC236}">
                  <a16:creationId xmlns:a16="http://schemas.microsoft.com/office/drawing/2014/main" id="{658C6536-30DD-4D92-BD0F-89935E26461A}"/>
                </a:ext>
              </a:extLst>
            </p:cNvPr>
            <p:cNvCxnSpPr>
              <a:stCxn id="81" idx="3"/>
              <a:endCxn id="120" idx="4"/>
            </p:cNvCxnSpPr>
            <p:nvPr/>
          </p:nvCxnSpPr>
          <p:spPr>
            <a:xfrm flipV="1">
              <a:off x="3277228" y="6482871"/>
              <a:ext cx="251845" cy="270680"/>
            </a:xfrm>
            <a:prstGeom prst="bentConnector2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891562F4-93F1-48F7-9AAF-792CF480DFC7}"/>
                </a:ext>
              </a:extLst>
            </p:cNvPr>
            <p:cNvCxnSpPr>
              <a:cxnSpLocks/>
              <a:stCxn id="120" idx="6"/>
              <a:endCxn id="80" idx="1"/>
            </p:cNvCxnSpPr>
            <p:nvPr/>
          </p:nvCxnSpPr>
          <p:spPr>
            <a:xfrm>
              <a:off x="3619073" y="6392871"/>
              <a:ext cx="234303" cy="31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>
              <a:extLst>
                <a:ext uri="{FF2B5EF4-FFF2-40B4-BE49-F238E27FC236}">
                  <a16:creationId xmlns:a16="http://schemas.microsoft.com/office/drawing/2014/main" id="{BA9DC61B-FF88-4F67-B6A0-66D04FBFBABC}"/>
                </a:ext>
              </a:extLst>
            </p:cNvPr>
            <p:cNvCxnSpPr>
              <a:cxnSpLocks/>
              <a:endCxn id="123" idx="0"/>
            </p:cNvCxnSpPr>
            <p:nvPr/>
          </p:nvCxnSpPr>
          <p:spPr>
            <a:xfrm>
              <a:off x="2015550" y="6033275"/>
              <a:ext cx="0" cy="630276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橢圓 90">
              <a:extLst>
                <a:ext uri="{FF2B5EF4-FFF2-40B4-BE49-F238E27FC236}">
                  <a16:creationId xmlns:a16="http://schemas.microsoft.com/office/drawing/2014/main" id="{C3E63E97-EF2D-4ACA-B35D-285568636DCE}"/>
                </a:ext>
              </a:extLst>
            </p:cNvPr>
            <p:cNvSpPr/>
            <p:nvPr/>
          </p:nvSpPr>
          <p:spPr>
            <a:xfrm>
              <a:off x="1997998" y="6016421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83EF25A0-96DC-4336-B161-0181A9845D4B}"/>
                </a:ext>
              </a:extLst>
            </p:cNvPr>
            <p:cNvCxnSpPr/>
            <p:nvPr/>
          </p:nvCxnSpPr>
          <p:spPr>
            <a:xfrm flipH="1">
              <a:off x="1477230" y="5996654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A4D45DB7-F5F8-452D-A195-FFA692F50C2E}"/>
                </a:ext>
              </a:extLst>
            </p:cNvPr>
            <p:cNvSpPr txBox="1"/>
            <p:nvPr/>
          </p:nvSpPr>
          <p:spPr>
            <a:xfrm>
              <a:off x="1395315" y="581851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2DCA3039-A0A0-413D-8AA5-CBFF1C53E69F}"/>
                </a:ext>
              </a:extLst>
            </p:cNvPr>
            <p:cNvCxnSpPr/>
            <p:nvPr/>
          </p:nvCxnSpPr>
          <p:spPr>
            <a:xfrm flipH="1">
              <a:off x="1477230" y="6716744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7E230C54-F90F-4D6B-A3AC-B5F5F2431B7A}"/>
                </a:ext>
              </a:extLst>
            </p:cNvPr>
            <p:cNvSpPr txBox="1"/>
            <p:nvPr/>
          </p:nvSpPr>
          <p:spPr>
            <a:xfrm>
              <a:off x="1395315" y="653860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接點: 肘形 95">
              <a:extLst>
                <a:ext uri="{FF2B5EF4-FFF2-40B4-BE49-F238E27FC236}">
                  <a16:creationId xmlns:a16="http://schemas.microsoft.com/office/drawing/2014/main" id="{91057C80-007F-4585-A264-43ED81C674D8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>
              <a:off x="1691769" y="6753551"/>
              <a:ext cx="1405459" cy="180000"/>
            </a:xfrm>
            <a:prstGeom prst="bentConnector4">
              <a:avLst>
                <a:gd name="adj1" fmla="val -49"/>
                <a:gd name="adj2" fmla="val 160324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F5782EFD-6E5F-4F56-B7D5-7DD7BF21043A}"/>
                </a:ext>
              </a:extLst>
            </p:cNvPr>
            <p:cNvSpPr/>
            <p:nvPr/>
          </p:nvSpPr>
          <p:spPr>
            <a:xfrm>
              <a:off x="1674897" y="6736601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86D9FBC8-E9F8-4247-AC40-0499EA753293}"/>
                </a:ext>
              </a:extLst>
            </p:cNvPr>
            <p:cNvCxnSpPr>
              <a:stCxn id="80" idx="3"/>
            </p:cNvCxnSpPr>
            <p:nvPr/>
          </p:nvCxnSpPr>
          <p:spPr>
            <a:xfrm flipV="1">
              <a:off x="4213376" y="6392871"/>
              <a:ext cx="216000" cy="31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接點: 肘形 98">
              <a:extLst>
                <a:ext uri="{FF2B5EF4-FFF2-40B4-BE49-F238E27FC236}">
                  <a16:creationId xmlns:a16="http://schemas.microsoft.com/office/drawing/2014/main" id="{5A5C9D56-224E-40FA-93F9-589644FCAA1C}"/>
                </a:ext>
              </a:extLst>
            </p:cNvPr>
            <p:cNvCxnSpPr>
              <a:stCxn id="83" idx="1"/>
              <a:endCxn id="84" idx="1"/>
            </p:cNvCxnSpPr>
            <p:nvPr/>
          </p:nvCxnSpPr>
          <p:spPr>
            <a:xfrm rot="10800000" flipV="1">
              <a:off x="4658533" y="6034731"/>
              <a:ext cx="1" cy="718820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接點: 肘形 99">
              <a:extLst>
                <a:ext uri="{FF2B5EF4-FFF2-40B4-BE49-F238E27FC236}">
                  <a16:creationId xmlns:a16="http://schemas.microsoft.com/office/drawing/2014/main" id="{40375C1F-C412-4743-99BD-45A0F0696903}"/>
                </a:ext>
              </a:extLst>
            </p:cNvPr>
            <p:cNvCxnSpPr>
              <a:stCxn id="83" idx="3"/>
              <a:endCxn id="84" idx="3"/>
            </p:cNvCxnSpPr>
            <p:nvPr/>
          </p:nvCxnSpPr>
          <p:spPr>
            <a:xfrm flipH="1">
              <a:off x="5018532" y="6034731"/>
              <a:ext cx="1" cy="718820"/>
            </a:xfrm>
            <a:prstGeom prst="bentConnector3">
              <a:avLst>
                <a:gd name="adj1" fmla="val -2286000000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DFDACF37-EE45-4A8E-BCC1-B3CDC0E39148}"/>
                </a:ext>
              </a:extLst>
            </p:cNvPr>
            <p:cNvCxnSpPr>
              <a:cxnSpLocks/>
              <a:endCxn id="118" idx="1"/>
            </p:cNvCxnSpPr>
            <p:nvPr/>
          </p:nvCxnSpPr>
          <p:spPr>
            <a:xfrm>
              <a:off x="5249674" y="6392871"/>
              <a:ext cx="360716" cy="251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D2D7ADB4-E97F-4E33-849E-29E28F667CCF}"/>
                </a:ext>
              </a:extLst>
            </p:cNvPr>
            <p:cNvCxnSpPr/>
            <p:nvPr/>
          </p:nvCxnSpPr>
          <p:spPr>
            <a:xfrm flipH="1">
              <a:off x="5112961" y="5996654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4AF6915-8BF7-4AC0-8364-3B1F10447243}"/>
                </a:ext>
              </a:extLst>
            </p:cNvPr>
            <p:cNvSpPr txBox="1"/>
            <p:nvPr/>
          </p:nvSpPr>
          <p:spPr>
            <a:xfrm>
              <a:off x="5031046" y="581851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A8857B01-80CD-4BB3-B355-8719559A9B27}"/>
                </a:ext>
              </a:extLst>
            </p:cNvPr>
            <p:cNvCxnSpPr/>
            <p:nvPr/>
          </p:nvCxnSpPr>
          <p:spPr>
            <a:xfrm flipH="1">
              <a:off x="5113345" y="6716744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字方塊 104">
              <a:extLst>
                <a:ext uri="{FF2B5EF4-FFF2-40B4-BE49-F238E27FC236}">
                  <a16:creationId xmlns:a16="http://schemas.microsoft.com/office/drawing/2014/main" id="{A71492DF-D570-4361-935E-E32B1BA192E3}"/>
                </a:ext>
              </a:extLst>
            </p:cNvPr>
            <p:cNvSpPr txBox="1"/>
            <p:nvPr/>
          </p:nvSpPr>
          <p:spPr>
            <a:xfrm>
              <a:off x="5031430" y="653860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D69A12DE-2B11-4890-9D4A-FA7665D4F839}"/>
                </a:ext>
              </a:extLst>
            </p:cNvPr>
            <p:cNvCxnSpPr/>
            <p:nvPr/>
          </p:nvCxnSpPr>
          <p:spPr>
            <a:xfrm flipH="1">
              <a:off x="5364421" y="6356520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191E3B8-7AB5-4950-8B3D-2449ACB2D8F5}"/>
                </a:ext>
              </a:extLst>
            </p:cNvPr>
            <p:cNvSpPr txBox="1"/>
            <p:nvPr/>
          </p:nvSpPr>
          <p:spPr>
            <a:xfrm>
              <a:off x="5282506" y="6178379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接點: 肘形 107">
              <a:extLst>
                <a:ext uri="{FF2B5EF4-FFF2-40B4-BE49-F238E27FC236}">
                  <a16:creationId xmlns:a16="http://schemas.microsoft.com/office/drawing/2014/main" id="{081FDB23-7877-4C39-9950-AF3FDB4C2608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2447419" y="6753551"/>
              <a:ext cx="2391113" cy="180000"/>
            </a:xfrm>
            <a:prstGeom prst="bentConnector4">
              <a:avLst>
                <a:gd name="adj1" fmla="val 28"/>
                <a:gd name="adj2" fmla="val 220651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橢圓 108">
              <a:extLst>
                <a:ext uri="{FF2B5EF4-FFF2-40B4-BE49-F238E27FC236}">
                  <a16:creationId xmlns:a16="http://schemas.microsoft.com/office/drawing/2014/main" id="{9EAEDC48-648B-419F-B37A-A5952BBA23BE}"/>
                </a:ext>
              </a:extLst>
            </p:cNvPr>
            <p:cNvSpPr/>
            <p:nvPr/>
          </p:nvSpPr>
          <p:spPr>
            <a:xfrm>
              <a:off x="2430895" y="6736406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0" name="接點: 肘形 109">
              <a:extLst>
                <a:ext uri="{FF2B5EF4-FFF2-40B4-BE49-F238E27FC236}">
                  <a16:creationId xmlns:a16="http://schemas.microsoft.com/office/drawing/2014/main" id="{266345D8-F07B-429B-B9BA-1CF6152217A9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V="1">
              <a:off x="2015550" y="5854731"/>
              <a:ext cx="2822983" cy="176585"/>
            </a:xfrm>
            <a:prstGeom prst="bentConnector4">
              <a:avLst>
                <a:gd name="adj1" fmla="val -20"/>
                <a:gd name="adj2" fmla="val 202486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>
              <a:extLst>
                <a:ext uri="{FF2B5EF4-FFF2-40B4-BE49-F238E27FC236}">
                  <a16:creationId xmlns:a16="http://schemas.microsoft.com/office/drawing/2014/main" id="{D84366BE-D952-48B6-8900-B08E28D96433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505072" y="6392520"/>
              <a:ext cx="288000" cy="473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1EF774D9-D468-434C-9CEB-68F653F6E218}"/>
                </a:ext>
              </a:extLst>
            </p:cNvPr>
            <p:cNvSpPr txBox="1"/>
            <p:nvPr/>
          </p:nvSpPr>
          <p:spPr>
            <a:xfrm>
              <a:off x="0" y="6269035"/>
              <a:ext cx="577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data_in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1554A401-FCE8-45F1-8108-E1ED172FA716}"/>
                </a:ext>
              </a:extLst>
            </p:cNvPr>
            <p:cNvCxnSpPr/>
            <p:nvPr/>
          </p:nvCxnSpPr>
          <p:spPr>
            <a:xfrm flipH="1">
              <a:off x="578764" y="6355217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字方塊 113">
              <a:extLst>
                <a:ext uri="{FF2B5EF4-FFF2-40B4-BE49-F238E27FC236}">
                  <a16:creationId xmlns:a16="http://schemas.microsoft.com/office/drawing/2014/main" id="{A72F2D5C-B37C-4452-A1A2-AEBD5119DDB0}"/>
                </a:ext>
              </a:extLst>
            </p:cNvPr>
            <p:cNvSpPr txBox="1"/>
            <p:nvPr/>
          </p:nvSpPr>
          <p:spPr>
            <a:xfrm>
              <a:off x="496849" y="617707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直線單箭頭接點 114">
              <a:extLst>
                <a:ext uri="{FF2B5EF4-FFF2-40B4-BE49-F238E27FC236}">
                  <a16:creationId xmlns:a16="http://schemas.microsoft.com/office/drawing/2014/main" id="{268319C8-7ECE-4F50-9EC6-AA6E642897FB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>
              <a:off x="6114390" y="6393122"/>
              <a:ext cx="288315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0FE4EB57-A751-4017-9E0E-4F43C9274825}"/>
                </a:ext>
              </a:extLst>
            </p:cNvPr>
            <p:cNvCxnSpPr/>
            <p:nvPr/>
          </p:nvCxnSpPr>
          <p:spPr>
            <a:xfrm flipH="1">
              <a:off x="6194676" y="6355217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116">
              <a:extLst>
                <a:ext uri="{FF2B5EF4-FFF2-40B4-BE49-F238E27FC236}">
                  <a16:creationId xmlns:a16="http://schemas.microsoft.com/office/drawing/2014/main" id="{99F053C9-CA2C-412A-8161-7D14BB8DA8EB}"/>
                </a:ext>
              </a:extLst>
            </p:cNvPr>
            <p:cNvSpPr txBox="1"/>
            <p:nvPr/>
          </p:nvSpPr>
          <p:spPr>
            <a:xfrm>
              <a:off x="6112761" y="6177076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D732745C-0E13-42C2-9ABC-38A63809D747}"/>
                    </a:ext>
                  </a:extLst>
                </p:cNvPr>
                <p:cNvSpPr/>
                <p:nvPr/>
              </p:nvSpPr>
              <p:spPr>
                <a:xfrm>
                  <a:off x="5610390" y="6105122"/>
                  <a:ext cx="504000" cy="576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altLang="zh-TW" sz="10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TW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&amp;</a:t>
                  </a:r>
                </a:p>
                <a:p>
                  <a:pPr algn="ctr"/>
                  <a:r>
                    <a:rPr lang="en-US" altLang="zh-TW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affine</a:t>
                  </a:r>
                </a:p>
              </p:txBody>
            </p:sp>
          </mc:Choice>
          <mc:Fallback xmlns=""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88AF3FBB-CE8D-41E9-9CD4-B29BF90BE1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0390" y="6105122"/>
                  <a:ext cx="504000" cy="576000"/>
                </a:xfrm>
                <a:prstGeom prst="rect">
                  <a:avLst/>
                </a:prstGeom>
                <a:blipFill>
                  <a:blip r:embed="rId25"/>
                  <a:stretch>
                    <a:fillRect b="-2062"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文字方塊 118">
              <a:extLst>
                <a:ext uri="{FF2B5EF4-FFF2-40B4-BE49-F238E27FC236}">
                  <a16:creationId xmlns:a16="http://schemas.microsoft.com/office/drawing/2014/main" id="{C77F5EAC-B3E1-4C2D-85D4-23098DC54595}"/>
                </a:ext>
              </a:extLst>
            </p:cNvPr>
            <p:cNvSpPr txBox="1"/>
            <p:nvPr/>
          </p:nvSpPr>
          <p:spPr>
            <a:xfrm>
              <a:off x="6347876" y="6268106"/>
              <a:ext cx="6270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data_out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6" name="文字方塊 125">
            <a:extLst>
              <a:ext uri="{FF2B5EF4-FFF2-40B4-BE49-F238E27FC236}">
                <a16:creationId xmlns:a16="http://schemas.microsoft.com/office/drawing/2014/main" id="{2CCE888A-FA1E-4AC2-8E4D-735BF4FF429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2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7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164381" cy="400110"/>
            <a:chOff x="568442" y="319364"/>
            <a:chExt cx="3164381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066865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教育性晶片下線經驗</a:t>
              </a:r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-AES</a:t>
              </a:r>
              <a:endParaRPr lang="zh-CN" altLang="en-US" sz="20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3096144A-0598-4B75-83AE-DCDDAEC087FD}"/>
                  </a:ext>
                </a:extLst>
              </p:cNvPr>
              <p:cNvSpPr txBox="1"/>
              <p:nvPr/>
            </p:nvSpPr>
            <p:spPr>
              <a:xfrm>
                <a:off x="1060561" y="1991420"/>
                <a:ext cx="7983276" cy="1713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TW" i="1" smtClean="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multiplicative inverse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multiplicative inverse can be computed using Equation.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𝒃𝒙</m:t>
                          </m:r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1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TW" sz="1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1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TW" sz="1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TW" sz="1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altLang="zh-TW" sz="1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TW" sz="1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1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TW" sz="1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1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zh-TW" sz="18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𝝀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𝒃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  <m:r>
                            <a:rPr lang="en-US" altLang="zh-TW" sz="18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18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TW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irreducible polynomial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TW" altLang="en-US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TW" altLang="en-US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3096144A-0598-4B75-83AE-DCDDAEC08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61" y="1991420"/>
                <a:ext cx="7983276" cy="1713546"/>
              </a:xfrm>
              <a:prstGeom prst="rect">
                <a:avLst/>
              </a:prstGeom>
              <a:blipFill>
                <a:blip r:embed="rId3"/>
                <a:stretch>
                  <a:fillRect l="-687" b="-49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矩形 126">
            <a:extLst>
              <a:ext uri="{FF2B5EF4-FFF2-40B4-BE49-F238E27FC236}">
                <a16:creationId xmlns:a16="http://schemas.microsoft.com/office/drawing/2014/main" id="{DA3FAB3B-B7BD-4AFC-96E1-656B4C7AA7D9}"/>
              </a:ext>
            </a:extLst>
          </p:cNvPr>
          <p:cNvSpPr/>
          <p:nvPr/>
        </p:nvSpPr>
        <p:spPr>
          <a:xfrm>
            <a:off x="-9414" y="6584630"/>
            <a:ext cx="121977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E. NC Mui, “Practical Implementation of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Rijndael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S-Box Using Combinational Logic,” unpublished draft.</a:t>
            </a:r>
          </a:p>
        </p:txBody>
      </p:sp>
      <p:sp>
        <p:nvSpPr>
          <p:cNvPr id="128" name="文本框 16">
            <a:extLst>
              <a:ext uri="{FF2B5EF4-FFF2-40B4-BE49-F238E27FC236}">
                <a16:creationId xmlns:a16="http://schemas.microsoft.com/office/drawing/2014/main" id="{F29D7D05-21F3-4C8C-A0C7-82FCE1EAA8E9}"/>
              </a:ext>
            </a:extLst>
          </p:cNvPr>
          <p:cNvSpPr txBox="1"/>
          <p:nvPr/>
        </p:nvSpPr>
        <p:spPr>
          <a:xfrm>
            <a:off x="1059707" y="1587500"/>
            <a:ext cx="256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Multiplicative inverse</a:t>
            </a:r>
          </a:p>
        </p:txBody>
      </p:sp>
      <p:cxnSp>
        <p:nvCxnSpPr>
          <p:cNvPr id="129" name="直線接點 128">
            <a:extLst>
              <a:ext uri="{FF2B5EF4-FFF2-40B4-BE49-F238E27FC236}">
                <a16:creationId xmlns:a16="http://schemas.microsoft.com/office/drawing/2014/main" id="{3929BC16-80BD-46A0-9A0F-88DD4250DC12}"/>
              </a:ext>
            </a:extLst>
          </p:cNvPr>
          <p:cNvCxnSpPr>
            <a:cxnSpLocks/>
          </p:cNvCxnSpPr>
          <p:nvPr/>
        </p:nvCxnSpPr>
        <p:spPr>
          <a:xfrm>
            <a:off x="1056751" y="1989671"/>
            <a:ext cx="2700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68D94A5-6598-43FE-9580-6BE6EBF66CC6}"/>
              </a:ext>
            </a:extLst>
          </p:cNvPr>
          <p:cNvGrpSpPr/>
          <p:nvPr/>
        </p:nvGrpSpPr>
        <p:grpSpPr>
          <a:xfrm>
            <a:off x="2686301" y="4398088"/>
            <a:ext cx="6824477" cy="1115038"/>
            <a:chOff x="114806" y="2577465"/>
            <a:chExt cx="6824477" cy="11150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D82D30C5-54A9-4BCD-B653-86704D842F0D}"/>
                    </a:ext>
                  </a:extLst>
                </p:cNvPr>
                <p:cNvSpPr/>
                <p:nvPr/>
              </p:nvSpPr>
              <p:spPr>
                <a:xfrm>
                  <a:off x="907878" y="2971945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TW" alt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zh-TW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23862EBB-5302-4BDE-A2DD-B730D64F9B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78" y="2971945"/>
                  <a:ext cx="360000" cy="36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480258C8-7BC7-4BAD-ABE9-3BC22DF63BF0}"/>
                </a:ext>
              </a:extLst>
            </p:cNvPr>
            <p:cNvGrpSpPr/>
            <p:nvPr/>
          </p:nvGrpSpPr>
          <p:grpSpPr>
            <a:xfrm>
              <a:off x="2040356" y="3422503"/>
              <a:ext cx="180000" cy="180000"/>
              <a:chOff x="2616764" y="5400675"/>
              <a:chExt cx="180000" cy="180000"/>
            </a:xfrm>
          </p:grpSpPr>
          <p:sp>
            <p:nvSpPr>
              <p:cNvPr id="180" name="橢圓 179">
                <a:extLst>
                  <a:ext uri="{FF2B5EF4-FFF2-40B4-BE49-F238E27FC236}">
                    <a16:creationId xmlns:a16="http://schemas.microsoft.com/office/drawing/2014/main" id="{00367B89-4E87-4069-A240-AEBCC3A1199E}"/>
                  </a:ext>
                </a:extLst>
              </p:cNvPr>
              <p:cNvSpPr/>
              <p:nvPr/>
            </p:nvSpPr>
            <p:spPr>
              <a:xfrm>
                <a:off x="2616764" y="5400675"/>
                <a:ext cx="180000" cy="1800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 sz="1000"/>
              </a:p>
            </p:txBody>
          </p:sp>
          <p:cxnSp>
            <p:nvCxnSpPr>
              <p:cNvPr id="181" name="直線接點 180">
                <a:extLst>
                  <a:ext uri="{FF2B5EF4-FFF2-40B4-BE49-F238E27FC236}">
                    <a16:creationId xmlns:a16="http://schemas.microsoft.com/office/drawing/2014/main" id="{C6C1FC1E-2806-4497-B8C9-5A1E8C879E3E}"/>
                  </a:ext>
                </a:extLst>
              </p:cNvPr>
              <p:cNvCxnSpPr>
                <a:cxnSpLocks/>
                <a:stCxn id="180" idx="0"/>
                <a:endCxn id="180" idx="4"/>
              </p:cNvCxnSpPr>
              <p:nvPr/>
            </p:nvCxnSpPr>
            <p:spPr>
              <a:xfrm>
                <a:off x="2706764" y="5400675"/>
                <a:ext cx="0" cy="18000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接點 181">
                <a:extLst>
                  <a:ext uri="{FF2B5EF4-FFF2-40B4-BE49-F238E27FC236}">
                    <a16:creationId xmlns:a16="http://schemas.microsoft.com/office/drawing/2014/main" id="{85ED7169-3A44-4B3F-AD16-033D712339AF}"/>
                  </a:ext>
                </a:extLst>
              </p:cNvPr>
              <p:cNvCxnSpPr>
                <a:cxnSpLocks/>
                <a:stCxn id="180" idx="2"/>
                <a:endCxn id="180" idx="6"/>
              </p:cNvCxnSpPr>
              <p:nvPr/>
            </p:nvCxnSpPr>
            <p:spPr>
              <a:xfrm>
                <a:off x="2616764" y="5490675"/>
                <a:ext cx="18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D861D72E-07D7-4B6B-AEAE-FE5BB0DCA36B}"/>
                    </a:ext>
                  </a:extLst>
                </p:cNvPr>
                <p:cNvSpPr/>
                <p:nvPr/>
              </p:nvSpPr>
              <p:spPr>
                <a:xfrm>
                  <a:off x="2312035" y="2611778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A2B2D9DB-0611-43CD-A7B6-5670D7E4B1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035" y="2611778"/>
                  <a:ext cx="360000" cy="36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接點: 肘形 133">
              <a:extLst>
                <a:ext uri="{FF2B5EF4-FFF2-40B4-BE49-F238E27FC236}">
                  <a16:creationId xmlns:a16="http://schemas.microsoft.com/office/drawing/2014/main" id="{17BA5C88-83DC-4EFC-BBB7-BF566D63799E}"/>
                </a:ext>
              </a:extLst>
            </p:cNvPr>
            <p:cNvCxnSpPr>
              <a:cxnSpLocks/>
              <a:stCxn id="133" idx="1"/>
              <a:endCxn id="180" idx="2"/>
            </p:cNvCxnSpPr>
            <p:nvPr/>
          </p:nvCxnSpPr>
          <p:spPr>
            <a:xfrm rot="10800000" flipV="1">
              <a:off x="2040357" y="2791777"/>
              <a:ext cx="271679" cy="720725"/>
            </a:xfrm>
            <a:prstGeom prst="bentConnector3">
              <a:avLst>
                <a:gd name="adj1" fmla="val 291427"/>
              </a:avLst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FEBA519C-D411-48FC-B90C-2188A206A987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>
              <a:off x="1267878" y="3151945"/>
              <a:ext cx="252312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E7E1BF9-6BA0-4058-B546-CA10C97A8D82}"/>
                    </a:ext>
                  </a:extLst>
                </p:cNvPr>
                <p:cNvSpPr/>
                <p:nvPr/>
              </p:nvSpPr>
              <p:spPr>
                <a:xfrm>
                  <a:off x="3032034" y="2611606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zh-TW" altLang="en-US" sz="1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oMath>
                    </m:oMathPara>
                  </a14:m>
                  <a:endParaRPr lang="zh-TW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9EE9C508-C386-4E87-815B-BA16F817D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034" y="2611606"/>
                  <a:ext cx="360000" cy="36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55FE993D-F10B-4E65-994B-52C830FC76A9}"/>
                    </a:ext>
                  </a:extLst>
                </p:cNvPr>
                <p:cNvSpPr/>
                <p:nvPr/>
              </p:nvSpPr>
              <p:spPr>
                <a:xfrm>
                  <a:off x="3968182" y="2972140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DC57AF2D-6B81-4258-A95C-029D2B575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182" y="2972140"/>
                  <a:ext cx="360000" cy="36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35EE13B6-1CAD-4FFF-8385-B8CF08B710C3}"/>
                    </a:ext>
                  </a:extLst>
                </p:cNvPr>
                <p:cNvSpPr/>
                <p:nvPr/>
              </p:nvSpPr>
              <p:spPr>
                <a:xfrm>
                  <a:off x="3032034" y="3332503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F3B43DAF-AA71-41E6-8CD9-71A5D3CA9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2034" y="3332503"/>
                  <a:ext cx="360000" cy="36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8FC50B46-289B-4DE4-981A-D5ACC641B38B}"/>
                    </a:ext>
                  </a:extLst>
                </p:cNvPr>
                <p:cNvSpPr/>
                <p:nvPr/>
              </p:nvSpPr>
              <p:spPr>
                <a:xfrm>
                  <a:off x="5725295" y="2972503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TW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9E02EB36-34C3-4B27-ABD8-F8BE5F12A0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295" y="2972503"/>
                  <a:ext cx="360000" cy="3600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A3E98066-BF53-4218-8E8D-C81A0489265F}"/>
                </a:ext>
              </a:extLst>
            </p:cNvPr>
            <p:cNvGrpSpPr/>
            <p:nvPr/>
          </p:nvGrpSpPr>
          <p:grpSpPr>
            <a:xfrm>
              <a:off x="3553879" y="3061823"/>
              <a:ext cx="180000" cy="180000"/>
              <a:chOff x="2616764" y="5400675"/>
              <a:chExt cx="180000" cy="180000"/>
            </a:xfrm>
          </p:grpSpPr>
          <p:sp>
            <p:nvSpPr>
              <p:cNvPr id="177" name="橢圓 176">
                <a:extLst>
                  <a:ext uri="{FF2B5EF4-FFF2-40B4-BE49-F238E27FC236}">
                    <a16:creationId xmlns:a16="http://schemas.microsoft.com/office/drawing/2014/main" id="{38379ED6-47EE-45A9-ACA1-CA0635AC4880}"/>
                  </a:ext>
                </a:extLst>
              </p:cNvPr>
              <p:cNvSpPr/>
              <p:nvPr/>
            </p:nvSpPr>
            <p:spPr>
              <a:xfrm>
                <a:off x="2616764" y="5400675"/>
                <a:ext cx="180000" cy="180000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 sz="1000"/>
              </a:p>
            </p:txBody>
          </p:sp>
          <p:cxnSp>
            <p:nvCxnSpPr>
              <p:cNvPr id="178" name="直線接點 177">
                <a:extLst>
                  <a:ext uri="{FF2B5EF4-FFF2-40B4-BE49-F238E27FC236}">
                    <a16:creationId xmlns:a16="http://schemas.microsoft.com/office/drawing/2014/main" id="{D6A762BF-7875-4B35-B199-8A9B01ACD29D}"/>
                  </a:ext>
                </a:extLst>
              </p:cNvPr>
              <p:cNvCxnSpPr>
                <a:cxnSpLocks/>
                <a:stCxn id="177" idx="0"/>
                <a:endCxn id="177" idx="4"/>
              </p:cNvCxnSpPr>
              <p:nvPr/>
            </p:nvCxnSpPr>
            <p:spPr>
              <a:xfrm>
                <a:off x="2706764" y="5400675"/>
                <a:ext cx="0" cy="18000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接點 178">
                <a:extLst>
                  <a:ext uri="{FF2B5EF4-FFF2-40B4-BE49-F238E27FC236}">
                    <a16:creationId xmlns:a16="http://schemas.microsoft.com/office/drawing/2014/main" id="{878B510F-4A5F-42E0-9329-54E64B41E147}"/>
                  </a:ext>
                </a:extLst>
              </p:cNvPr>
              <p:cNvCxnSpPr>
                <a:cxnSpLocks/>
                <a:stCxn id="177" idx="2"/>
                <a:endCxn id="177" idx="6"/>
              </p:cNvCxnSpPr>
              <p:nvPr/>
            </p:nvCxnSpPr>
            <p:spPr>
              <a:xfrm>
                <a:off x="2616764" y="5490675"/>
                <a:ext cx="180000" cy="0"/>
              </a:xfrm>
              <a:prstGeom prst="line">
                <a:avLst/>
              </a:prstGeom>
              <a:ln w="127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99012215-8BDE-4F4F-A94E-1336E6445A89}"/>
                    </a:ext>
                  </a:extLst>
                </p:cNvPr>
                <p:cNvSpPr/>
                <p:nvPr/>
              </p:nvSpPr>
              <p:spPr>
                <a:xfrm>
                  <a:off x="4773339" y="2613683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0B425A52-C206-4595-97E8-74B6D0127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39" y="2613683"/>
                  <a:ext cx="360000" cy="360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787F6C5F-167F-4918-A46C-FA42ECA8B1BB}"/>
                    </a:ext>
                  </a:extLst>
                </p:cNvPr>
                <p:cNvSpPr/>
                <p:nvPr/>
              </p:nvSpPr>
              <p:spPr>
                <a:xfrm>
                  <a:off x="4773338" y="3332503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C16D784D-F0AB-4BD1-B61E-ACB52C2E9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3338" y="3332503"/>
                  <a:ext cx="360000" cy="36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線單箭頭接點 142">
              <a:extLst>
                <a:ext uri="{FF2B5EF4-FFF2-40B4-BE49-F238E27FC236}">
                  <a16:creationId xmlns:a16="http://schemas.microsoft.com/office/drawing/2014/main" id="{F26E6EE8-A352-40B0-9869-97C13C904F56}"/>
                </a:ext>
              </a:extLst>
            </p:cNvPr>
            <p:cNvCxnSpPr>
              <a:cxnSpLocks/>
              <a:stCxn id="133" idx="3"/>
              <a:endCxn id="136" idx="1"/>
            </p:cNvCxnSpPr>
            <p:nvPr/>
          </p:nvCxnSpPr>
          <p:spPr>
            <a:xfrm flipV="1">
              <a:off x="2672035" y="2791606"/>
              <a:ext cx="359999" cy="172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>
              <a:extLst>
                <a:ext uri="{FF2B5EF4-FFF2-40B4-BE49-F238E27FC236}">
                  <a16:creationId xmlns:a16="http://schemas.microsoft.com/office/drawing/2014/main" id="{BE072D27-036B-46FD-AC50-8D203360FA1C}"/>
                </a:ext>
              </a:extLst>
            </p:cNvPr>
            <p:cNvCxnSpPr>
              <a:stCxn id="180" idx="6"/>
              <a:endCxn id="138" idx="1"/>
            </p:cNvCxnSpPr>
            <p:nvPr/>
          </p:nvCxnSpPr>
          <p:spPr>
            <a:xfrm>
              <a:off x="2220356" y="3512503"/>
              <a:ext cx="811678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接點: 肘形 144">
              <a:extLst>
                <a:ext uri="{FF2B5EF4-FFF2-40B4-BE49-F238E27FC236}">
                  <a16:creationId xmlns:a16="http://schemas.microsoft.com/office/drawing/2014/main" id="{625AD811-B86D-4BC5-934B-69769723AACC}"/>
                </a:ext>
              </a:extLst>
            </p:cNvPr>
            <p:cNvCxnSpPr>
              <a:stCxn id="136" idx="3"/>
              <a:endCxn id="177" idx="0"/>
            </p:cNvCxnSpPr>
            <p:nvPr/>
          </p:nvCxnSpPr>
          <p:spPr>
            <a:xfrm>
              <a:off x="3392034" y="2791606"/>
              <a:ext cx="251845" cy="270217"/>
            </a:xfrm>
            <a:prstGeom prst="bentConnector2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接點: 肘形 145">
              <a:extLst>
                <a:ext uri="{FF2B5EF4-FFF2-40B4-BE49-F238E27FC236}">
                  <a16:creationId xmlns:a16="http://schemas.microsoft.com/office/drawing/2014/main" id="{466B772B-DFD6-4471-8FC5-6FCEDA860DB1}"/>
                </a:ext>
              </a:extLst>
            </p:cNvPr>
            <p:cNvCxnSpPr>
              <a:stCxn id="138" idx="3"/>
              <a:endCxn id="177" idx="4"/>
            </p:cNvCxnSpPr>
            <p:nvPr/>
          </p:nvCxnSpPr>
          <p:spPr>
            <a:xfrm flipV="1">
              <a:off x="3392034" y="3241823"/>
              <a:ext cx="251845" cy="270680"/>
            </a:xfrm>
            <a:prstGeom prst="bentConnector2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>
              <a:extLst>
                <a:ext uri="{FF2B5EF4-FFF2-40B4-BE49-F238E27FC236}">
                  <a16:creationId xmlns:a16="http://schemas.microsoft.com/office/drawing/2014/main" id="{5904BDC3-9026-47B3-9F52-429B9E24C1DD}"/>
                </a:ext>
              </a:extLst>
            </p:cNvPr>
            <p:cNvCxnSpPr>
              <a:cxnSpLocks/>
              <a:stCxn id="177" idx="6"/>
              <a:endCxn id="137" idx="1"/>
            </p:cNvCxnSpPr>
            <p:nvPr/>
          </p:nvCxnSpPr>
          <p:spPr>
            <a:xfrm>
              <a:off x="3733879" y="3151823"/>
              <a:ext cx="234303" cy="31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單箭頭接點 147">
              <a:extLst>
                <a:ext uri="{FF2B5EF4-FFF2-40B4-BE49-F238E27FC236}">
                  <a16:creationId xmlns:a16="http://schemas.microsoft.com/office/drawing/2014/main" id="{43ED9A6D-7BC6-4E38-8B0C-645A3F61D714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>
              <a:off x="2130356" y="2792227"/>
              <a:ext cx="0" cy="630276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橢圓 148">
              <a:extLst>
                <a:ext uri="{FF2B5EF4-FFF2-40B4-BE49-F238E27FC236}">
                  <a16:creationId xmlns:a16="http://schemas.microsoft.com/office/drawing/2014/main" id="{B86EB571-F967-4848-B9FF-3AF26E904590}"/>
                </a:ext>
              </a:extLst>
            </p:cNvPr>
            <p:cNvSpPr/>
            <p:nvPr/>
          </p:nvSpPr>
          <p:spPr>
            <a:xfrm>
              <a:off x="2112804" y="277537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A68E3430-ED03-4313-A5C4-90768F3E00A5}"/>
                </a:ext>
              </a:extLst>
            </p:cNvPr>
            <p:cNvCxnSpPr/>
            <p:nvPr/>
          </p:nvCxnSpPr>
          <p:spPr>
            <a:xfrm flipH="1">
              <a:off x="1592036" y="2755606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字方塊 150">
              <a:extLst>
                <a:ext uri="{FF2B5EF4-FFF2-40B4-BE49-F238E27FC236}">
                  <a16:creationId xmlns:a16="http://schemas.microsoft.com/office/drawing/2014/main" id="{2BA08528-D2E3-4B7C-A1D3-63F0FF7A7398}"/>
                </a:ext>
              </a:extLst>
            </p:cNvPr>
            <p:cNvSpPr txBox="1"/>
            <p:nvPr/>
          </p:nvSpPr>
          <p:spPr>
            <a:xfrm>
              <a:off x="1510121" y="257746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A438DD13-42D4-4BA8-9CC2-0D3881EB5220}"/>
                </a:ext>
              </a:extLst>
            </p:cNvPr>
            <p:cNvCxnSpPr/>
            <p:nvPr/>
          </p:nvCxnSpPr>
          <p:spPr>
            <a:xfrm flipH="1">
              <a:off x="1592036" y="3475696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字方塊 152">
              <a:extLst>
                <a:ext uri="{FF2B5EF4-FFF2-40B4-BE49-F238E27FC236}">
                  <a16:creationId xmlns:a16="http://schemas.microsoft.com/office/drawing/2014/main" id="{8B84E919-5E94-42E1-8F72-4090306B0ED2}"/>
                </a:ext>
              </a:extLst>
            </p:cNvPr>
            <p:cNvSpPr txBox="1"/>
            <p:nvPr/>
          </p:nvSpPr>
          <p:spPr>
            <a:xfrm>
              <a:off x="1510121" y="329755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接點: 肘形 153">
              <a:extLst>
                <a:ext uri="{FF2B5EF4-FFF2-40B4-BE49-F238E27FC236}">
                  <a16:creationId xmlns:a16="http://schemas.microsoft.com/office/drawing/2014/main" id="{AE7C36E5-8796-480C-BDD9-91065F7D7DA9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1806575" y="3512503"/>
              <a:ext cx="1405459" cy="180000"/>
            </a:xfrm>
            <a:prstGeom prst="bentConnector4">
              <a:avLst>
                <a:gd name="adj1" fmla="val -49"/>
                <a:gd name="adj2" fmla="val 160324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橢圓 154">
              <a:extLst>
                <a:ext uri="{FF2B5EF4-FFF2-40B4-BE49-F238E27FC236}">
                  <a16:creationId xmlns:a16="http://schemas.microsoft.com/office/drawing/2014/main" id="{1CB7906B-CD00-4FA4-8855-C66636ABF1FE}"/>
                </a:ext>
              </a:extLst>
            </p:cNvPr>
            <p:cNvSpPr/>
            <p:nvPr/>
          </p:nvSpPr>
          <p:spPr>
            <a:xfrm>
              <a:off x="1789703" y="349555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6" name="直線單箭頭接點 155">
              <a:extLst>
                <a:ext uri="{FF2B5EF4-FFF2-40B4-BE49-F238E27FC236}">
                  <a16:creationId xmlns:a16="http://schemas.microsoft.com/office/drawing/2014/main" id="{8A5F77A8-2ADA-427E-8616-0618096817C6}"/>
                </a:ext>
              </a:extLst>
            </p:cNvPr>
            <p:cNvCxnSpPr>
              <a:stCxn id="137" idx="3"/>
            </p:cNvCxnSpPr>
            <p:nvPr/>
          </p:nvCxnSpPr>
          <p:spPr>
            <a:xfrm flipV="1">
              <a:off x="4328182" y="3151823"/>
              <a:ext cx="216000" cy="31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接點: 肘形 156">
              <a:extLst>
                <a:ext uri="{FF2B5EF4-FFF2-40B4-BE49-F238E27FC236}">
                  <a16:creationId xmlns:a16="http://schemas.microsoft.com/office/drawing/2014/main" id="{9406BEAF-657E-41E3-859B-723990F83A61}"/>
                </a:ext>
              </a:extLst>
            </p:cNvPr>
            <p:cNvCxnSpPr>
              <a:stCxn id="141" idx="1"/>
              <a:endCxn id="142" idx="1"/>
            </p:cNvCxnSpPr>
            <p:nvPr/>
          </p:nvCxnSpPr>
          <p:spPr>
            <a:xfrm rot="10800000" flipV="1">
              <a:off x="4773339" y="2793683"/>
              <a:ext cx="1" cy="718820"/>
            </a:xfrm>
            <a:prstGeom prst="bentConnector3">
              <a:avLst>
                <a:gd name="adj1" fmla="val 22860100000"/>
              </a:avLst>
            </a:prstGeom>
            <a:ln w="12700">
              <a:solidFill>
                <a:srgbClr val="0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接點: 肘形 157">
              <a:extLst>
                <a:ext uri="{FF2B5EF4-FFF2-40B4-BE49-F238E27FC236}">
                  <a16:creationId xmlns:a16="http://schemas.microsoft.com/office/drawing/2014/main" id="{C8F58014-C88A-4D49-85AC-6D8278543360}"/>
                </a:ext>
              </a:extLst>
            </p:cNvPr>
            <p:cNvCxnSpPr>
              <a:stCxn id="141" idx="3"/>
              <a:endCxn id="142" idx="3"/>
            </p:cNvCxnSpPr>
            <p:nvPr/>
          </p:nvCxnSpPr>
          <p:spPr>
            <a:xfrm flipH="1">
              <a:off x="5133338" y="2793683"/>
              <a:ext cx="1" cy="718820"/>
            </a:xfrm>
            <a:prstGeom prst="bentConnector3">
              <a:avLst>
                <a:gd name="adj1" fmla="val -22860000000"/>
              </a:avLst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>
              <a:extLst>
                <a:ext uri="{FF2B5EF4-FFF2-40B4-BE49-F238E27FC236}">
                  <a16:creationId xmlns:a16="http://schemas.microsoft.com/office/drawing/2014/main" id="{4138DA99-654D-442F-9DEF-EA38997EBBC5}"/>
                </a:ext>
              </a:extLst>
            </p:cNvPr>
            <p:cNvCxnSpPr>
              <a:cxnSpLocks/>
              <a:endCxn id="139" idx="1"/>
            </p:cNvCxnSpPr>
            <p:nvPr/>
          </p:nvCxnSpPr>
          <p:spPr>
            <a:xfrm>
              <a:off x="5364480" y="3151823"/>
              <a:ext cx="360815" cy="68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接點 159">
              <a:extLst>
                <a:ext uri="{FF2B5EF4-FFF2-40B4-BE49-F238E27FC236}">
                  <a16:creationId xmlns:a16="http://schemas.microsoft.com/office/drawing/2014/main" id="{D304FE02-161E-42AB-A2F1-290379DFDCB3}"/>
                </a:ext>
              </a:extLst>
            </p:cNvPr>
            <p:cNvCxnSpPr/>
            <p:nvPr/>
          </p:nvCxnSpPr>
          <p:spPr>
            <a:xfrm flipH="1">
              <a:off x="5227767" y="2755606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字方塊 160">
              <a:extLst>
                <a:ext uri="{FF2B5EF4-FFF2-40B4-BE49-F238E27FC236}">
                  <a16:creationId xmlns:a16="http://schemas.microsoft.com/office/drawing/2014/main" id="{B83B25DD-131A-46BC-BF2A-8B87F5985182}"/>
                </a:ext>
              </a:extLst>
            </p:cNvPr>
            <p:cNvSpPr txBox="1"/>
            <p:nvPr/>
          </p:nvSpPr>
          <p:spPr>
            <a:xfrm>
              <a:off x="5145852" y="257746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2" name="直線接點 161">
              <a:extLst>
                <a:ext uri="{FF2B5EF4-FFF2-40B4-BE49-F238E27FC236}">
                  <a16:creationId xmlns:a16="http://schemas.microsoft.com/office/drawing/2014/main" id="{53CCC917-8A93-48F0-922D-34F04DAA2A68}"/>
                </a:ext>
              </a:extLst>
            </p:cNvPr>
            <p:cNvCxnSpPr/>
            <p:nvPr/>
          </p:nvCxnSpPr>
          <p:spPr>
            <a:xfrm flipH="1">
              <a:off x="5228151" y="3475696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569F37DA-7830-45FD-9DCF-D0D4DFE55BB3}"/>
                </a:ext>
              </a:extLst>
            </p:cNvPr>
            <p:cNvSpPr txBox="1"/>
            <p:nvPr/>
          </p:nvSpPr>
          <p:spPr>
            <a:xfrm>
              <a:off x="5146236" y="3297555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4" name="直線接點 163">
              <a:extLst>
                <a:ext uri="{FF2B5EF4-FFF2-40B4-BE49-F238E27FC236}">
                  <a16:creationId xmlns:a16="http://schemas.microsoft.com/office/drawing/2014/main" id="{E9BD361A-A1C3-4A8B-9741-CDA9C945FAC8}"/>
                </a:ext>
              </a:extLst>
            </p:cNvPr>
            <p:cNvCxnSpPr/>
            <p:nvPr/>
          </p:nvCxnSpPr>
          <p:spPr>
            <a:xfrm flipH="1">
              <a:off x="5479227" y="3115472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4C29ECE8-FACD-4A12-A388-F322F1CCE433}"/>
                </a:ext>
              </a:extLst>
            </p:cNvPr>
            <p:cNvSpPr txBox="1"/>
            <p:nvPr/>
          </p:nvSpPr>
          <p:spPr>
            <a:xfrm>
              <a:off x="5397312" y="2937331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6" name="接點: 肘形 165">
              <a:extLst>
                <a:ext uri="{FF2B5EF4-FFF2-40B4-BE49-F238E27FC236}">
                  <a16:creationId xmlns:a16="http://schemas.microsoft.com/office/drawing/2014/main" id="{D6A62B8E-0E61-4639-A9B4-A5F393CF2594}"/>
                </a:ext>
              </a:extLst>
            </p:cNvPr>
            <p:cNvCxnSpPr>
              <a:cxnSpLocks/>
              <a:endCxn id="142" idx="2"/>
            </p:cNvCxnSpPr>
            <p:nvPr/>
          </p:nvCxnSpPr>
          <p:spPr>
            <a:xfrm>
              <a:off x="2562225" y="3512503"/>
              <a:ext cx="2391113" cy="180000"/>
            </a:xfrm>
            <a:prstGeom prst="bentConnector4">
              <a:avLst>
                <a:gd name="adj1" fmla="val 28"/>
                <a:gd name="adj2" fmla="val 220651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橢圓 166">
              <a:extLst>
                <a:ext uri="{FF2B5EF4-FFF2-40B4-BE49-F238E27FC236}">
                  <a16:creationId xmlns:a16="http://schemas.microsoft.com/office/drawing/2014/main" id="{020955E9-0297-4D34-9421-0D965657A9BD}"/>
                </a:ext>
              </a:extLst>
            </p:cNvPr>
            <p:cNvSpPr/>
            <p:nvPr/>
          </p:nvSpPr>
          <p:spPr>
            <a:xfrm>
              <a:off x="2545701" y="3495358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8" name="接點: 肘形 167">
              <a:extLst>
                <a:ext uri="{FF2B5EF4-FFF2-40B4-BE49-F238E27FC236}">
                  <a16:creationId xmlns:a16="http://schemas.microsoft.com/office/drawing/2014/main" id="{F0EF965C-4AA2-445C-8FAD-33B2E3EA1BC3}"/>
                </a:ext>
              </a:extLst>
            </p:cNvPr>
            <p:cNvCxnSpPr>
              <a:cxnSpLocks/>
              <a:endCxn id="141" idx="0"/>
            </p:cNvCxnSpPr>
            <p:nvPr/>
          </p:nvCxnSpPr>
          <p:spPr>
            <a:xfrm flipV="1">
              <a:off x="2130356" y="2613683"/>
              <a:ext cx="2822983" cy="176585"/>
            </a:xfrm>
            <a:prstGeom prst="bentConnector4">
              <a:avLst>
                <a:gd name="adj1" fmla="val -20"/>
                <a:gd name="adj2" fmla="val 202486"/>
              </a:avLst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>
              <a:extLst>
                <a:ext uri="{FF2B5EF4-FFF2-40B4-BE49-F238E27FC236}">
                  <a16:creationId xmlns:a16="http://schemas.microsoft.com/office/drawing/2014/main" id="{45C17597-3EBD-4CAC-B3BA-15DC75978225}"/>
                </a:ext>
              </a:extLst>
            </p:cNvPr>
            <p:cNvCxnSpPr>
              <a:cxnSpLocks/>
              <a:endCxn id="131" idx="1"/>
            </p:cNvCxnSpPr>
            <p:nvPr/>
          </p:nvCxnSpPr>
          <p:spPr>
            <a:xfrm>
              <a:off x="619878" y="3151472"/>
              <a:ext cx="288000" cy="473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B3A9AD31-14AB-420D-9813-1B83E2968ADA}"/>
                </a:ext>
              </a:extLst>
            </p:cNvPr>
            <p:cNvSpPr txBox="1"/>
            <p:nvPr/>
          </p:nvSpPr>
          <p:spPr>
            <a:xfrm>
              <a:off x="114806" y="3027987"/>
              <a:ext cx="577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data_in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直線接點 170">
              <a:extLst>
                <a:ext uri="{FF2B5EF4-FFF2-40B4-BE49-F238E27FC236}">
                  <a16:creationId xmlns:a16="http://schemas.microsoft.com/office/drawing/2014/main" id="{7974F78E-5EAC-46CA-891C-A6AC6BD0DE99}"/>
                </a:ext>
              </a:extLst>
            </p:cNvPr>
            <p:cNvCxnSpPr/>
            <p:nvPr/>
          </p:nvCxnSpPr>
          <p:spPr>
            <a:xfrm flipH="1">
              <a:off x="693570" y="3114169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993BB335-2ED5-47EA-8ADD-5FDF5545AFFC}"/>
                </a:ext>
              </a:extLst>
            </p:cNvPr>
            <p:cNvSpPr txBox="1"/>
            <p:nvPr/>
          </p:nvSpPr>
          <p:spPr>
            <a:xfrm>
              <a:off x="611655" y="2936028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3" name="直線單箭頭接點 172">
              <a:extLst>
                <a:ext uri="{FF2B5EF4-FFF2-40B4-BE49-F238E27FC236}">
                  <a16:creationId xmlns:a16="http://schemas.microsoft.com/office/drawing/2014/main" id="{75A98842-AC5E-4714-A5BC-755818D83216}"/>
                </a:ext>
              </a:extLst>
            </p:cNvPr>
            <p:cNvCxnSpPr>
              <a:cxnSpLocks/>
              <a:stCxn id="139" idx="3"/>
            </p:cNvCxnSpPr>
            <p:nvPr/>
          </p:nvCxnSpPr>
          <p:spPr>
            <a:xfrm>
              <a:off x="6085295" y="3152503"/>
              <a:ext cx="288000" cy="1347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字方塊 173">
              <a:extLst>
                <a:ext uri="{FF2B5EF4-FFF2-40B4-BE49-F238E27FC236}">
                  <a16:creationId xmlns:a16="http://schemas.microsoft.com/office/drawing/2014/main" id="{DE76A903-3D91-4CE9-B892-9709AD54AF1C}"/>
                </a:ext>
              </a:extLst>
            </p:cNvPr>
            <p:cNvSpPr txBox="1"/>
            <p:nvPr/>
          </p:nvSpPr>
          <p:spPr>
            <a:xfrm>
              <a:off x="6312187" y="3028963"/>
              <a:ext cx="6270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data_out</a:t>
              </a:r>
              <a:endPara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04BC35E4-A0CF-4874-AF58-C6A1727BF5E2}"/>
                </a:ext>
              </a:extLst>
            </p:cNvPr>
            <p:cNvCxnSpPr/>
            <p:nvPr/>
          </p:nvCxnSpPr>
          <p:spPr>
            <a:xfrm flipH="1">
              <a:off x="6158987" y="3116074"/>
              <a:ext cx="72000" cy="7200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字方塊 175">
              <a:extLst>
                <a:ext uri="{FF2B5EF4-FFF2-40B4-BE49-F238E27FC236}">
                  <a16:creationId xmlns:a16="http://schemas.microsoft.com/office/drawing/2014/main" id="{42DB4376-C0AE-4DCC-ACEB-5466E129649B}"/>
                </a:ext>
              </a:extLst>
            </p:cNvPr>
            <p:cNvSpPr txBox="1"/>
            <p:nvPr/>
          </p:nvSpPr>
          <p:spPr>
            <a:xfrm>
              <a:off x="6077072" y="2937933"/>
              <a:ext cx="2359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TW" altLang="en-US" sz="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6F3C0F36-AF82-4514-8E32-45B0E82B01B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0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9BCD660E-6E8D-4B7E-B81C-E3349804A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圆角矩形 1">
            <a:extLst>
              <a:ext uri="{FF2B5EF4-FFF2-40B4-BE49-F238E27FC236}">
                <a16:creationId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766344" y="2877153"/>
            <a:ext cx="1735154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6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目錄</a:t>
            </a:r>
            <a:endParaRPr lang="en-US" altLang="zh-TW" sz="60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contents</a:t>
            </a:r>
            <a:endParaRPr lang="zh-CN" altLang="en-US" sz="2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44741" y="1321628"/>
              <a:ext cx="6591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7926359" y="152582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AES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48111" y="2554661"/>
              <a:ext cx="6591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926359" y="2758861"/>
            <a:ext cx="3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硬體架構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44741" y="3830700"/>
              <a:ext cx="6591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7926358" y="4034900"/>
            <a:ext cx="392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合成結果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44741" y="5063733"/>
              <a:ext cx="6591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7926357" y="5267934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改善方向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8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7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164381" cy="400110"/>
            <a:chOff x="568442" y="319364"/>
            <a:chExt cx="3164381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066865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教育性晶片下線經驗</a:t>
              </a:r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-AES</a:t>
              </a:r>
              <a:endParaRPr lang="zh-CN" altLang="en-US" sz="20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0EC403C-1F6D-43A2-8073-7E913789B982}"/>
                  </a:ext>
                </a:extLst>
              </p:cNvPr>
              <p:cNvSpPr/>
              <p:nvPr/>
            </p:nvSpPr>
            <p:spPr>
              <a:xfrm>
                <a:off x="3738106" y="3478163"/>
                <a:ext cx="4719562" cy="2469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  <m:sup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zh-TW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0EC403C-1F6D-43A2-8073-7E913789B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106" y="3478163"/>
                <a:ext cx="4719562" cy="24695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文本框 16">
            <a:extLst>
              <a:ext uri="{FF2B5EF4-FFF2-40B4-BE49-F238E27FC236}">
                <a16:creationId xmlns:a16="http://schemas.microsoft.com/office/drawing/2014/main" id="{10FBC0C3-44CD-4972-B8F9-E3477D2002BC}"/>
              </a:ext>
            </a:extLst>
          </p:cNvPr>
          <p:cNvSpPr txBox="1"/>
          <p:nvPr/>
        </p:nvSpPr>
        <p:spPr>
          <a:xfrm>
            <a:off x="1057298" y="1587902"/>
            <a:ext cx="2595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Affine transformation</a:t>
            </a: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4F267243-9693-45ED-AF37-5B1F64746171}"/>
              </a:ext>
            </a:extLst>
          </p:cNvPr>
          <p:cNvCxnSpPr>
            <a:cxnSpLocks/>
          </p:cNvCxnSpPr>
          <p:nvPr/>
        </p:nvCxnSpPr>
        <p:spPr>
          <a:xfrm>
            <a:off x="1054755" y="1988803"/>
            <a:ext cx="2880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CC02DCED-DEAE-4015-BE00-912E5DC7CAFE}"/>
                  </a:ext>
                </a:extLst>
              </p:cNvPr>
              <p:cNvSpPr txBox="1"/>
              <p:nvPr/>
            </p:nvSpPr>
            <p:spPr>
              <a:xfrm>
                <a:off x="1060560" y="1991420"/>
                <a:ext cx="9368229" cy="952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63500" hangingPunct="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+4</m:t>
                            </m:r>
                          </m:e>
                        </m:d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+5</m:t>
                            </m:r>
                          </m:e>
                        </m:d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+6</m:t>
                            </m:r>
                          </m:e>
                        </m:d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TW" i="1" kern="100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+7</m:t>
                            </m:r>
                          </m:e>
                        </m:d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𝑚𝑜𝑑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 kern="10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0≤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TW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&lt;8</m:t>
                    </m:r>
                  </m:oMath>
                </a14:m>
                <a:endParaRPr lang="en-US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R="63500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 kern="10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{63}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{01100011}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CC02DCED-DEAE-4015-BE00-912E5DC7C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60" y="1991420"/>
                <a:ext cx="9368229" cy="95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字方塊 66">
            <a:extLst>
              <a:ext uri="{FF2B5EF4-FFF2-40B4-BE49-F238E27FC236}">
                <a16:creationId xmlns:a16="http://schemas.microsoft.com/office/drawing/2014/main" id="{663D4DB9-6808-42E6-8926-29F2A9F9B316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2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4150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AES</a:t>
            </a:r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介紹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322531" cy="400110"/>
            <a:chOff x="568442" y="319364"/>
            <a:chExt cx="1322531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225015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</a:t>
              </a:r>
              <a:r>
                <a:rPr lang="zh-TW" altLang="en-US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介紹</a:t>
              </a:r>
              <a:endParaRPr lang="zh-CN" altLang="en-US" sz="20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2AD2848-DF07-4C75-8A66-5A26003C46E9}"/>
                  </a:ext>
                </a:extLst>
              </p:cNvPr>
              <p:cNvSpPr txBox="1"/>
              <p:nvPr/>
            </p:nvSpPr>
            <p:spPr>
              <a:xfrm>
                <a:off x="805900" y="1270129"/>
                <a:ext cx="11060979" cy="1668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對稱加密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數學運算相對複雜低，使得硬體成本較低，速度也較快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使用伽羅瓦有限場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G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進行乘法與加法運算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2AD2848-DF07-4C75-8A66-5A26003C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00" y="1270129"/>
                <a:ext cx="11060979" cy="1668662"/>
              </a:xfrm>
              <a:prstGeom prst="rect">
                <a:avLst/>
              </a:prstGeom>
              <a:blipFill>
                <a:blip r:embed="rId3"/>
                <a:stretch>
                  <a:fillRect l="-331" b="-5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B9951629-39CE-42C1-BE73-FC1EB459B12D}"/>
              </a:ext>
            </a:extLst>
          </p:cNvPr>
          <p:cNvGrpSpPr/>
          <p:nvPr/>
        </p:nvGrpSpPr>
        <p:grpSpPr>
          <a:xfrm>
            <a:off x="2342179" y="4068974"/>
            <a:ext cx="861060" cy="996223"/>
            <a:chOff x="1281493" y="4149188"/>
            <a:chExt cx="861060" cy="996223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A870EF3-E36B-42EF-AB58-DE4B24837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DAFB065-63B1-4BF6-9418-0FE3BB0DA983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F9D0C3C9-6657-4C39-843B-B5F0203973F7}"/>
              </a:ext>
            </a:extLst>
          </p:cNvPr>
          <p:cNvGrpSpPr/>
          <p:nvPr/>
        </p:nvGrpSpPr>
        <p:grpSpPr>
          <a:xfrm>
            <a:off x="8138434" y="4248460"/>
            <a:ext cx="861060" cy="818751"/>
            <a:chOff x="7077746" y="4328674"/>
            <a:chExt cx="861060" cy="818751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73C3E35-E2EC-4DB5-90BF-69FA492C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993B44A-91E8-47DC-8438-1879B67049FA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plaintext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B7EF826-1ECB-4CC3-AE51-1946B1B674DC}"/>
              </a:ext>
            </a:extLst>
          </p:cNvPr>
          <p:cNvGrpSpPr/>
          <p:nvPr/>
        </p:nvGrpSpPr>
        <p:grpSpPr>
          <a:xfrm>
            <a:off x="8841568" y="4068460"/>
            <a:ext cx="861060" cy="996223"/>
            <a:chOff x="1281493" y="4149188"/>
            <a:chExt cx="861060" cy="996223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B895111C-4A54-4881-82D9-1ED78AC21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579" y="4149188"/>
              <a:ext cx="720000" cy="72000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FF75F91-FD30-4AA7-91F7-4BE35A26D5A3}"/>
                </a:ext>
              </a:extLst>
            </p:cNvPr>
            <p:cNvSpPr txBox="1"/>
            <p:nvPr/>
          </p:nvSpPr>
          <p:spPr>
            <a:xfrm>
              <a:off x="1281493" y="4868412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recipient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60E5BB0-19A4-4A47-979D-2717D32FA5C2}"/>
              </a:ext>
            </a:extLst>
          </p:cNvPr>
          <p:cNvGrpSpPr/>
          <p:nvPr/>
        </p:nvGrpSpPr>
        <p:grpSpPr>
          <a:xfrm>
            <a:off x="3045313" y="4248460"/>
            <a:ext cx="861060" cy="818751"/>
            <a:chOff x="7077746" y="4328674"/>
            <a:chExt cx="861060" cy="818751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2C017FC4-7526-40E4-9135-C487B0D31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8276" y="4328674"/>
              <a:ext cx="540000" cy="54000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DB2F61-5CA8-4756-9003-147CD8AAB78D}"/>
                </a:ext>
              </a:extLst>
            </p:cNvPr>
            <p:cNvSpPr txBox="1"/>
            <p:nvPr/>
          </p:nvSpPr>
          <p:spPr>
            <a:xfrm>
              <a:off x="7077746" y="487042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plaintext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5871AB3-E18E-4E24-BF17-D274264F27B4}"/>
              </a:ext>
            </a:extLst>
          </p:cNvPr>
          <p:cNvGrpSpPr/>
          <p:nvPr/>
        </p:nvGrpSpPr>
        <p:grpSpPr>
          <a:xfrm>
            <a:off x="3890259" y="4337149"/>
            <a:ext cx="861060" cy="634375"/>
            <a:chOff x="5561337" y="4418674"/>
            <a:chExt cx="861060" cy="634375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CB4E0945-996D-40DF-9048-6D213EC23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67" y="4418674"/>
              <a:ext cx="360000" cy="360000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DB2C026E-18A6-43B9-8479-8B7E41035E0B}"/>
                </a:ext>
              </a:extLst>
            </p:cNvPr>
            <p:cNvSpPr txBox="1"/>
            <p:nvPr/>
          </p:nvSpPr>
          <p:spPr>
            <a:xfrm>
              <a:off x="5561337" y="4776050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A9343C-0AC3-42B1-9BA2-7DAF72685030}"/>
              </a:ext>
            </a:extLst>
          </p:cNvPr>
          <p:cNvGrpSpPr/>
          <p:nvPr/>
        </p:nvGrpSpPr>
        <p:grpSpPr>
          <a:xfrm>
            <a:off x="7277374" y="4338460"/>
            <a:ext cx="861060" cy="634376"/>
            <a:chOff x="6467170" y="4418674"/>
            <a:chExt cx="861060" cy="634376"/>
          </a:xfrm>
        </p:grpSpPr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E39A95CC-2750-4116-A62A-CE480017F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4344" y="4418674"/>
              <a:ext cx="360000" cy="360000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D2070D1-5F5A-43F6-8F79-976D6EE7974D}"/>
                </a:ext>
              </a:extLst>
            </p:cNvPr>
            <p:cNvSpPr txBox="1"/>
            <p:nvPr/>
          </p:nvSpPr>
          <p:spPr>
            <a:xfrm>
              <a:off x="6467170" y="4776051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F26E483-B81A-4F39-96F1-6D887ADF6A94}"/>
              </a:ext>
            </a:extLst>
          </p:cNvPr>
          <p:cNvCxnSpPr>
            <a:cxnSpLocks/>
          </p:cNvCxnSpPr>
          <p:nvPr/>
        </p:nvCxnSpPr>
        <p:spPr>
          <a:xfrm>
            <a:off x="7957711" y="4535601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C0BB9E6-A738-4768-A600-3C1842CD9C04}"/>
              </a:ext>
            </a:extLst>
          </p:cNvPr>
          <p:cNvCxnSpPr>
            <a:cxnSpLocks/>
          </p:cNvCxnSpPr>
          <p:nvPr/>
        </p:nvCxnSpPr>
        <p:spPr>
          <a:xfrm>
            <a:off x="3781661" y="453623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68DE1E10-05DB-4CDC-8B3C-BE0F6DA877EB}"/>
              </a:ext>
            </a:extLst>
          </p:cNvPr>
          <p:cNvGrpSpPr/>
          <p:nvPr/>
        </p:nvGrpSpPr>
        <p:grpSpPr>
          <a:xfrm>
            <a:off x="4720863" y="4194841"/>
            <a:ext cx="861060" cy="869842"/>
            <a:chOff x="4100657" y="4273363"/>
            <a:chExt cx="861060" cy="869842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D7227D7F-DC0B-4225-8118-F6C031E0B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2FC886D-6773-4F9D-8701-A864EECA7D85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D959CD0-66CC-42A9-B57B-DC376E116174}"/>
              </a:ext>
            </a:extLst>
          </p:cNvPr>
          <p:cNvGrpSpPr/>
          <p:nvPr/>
        </p:nvGrpSpPr>
        <p:grpSpPr>
          <a:xfrm>
            <a:off x="6407325" y="4194841"/>
            <a:ext cx="861060" cy="869842"/>
            <a:chOff x="4100657" y="4273363"/>
            <a:chExt cx="861060" cy="869842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96467FBF-723A-41BB-A2EA-60AF7875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95" y="4273363"/>
              <a:ext cx="648000" cy="648000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3E8BBE5-8BD6-48D1-8154-773045584300}"/>
                </a:ext>
              </a:extLst>
            </p:cNvPr>
            <p:cNvSpPr txBox="1"/>
            <p:nvPr/>
          </p:nvSpPr>
          <p:spPr>
            <a:xfrm>
              <a:off x="4100657" y="4866206"/>
              <a:ext cx="8610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ciphertext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C896B532-CF55-4F97-8BFD-EDB314100FAD}"/>
              </a:ext>
            </a:extLst>
          </p:cNvPr>
          <p:cNvCxnSpPr>
            <a:cxnSpLocks/>
          </p:cNvCxnSpPr>
          <p:nvPr/>
        </p:nvCxnSpPr>
        <p:spPr>
          <a:xfrm>
            <a:off x="4573824" y="4536236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394E65D-EBCD-4F38-9489-6B73FEFB1B4A}"/>
              </a:ext>
            </a:extLst>
          </p:cNvPr>
          <p:cNvCxnSpPr>
            <a:cxnSpLocks/>
          </p:cNvCxnSpPr>
          <p:nvPr/>
        </p:nvCxnSpPr>
        <p:spPr>
          <a:xfrm>
            <a:off x="7165549" y="4535601"/>
            <a:ext cx="28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84470FC-AB69-4314-82BA-36473EF713F1}"/>
              </a:ext>
            </a:extLst>
          </p:cNvPr>
          <p:cNvSpPr txBox="1"/>
          <p:nvPr/>
        </p:nvSpPr>
        <p:spPr>
          <a:xfrm>
            <a:off x="5657243" y="3999433"/>
            <a:ext cx="861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76F81C5D-5C5F-40CB-A024-F603F984F882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>
            <a:off x="5472501" y="4518841"/>
            <a:ext cx="10384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0FF06BF-E4E0-40C3-81A2-932E5B7B2093}"/>
              </a:ext>
            </a:extLst>
          </p:cNvPr>
          <p:cNvSpPr txBox="1"/>
          <p:nvPr/>
        </p:nvSpPr>
        <p:spPr>
          <a:xfrm>
            <a:off x="5425034" y="4512681"/>
            <a:ext cx="1176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9B04430-A04F-4B42-BCAF-BEC1BF3BC5FB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282667" y="3856325"/>
            <a:ext cx="1421881" cy="48213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A93CA8EE-6B43-44F7-81A7-0C5239C4D46F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 flipV="1">
            <a:off x="4320789" y="3856325"/>
            <a:ext cx="1421878" cy="4808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5295DF7A-01CE-45E5-BBCE-9A618090584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32485" y="3640247"/>
            <a:ext cx="360000" cy="360000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80EC6954-A599-4CA3-B8A9-ECC1D8847D5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67112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2589930" cy="400110"/>
            <a:chOff x="568442" y="319364"/>
            <a:chExt cx="2589930" cy="4001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23"/>
                <p:cNvSpPr txBox="1"/>
                <p:nvPr/>
              </p:nvSpPr>
              <p:spPr>
                <a:xfrm>
                  <a:off x="665958" y="319364"/>
                  <a:ext cx="2492414" cy="4001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000" dirty="0">
                      <a:latin typeface="微軟正黑體" panose="020B0604030504040204" pitchFamily="34" charset="-120"/>
                      <a:ea typeface="微軟正黑體" panose="020B0604030504040204" pitchFamily="34" charset="-120"/>
                      <a:cs typeface="Times New Roman" panose="02020603050405020304" pitchFamily="18" charset="0"/>
                    </a:rPr>
                    <a:t>伽羅瓦有限場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G</m:t>
                      </m:r>
                      <m:r>
                        <m:rPr>
                          <m:sty m:val="p"/>
                        </m:rPr>
                        <a:rPr lang="en-US" altLang="zh-TW" sz="20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n-US" altLang="zh-TW" sz="20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zh-CN" altLang="en-US" sz="2000" dirty="0">
                    <a:solidFill>
                      <a:schemeClr val="bg2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ea"/>
                  </a:endParaRPr>
                </a:p>
              </p:txBody>
            </p:sp>
          </mc:Choice>
          <mc:Fallback>
            <p:sp>
              <p:nvSpPr>
                <p:cNvPr id="55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58" y="319364"/>
                  <a:ext cx="2492414" cy="400111"/>
                </a:xfrm>
                <a:prstGeom prst="rect">
                  <a:avLst/>
                </a:prstGeom>
                <a:blipFill>
                  <a:blip r:embed="rId3"/>
                  <a:stretch>
                    <a:fillRect l="-2445" t="-7576" r="-978" b="-2575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F2AD2848-DF07-4C75-8A66-5A26003C46E9}"/>
              </a:ext>
            </a:extLst>
          </p:cNvPr>
          <p:cNvSpPr txBox="1"/>
          <p:nvPr/>
        </p:nvSpPr>
        <p:spPr>
          <a:xfrm>
            <a:off x="805900" y="1270129"/>
            <a:ext cx="11060979" cy="166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基於二元，且每次處理資料的單位為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個位元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加法運算「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」：元素之間進行位元互斥或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乘法運算「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」：使用分配律將被乘數的項次拆開各自相乘運算後，再將各自結果相加起來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0EC6954-A599-4CA3-B8A9-ECC1D8847D5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2024647" cy="400110"/>
            <a:chOff x="568442" y="319364"/>
            <a:chExt cx="202464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92713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Algorithm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37098A5-E892-4BFC-80CE-2C371E474EF8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7789641-18FA-610E-A0F8-1061E46CE2AA}"/>
              </a:ext>
            </a:extLst>
          </p:cNvPr>
          <p:cNvSpPr txBox="1"/>
          <p:nvPr/>
        </p:nvSpPr>
        <p:spPr>
          <a:xfrm>
            <a:off x="1070466" y="3965388"/>
            <a:ext cx="3871918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TW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 important parts</a:t>
            </a:r>
            <a:r>
              <a:rPr lang="zh-TW" altLang="en-US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en-US" altLang="zh-TW" b="1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Key expansion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Message encryption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26B4929-12A3-2D58-F618-25B54D7A06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08185" y="1553003"/>
          <a:ext cx="3780000" cy="2160000"/>
        </p:xfrm>
        <a:graphic>
          <a:graphicData uri="http://schemas.openxmlformats.org/drawingml/2006/table">
            <a:tbl>
              <a:tblPr firstRow="1" firstCol="1" bandRow="1"/>
              <a:tblGrid>
                <a:gridCol w="2340000">
                  <a:extLst>
                    <a:ext uri="{9D8B030D-6E8A-4147-A177-3AD203B41FA5}">
                      <a16:colId xmlns:a16="http://schemas.microsoft.com/office/drawing/2014/main" val="163346947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84967499"/>
                    </a:ext>
                  </a:extLst>
                </a:gridCol>
              </a:tblGrid>
              <a:tr h="36000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b="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AES-128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478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Key size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128 bits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6822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Plaintext block size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128 bits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8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Number of rounds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9585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Round key size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128 bits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7908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Number of expanded keys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latin typeface="Times New Roman" panose="020206030504050203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44</a:t>
                      </a:r>
                      <a:endParaRPr lang="zh-TW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030472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CEA6FFAC-3021-09AE-89A9-133524882533}"/>
              </a:ext>
            </a:extLst>
          </p:cNvPr>
          <p:cNvSpPr/>
          <p:nvPr/>
        </p:nvSpPr>
        <p:spPr>
          <a:xfrm>
            <a:off x="8975961" y="552456"/>
            <a:ext cx="1440000" cy="57650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Expansion</a:t>
            </a:r>
            <a:endParaRPr lang="zh-TW" altLang="en-US" sz="1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4C753E-EA25-3610-C4BF-41E017C1472B}"/>
              </a:ext>
            </a:extLst>
          </p:cNvPr>
          <p:cNvSpPr txBox="1"/>
          <p:nvPr/>
        </p:nvSpPr>
        <p:spPr>
          <a:xfrm>
            <a:off x="7481263" y="738707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AddRoundKey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DD9DFC-D4CE-DE39-C5B3-5A41F01512B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669263" y="855440"/>
            <a:ext cx="305016" cy="637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6D1248A1-CADC-00AA-F80F-68E941E9841D}"/>
              </a:ext>
            </a:extLst>
          </p:cNvPr>
          <p:cNvSpPr txBox="1"/>
          <p:nvPr/>
        </p:nvSpPr>
        <p:spPr>
          <a:xfrm>
            <a:off x="7481272" y="1274883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D82FC46-A33D-86B1-92DE-1622F2DD8117}"/>
              </a:ext>
            </a:extLst>
          </p:cNvPr>
          <p:cNvSpPr txBox="1"/>
          <p:nvPr/>
        </p:nvSpPr>
        <p:spPr>
          <a:xfrm>
            <a:off x="7481272" y="1660535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ShiftRows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6B5767-A894-949C-ABB9-55B4DD12CBCC}"/>
              </a:ext>
            </a:extLst>
          </p:cNvPr>
          <p:cNvSpPr txBox="1"/>
          <p:nvPr/>
        </p:nvSpPr>
        <p:spPr>
          <a:xfrm>
            <a:off x="7481272" y="2044582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MisColumns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063936-4340-4875-8F30-B7FBA86DB5C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075272" y="1521104"/>
            <a:ext cx="0" cy="13943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6763D92-1573-EFCD-A6D4-EAFE25238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8075272" y="1906756"/>
            <a:ext cx="0" cy="13782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7976B72-F8DF-B35C-108E-671D6A42B11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075263" y="984928"/>
            <a:ext cx="9" cy="28995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B52AAF1-876E-5D2F-F000-3897E65124D1}"/>
              </a:ext>
            </a:extLst>
          </p:cNvPr>
          <p:cNvSpPr txBox="1"/>
          <p:nvPr/>
        </p:nvSpPr>
        <p:spPr>
          <a:xfrm>
            <a:off x="7481272" y="2429347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AddRoundKey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AF697D3-62DD-C123-E16E-4FCFCA14404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8669272" y="2546080"/>
            <a:ext cx="305008" cy="637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30ECF2A-9BC7-3FB6-5BA8-200F96EBD4F9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8075272" y="2290803"/>
            <a:ext cx="0" cy="13854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4496F465-C46C-1C92-7860-A97BAC2F239E}"/>
              </a:ext>
            </a:extLst>
          </p:cNvPr>
          <p:cNvSpPr/>
          <p:nvPr/>
        </p:nvSpPr>
        <p:spPr>
          <a:xfrm>
            <a:off x="7354009" y="1160767"/>
            <a:ext cx="1440063" cy="160813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853350C-AA83-F73C-0DBE-8BB9E3F1BEAE}"/>
              </a:ext>
            </a:extLst>
          </p:cNvPr>
          <p:cNvSpPr txBox="1"/>
          <p:nvPr/>
        </p:nvSpPr>
        <p:spPr>
          <a:xfrm flipV="1">
            <a:off x="7015455" y="1341214"/>
            <a:ext cx="338554" cy="12136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1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7F80F7C-3E93-9069-142E-B3E8464DE1F2}"/>
              </a:ext>
            </a:extLst>
          </p:cNvPr>
          <p:cNvSpPr txBox="1"/>
          <p:nvPr/>
        </p:nvSpPr>
        <p:spPr>
          <a:xfrm>
            <a:off x="7479743" y="5127572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B746F95-6DB4-519E-BEFE-E566A132399D}"/>
              </a:ext>
            </a:extLst>
          </p:cNvPr>
          <p:cNvSpPr txBox="1"/>
          <p:nvPr/>
        </p:nvSpPr>
        <p:spPr>
          <a:xfrm>
            <a:off x="7479743" y="5513224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ShiftRows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07B9D63-90D5-6897-B899-EFD098DE3BA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073743" y="5373793"/>
            <a:ext cx="0" cy="13943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A30B702-D68A-7DE9-BDE9-C0C50068269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8074040" y="2675568"/>
            <a:ext cx="1232" cy="19963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CC90184-9A73-4961-3556-9B78D2340577}"/>
              </a:ext>
            </a:extLst>
          </p:cNvPr>
          <p:cNvSpPr txBox="1"/>
          <p:nvPr/>
        </p:nvSpPr>
        <p:spPr>
          <a:xfrm>
            <a:off x="7479743" y="5898296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AddRoundKey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5E7E172-7661-E1E4-8BB6-61D9F8026FCF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667743" y="6015029"/>
            <a:ext cx="306536" cy="637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10CBAFE-FA86-B248-9B21-7B9797AD0650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8073743" y="5759445"/>
            <a:ext cx="0" cy="13885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5121E88-780C-5EC5-776E-AA5BB8B8F4FE}"/>
              </a:ext>
            </a:extLst>
          </p:cNvPr>
          <p:cNvSpPr/>
          <p:nvPr/>
        </p:nvSpPr>
        <p:spPr>
          <a:xfrm>
            <a:off x="7354385" y="5015596"/>
            <a:ext cx="1440063" cy="1222788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17DF839-D4E4-0690-6334-E73C98677F95}"/>
                  </a:ext>
                </a:extLst>
              </p:cNvPr>
              <p:cNvSpPr txBox="1"/>
              <p:nvPr/>
            </p:nvSpPr>
            <p:spPr>
              <a:xfrm flipV="1">
                <a:off x="7015688" y="5020166"/>
                <a:ext cx="338554" cy="121368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en-US" altLang="zh-TW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TW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117DF839-D4E4-0690-6334-E73C9867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7015688" y="5020166"/>
                <a:ext cx="338554" cy="1213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FFC0262F-BCBE-425F-8DE3-7E3C9C6C536E}"/>
              </a:ext>
            </a:extLst>
          </p:cNvPr>
          <p:cNvSpPr txBox="1"/>
          <p:nvPr/>
        </p:nvSpPr>
        <p:spPr>
          <a:xfrm>
            <a:off x="7479743" y="3437520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E598C87-740E-ADA0-DA90-60510F389BB1}"/>
              </a:ext>
            </a:extLst>
          </p:cNvPr>
          <p:cNvSpPr txBox="1"/>
          <p:nvPr/>
        </p:nvSpPr>
        <p:spPr>
          <a:xfrm>
            <a:off x="7479743" y="3823172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ShiftRows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5642EFE-DA70-96C2-F760-27665AA07C5E}"/>
              </a:ext>
            </a:extLst>
          </p:cNvPr>
          <p:cNvSpPr txBox="1"/>
          <p:nvPr/>
        </p:nvSpPr>
        <p:spPr>
          <a:xfrm>
            <a:off x="7479743" y="4207218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MisColumns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09B6C5C-529F-7675-24CF-D7F866C2989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8073743" y="3683741"/>
            <a:ext cx="0" cy="13943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CD9BCBD4-7717-7678-A5E0-77CE3FEA8489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8073743" y="4069393"/>
            <a:ext cx="0" cy="13782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015CFC6-8127-201B-4BFD-D0170A326761}"/>
              </a:ext>
            </a:extLst>
          </p:cNvPr>
          <p:cNvSpPr txBox="1"/>
          <p:nvPr/>
        </p:nvSpPr>
        <p:spPr>
          <a:xfrm>
            <a:off x="7479743" y="4591983"/>
            <a:ext cx="1188000" cy="2462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AddRoundKey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9AB54AE-9FF7-3E44-18FF-4D01DC7A122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8667743" y="4708715"/>
            <a:ext cx="306536" cy="637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F70FDE82-CEF8-BD1A-8C14-1638F2C006AD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8073743" y="4453439"/>
            <a:ext cx="0" cy="13854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C64EA41-E2C8-3BE9-5F46-A208D239A11D}"/>
              </a:ext>
            </a:extLst>
          </p:cNvPr>
          <p:cNvSpPr/>
          <p:nvPr/>
        </p:nvSpPr>
        <p:spPr>
          <a:xfrm>
            <a:off x="7354385" y="3323403"/>
            <a:ext cx="1440063" cy="1608133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6539F29-86D9-AA42-91A0-CEEAD7B902E9}"/>
                  </a:ext>
                </a:extLst>
              </p:cNvPr>
              <p:cNvSpPr txBox="1"/>
              <p:nvPr/>
            </p:nvSpPr>
            <p:spPr>
              <a:xfrm flipV="1">
                <a:off x="7015831" y="3520627"/>
                <a:ext cx="338554" cy="121368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US" altLang="zh-TW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Round (</a:t>
                </a:r>
                <a14:m>
                  <m:oMath xmlns:m="http://schemas.openxmlformats.org/officeDocument/2006/math">
                    <m:r>
                      <a:rPr lang="en-US" altLang="zh-TW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𝑁𝑟</m:t>
                    </m:r>
                    <m:r>
                      <a:rPr lang="en-US" altLang="zh-TW" sz="1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TW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TW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D6539F29-86D9-AA42-91A0-CEEAD7B90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V="1">
                <a:off x="7015831" y="3520627"/>
                <a:ext cx="338554" cy="1213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EFFC689C-27C2-992A-4BAC-4957D8A51B38}"/>
              </a:ext>
            </a:extLst>
          </p:cNvPr>
          <p:cNvCxnSpPr>
            <a:cxnSpLocks/>
            <a:stCxn id="33" idx="2"/>
            <a:endCxn id="18" idx="0"/>
          </p:cNvCxnSpPr>
          <p:nvPr/>
        </p:nvCxnSpPr>
        <p:spPr>
          <a:xfrm>
            <a:off x="8073743" y="4838204"/>
            <a:ext cx="0" cy="28936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02C635F-0C8E-CF55-380E-E8138FB28A9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073743" y="3225125"/>
            <a:ext cx="0" cy="21239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DB36F7FC-0FCA-F9FA-457F-F23F0CB90162}"/>
              </a:ext>
            </a:extLst>
          </p:cNvPr>
          <p:cNvSpPr txBox="1"/>
          <p:nvPr/>
        </p:nvSpPr>
        <p:spPr>
          <a:xfrm>
            <a:off x="7940986" y="2890735"/>
            <a:ext cx="338554" cy="3108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TW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TW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A617F9E-6757-F591-4132-D342B2641217}"/>
              </a:ext>
            </a:extLst>
          </p:cNvPr>
          <p:cNvCxnSpPr>
            <a:cxnSpLocks/>
          </p:cNvCxnSpPr>
          <p:nvPr/>
        </p:nvCxnSpPr>
        <p:spPr>
          <a:xfrm>
            <a:off x="8074040" y="421910"/>
            <a:ext cx="761" cy="30875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E0F7F8B-6388-BF7B-6FE8-3863C5EA13CD}"/>
              </a:ext>
            </a:extLst>
          </p:cNvPr>
          <p:cNvSpPr txBox="1"/>
          <p:nvPr/>
        </p:nvSpPr>
        <p:spPr>
          <a:xfrm>
            <a:off x="7754542" y="196484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CDD101FE-9F3E-DBCF-C23B-F2DEEF8E984E}"/>
              </a:ext>
            </a:extLst>
          </p:cNvPr>
          <p:cNvCxnSpPr>
            <a:cxnSpLocks/>
            <a:stCxn id="44" idx="2"/>
            <a:endCxn id="4" idx="0"/>
          </p:cNvCxnSpPr>
          <p:nvPr/>
        </p:nvCxnSpPr>
        <p:spPr>
          <a:xfrm>
            <a:off x="9695253" y="442642"/>
            <a:ext cx="708" cy="10981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0D41162-760E-DCF3-F25E-9DFA69328D88}"/>
              </a:ext>
            </a:extLst>
          </p:cNvPr>
          <p:cNvSpPr txBox="1"/>
          <p:nvPr/>
        </p:nvSpPr>
        <p:spPr>
          <a:xfrm>
            <a:off x="9495519" y="19642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09DE42AD-FCF4-55E5-DD53-A7B7E2602FBC}"/>
              </a:ext>
            </a:extLst>
          </p:cNvPr>
          <p:cNvSpPr txBox="1"/>
          <p:nvPr/>
        </p:nvSpPr>
        <p:spPr>
          <a:xfrm>
            <a:off x="7419097" y="6441776"/>
            <a:ext cx="1310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5B0F23F-1211-E4F1-8C96-80C62BCCBBA2}"/>
              </a:ext>
            </a:extLst>
          </p:cNvPr>
          <p:cNvCxnSpPr>
            <a:stCxn id="22" idx="2"/>
            <a:endCxn id="45" idx="0"/>
          </p:cNvCxnSpPr>
          <p:nvPr/>
        </p:nvCxnSpPr>
        <p:spPr>
          <a:xfrm>
            <a:off x="8073743" y="6144517"/>
            <a:ext cx="674" cy="29725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字方塊 154">
            <a:extLst>
              <a:ext uri="{FF2B5EF4-FFF2-40B4-BE49-F238E27FC236}">
                <a16:creationId xmlns:a16="http://schemas.microsoft.com/office/drawing/2014/main" id="{D8F49FEE-3901-CA03-8076-660A69F3209A}"/>
              </a:ext>
            </a:extLst>
          </p:cNvPr>
          <p:cNvSpPr txBox="1"/>
          <p:nvPr/>
        </p:nvSpPr>
        <p:spPr>
          <a:xfrm>
            <a:off x="9400791" y="737763"/>
            <a:ext cx="58541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W[0, 3]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字方塊 155">
            <a:extLst>
              <a:ext uri="{FF2B5EF4-FFF2-40B4-BE49-F238E27FC236}">
                <a16:creationId xmlns:a16="http://schemas.microsoft.com/office/drawing/2014/main" id="{6A6514A4-FD90-08A2-E134-8ED16B95DFD1}"/>
              </a:ext>
            </a:extLst>
          </p:cNvPr>
          <p:cNvSpPr txBox="1"/>
          <p:nvPr/>
        </p:nvSpPr>
        <p:spPr>
          <a:xfrm>
            <a:off x="9402904" y="2440950"/>
            <a:ext cx="585417" cy="246221"/>
          </a:xfrm>
          <a:prstGeom prst="rect">
            <a:avLst/>
          </a:prstGeom>
          <a:noFill/>
          <a:ln w="9525"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W[4, 7]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6B6E0A9D-A782-8396-99D8-63B744BF763B}"/>
              </a:ext>
            </a:extLst>
          </p:cNvPr>
          <p:cNvSpPr txBox="1"/>
          <p:nvPr/>
        </p:nvSpPr>
        <p:spPr>
          <a:xfrm>
            <a:off x="9004082" y="4603197"/>
            <a:ext cx="1382110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W[4(Nr-1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4(Nr-1)+3]</a:t>
            </a: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B97B5997-FA34-A169-5706-C90DA80960AC}"/>
              </a:ext>
            </a:extLst>
          </p:cNvPr>
          <p:cNvSpPr txBox="1"/>
          <p:nvPr/>
        </p:nvSpPr>
        <p:spPr>
          <a:xfrm>
            <a:off x="9199950" y="5910962"/>
            <a:ext cx="994183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W[4Nr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4Nr+3]</a:t>
            </a:r>
          </a:p>
        </p:txBody>
      </p:sp>
    </p:spTree>
    <p:extLst>
      <p:ext uri="{BB962C8B-B14F-4D97-AF65-F5344CB8AC3E}">
        <p14:creationId xmlns:p14="http://schemas.microsoft.com/office/powerpoint/2010/main" val="256453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3" grpId="0" animBg="1"/>
      <p:bldP spid="16" grpId="0" animBg="1"/>
      <p:bldP spid="17" grpId="0"/>
      <p:bldP spid="18" grpId="0" animBg="1"/>
      <p:bldP spid="19" grpId="0" animBg="1"/>
      <p:bldP spid="22" grpId="0" animBg="1"/>
      <p:bldP spid="25" grpId="0" animBg="1"/>
      <p:bldP spid="26" grpId="0"/>
      <p:bldP spid="27" grpId="0" animBg="1"/>
      <p:bldP spid="28" grpId="0" animBg="1"/>
      <p:bldP spid="29" grpId="0" animBg="1"/>
      <p:bldP spid="33" grpId="0" animBg="1"/>
      <p:bldP spid="36" grpId="0" animBg="1"/>
      <p:bldP spid="37" grpId="0"/>
      <p:bldP spid="40" grpId="0"/>
      <p:bldP spid="42" grpId="0"/>
      <p:bldP spid="44" grpId="0"/>
      <p:bldP spid="45" grpId="0"/>
      <p:bldP spid="155" grpId="0"/>
      <p:bldP spid="156" grpId="0"/>
      <p:bldP spid="157" grpId="0"/>
      <p:bldP spid="1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220504" cy="400110"/>
            <a:chOff x="568442" y="319364"/>
            <a:chExt cx="4220504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4122988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Algorithm – Substitute Bytes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9AA6521-9E71-4728-BE6E-57F5A3E181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41502" y="1118259"/>
          <a:ext cx="5624195" cy="5112190"/>
        </p:xfrm>
        <a:graphic>
          <a:graphicData uri="http://schemas.openxmlformats.org/drawingml/2006/table">
            <a:tbl>
              <a:tblPr firstRow="1" firstCol="1" bandRow="1"/>
              <a:tblGrid>
                <a:gridCol w="409575">
                  <a:extLst>
                    <a:ext uri="{9D8B030D-6E8A-4147-A177-3AD203B41FA5}">
                      <a16:colId xmlns:a16="http://schemas.microsoft.com/office/drawing/2014/main" val="4181970467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1244115158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388072602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810473344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3307396538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3280219430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321418528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361529184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2658451570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1005935587"/>
                    </a:ext>
                  </a:extLst>
                </a:gridCol>
                <a:gridCol w="318135">
                  <a:extLst>
                    <a:ext uri="{9D8B030D-6E8A-4147-A177-3AD203B41FA5}">
                      <a16:colId xmlns:a16="http://schemas.microsoft.com/office/drawing/2014/main" val="1246392683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543479306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248865450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1982519643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445079583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3969824137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1596297243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4004514067"/>
                    </a:ext>
                  </a:extLst>
                </a:gridCol>
              </a:tblGrid>
              <a:tr h="28829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S-box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Column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94346"/>
                  </a:ext>
                </a:extLst>
              </a:tr>
              <a:tr h="215900">
                <a:tc gridSpan="2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584751"/>
                  </a:ext>
                </a:extLst>
              </a:tr>
              <a:tr h="288000">
                <a:tc rowSpan="1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Row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ea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63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77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04075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59296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125459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4675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04357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3603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85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09372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00979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36403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32816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937996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f4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96199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8a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3721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03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6745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e7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ce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55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64119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100" b="1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8c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e6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42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68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41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99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2d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0f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54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bb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61361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BB9FCB1-BF03-4DB5-9B81-D8A16C6DA54B}"/>
              </a:ext>
            </a:extLst>
          </p:cNvPr>
          <p:cNvGraphicFramePr>
            <a:graphicFrameLocks noGrp="1"/>
          </p:cNvGraphicFramePr>
          <p:nvPr/>
        </p:nvGraphicFramePr>
        <p:xfrm>
          <a:off x="803857" y="4929207"/>
          <a:ext cx="2541944" cy="308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743">
                  <a:extLst>
                    <a:ext uri="{9D8B030D-6E8A-4147-A177-3AD203B41FA5}">
                      <a16:colId xmlns:a16="http://schemas.microsoft.com/office/drawing/2014/main" val="1387419297"/>
                    </a:ext>
                  </a:extLst>
                </a:gridCol>
                <a:gridCol w="317743">
                  <a:extLst>
                    <a:ext uri="{9D8B030D-6E8A-4147-A177-3AD203B41FA5}">
                      <a16:colId xmlns:a16="http://schemas.microsoft.com/office/drawing/2014/main" val="3580713510"/>
                    </a:ext>
                  </a:extLst>
                </a:gridCol>
                <a:gridCol w="317743">
                  <a:extLst>
                    <a:ext uri="{9D8B030D-6E8A-4147-A177-3AD203B41FA5}">
                      <a16:colId xmlns:a16="http://schemas.microsoft.com/office/drawing/2014/main" val="1889417006"/>
                    </a:ext>
                  </a:extLst>
                </a:gridCol>
                <a:gridCol w="317743">
                  <a:extLst>
                    <a:ext uri="{9D8B030D-6E8A-4147-A177-3AD203B41FA5}">
                      <a16:colId xmlns:a16="http://schemas.microsoft.com/office/drawing/2014/main" val="65687758"/>
                    </a:ext>
                  </a:extLst>
                </a:gridCol>
                <a:gridCol w="317743">
                  <a:extLst>
                    <a:ext uri="{9D8B030D-6E8A-4147-A177-3AD203B41FA5}">
                      <a16:colId xmlns:a16="http://schemas.microsoft.com/office/drawing/2014/main" val="384589020"/>
                    </a:ext>
                  </a:extLst>
                </a:gridCol>
                <a:gridCol w="317743">
                  <a:extLst>
                    <a:ext uri="{9D8B030D-6E8A-4147-A177-3AD203B41FA5}">
                      <a16:colId xmlns:a16="http://schemas.microsoft.com/office/drawing/2014/main" val="1445638129"/>
                    </a:ext>
                  </a:extLst>
                </a:gridCol>
                <a:gridCol w="317743">
                  <a:extLst>
                    <a:ext uri="{9D8B030D-6E8A-4147-A177-3AD203B41FA5}">
                      <a16:colId xmlns:a16="http://schemas.microsoft.com/office/drawing/2014/main" val="4003552822"/>
                    </a:ext>
                  </a:extLst>
                </a:gridCol>
                <a:gridCol w="317743">
                  <a:extLst>
                    <a:ext uri="{9D8B030D-6E8A-4147-A177-3AD203B41FA5}">
                      <a16:colId xmlns:a16="http://schemas.microsoft.com/office/drawing/2014/main" val="3427025888"/>
                    </a:ext>
                  </a:extLst>
                </a:gridCol>
              </a:tblGrid>
              <a:tr h="3081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b7</a:t>
                      </a:r>
                      <a:endParaRPr lang="zh-TW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b6</a:t>
                      </a:r>
                      <a:endParaRPr lang="zh-TW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b5</a:t>
                      </a:r>
                      <a:endParaRPr lang="zh-TW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b4</a:t>
                      </a:r>
                      <a:endParaRPr lang="zh-TW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b3</a:t>
                      </a:r>
                      <a:endParaRPr lang="zh-TW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b2</a:t>
                      </a:r>
                      <a:endParaRPr lang="zh-TW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b1</a:t>
                      </a:r>
                      <a:endParaRPr lang="zh-TW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TW" sz="9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b0</a:t>
                      </a:r>
                      <a:endParaRPr lang="zh-TW" altLang="en-US" sz="900" dirty="0">
                        <a:latin typeface="Cambria Math" panose="02040503050406030204" pitchFamily="18" charset="0"/>
                      </a:endParaRPr>
                    </a:p>
                  </a:txBody>
                  <a:tcPr marT="45719" marB="4571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50823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4EBB8626-6D67-44AB-8AD2-19F07A7B7B1A}"/>
              </a:ext>
            </a:extLst>
          </p:cNvPr>
          <p:cNvSpPr txBox="1"/>
          <p:nvPr/>
        </p:nvSpPr>
        <p:spPr>
          <a:xfrm>
            <a:off x="1786128" y="449984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TW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(r , c)</a:t>
            </a:r>
            <a:endParaRPr lang="zh-TW" altLang="en-US" baseline="-25000" dirty="0">
              <a:latin typeface="Cambria Math" panose="020405030504060302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1238B5C-1807-41CD-AEAC-950548D59490}"/>
              </a:ext>
            </a:extLst>
          </p:cNvPr>
          <p:cNvSpPr/>
          <p:nvPr/>
        </p:nvSpPr>
        <p:spPr>
          <a:xfrm>
            <a:off x="4115860" y="4482605"/>
            <a:ext cx="1080001" cy="108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FA6F4A-68AF-4796-BF5A-BAC38C45BD79}"/>
              </a:ext>
            </a:extLst>
          </p:cNvPr>
          <p:cNvSpPr txBox="1"/>
          <p:nvPr/>
        </p:nvSpPr>
        <p:spPr>
          <a:xfrm>
            <a:off x="4510325" y="4172556"/>
            <a:ext cx="287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DF7555AD-A0D0-4CC2-B02E-E1A606FFB99F}"/>
              </a:ext>
            </a:extLst>
          </p:cNvPr>
          <p:cNvSpPr/>
          <p:nvPr/>
        </p:nvSpPr>
        <p:spPr>
          <a:xfrm rot="16200000">
            <a:off x="1394498" y="4795415"/>
            <a:ext cx="144940" cy="1142252"/>
          </a:xfrm>
          <a:prstGeom prst="leftBrace">
            <a:avLst>
              <a:gd name="adj1" fmla="val 76152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0DCBAAFF-88BE-4705-8F81-181B13B0C70A}"/>
              </a:ext>
            </a:extLst>
          </p:cNvPr>
          <p:cNvSpPr/>
          <p:nvPr/>
        </p:nvSpPr>
        <p:spPr>
          <a:xfrm rot="16200000">
            <a:off x="2611696" y="4794295"/>
            <a:ext cx="144940" cy="1142252"/>
          </a:xfrm>
          <a:prstGeom prst="leftBrace">
            <a:avLst>
              <a:gd name="adj1" fmla="val 76152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801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46279C2-5599-42FB-9DD5-23C1642FD43D}"/>
              </a:ext>
            </a:extLst>
          </p:cNvPr>
          <p:cNvSpPr txBox="1"/>
          <p:nvPr/>
        </p:nvSpPr>
        <p:spPr>
          <a:xfrm>
            <a:off x="2540538" y="5464150"/>
            <a:ext cx="28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0D3CDFF-FB40-4A3A-B79C-0361259EEC81}"/>
              </a:ext>
            </a:extLst>
          </p:cNvPr>
          <p:cNvSpPr txBox="1"/>
          <p:nvPr/>
        </p:nvSpPr>
        <p:spPr>
          <a:xfrm>
            <a:off x="1322992" y="5464150"/>
            <a:ext cx="2879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B8EF61-539D-45F1-BA04-F23FED10E545}"/>
              </a:ext>
            </a:extLst>
          </p:cNvPr>
          <p:cNvSpPr txBox="1"/>
          <p:nvPr/>
        </p:nvSpPr>
        <p:spPr>
          <a:xfrm>
            <a:off x="3825992" y="4870373"/>
            <a:ext cx="287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9F1428D-C123-4AFD-B6B0-AC226DC2AF1B}"/>
              </a:ext>
            </a:extLst>
          </p:cNvPr>
          <p:cNvGrpSpPr/>
          <p:nvPr/>
        </p:nvGrpSpPr>
        <p:grpSpPr>
          <a:xfrm>
            <a:off x="821117" y="2005816"/>
            <a:ext cx="1446303" cy="1445715"/>
            <a:chOff x="1263007" y="1711811"/>
            <a:chExt cx="1446303" cy="1445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4802F96-C34E-40D2-B196-B8D97F795BE6}"/>
                    </a:ext>
                  </a:extLst>
                </p:cNvPr>
                <p:cNvSpPr/>
                <p:nvPr/>
              </p:nvSpPr>
              <p:spPr>
                <a:xfrm>
                  <a:off x="1263007" y="1711811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FD901DCF-EAF6-4F29-9C20-9E239BCC66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07" y="1711811"/>
                  <a:ext cx="360000" cy="360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D71F9021-7C4F-4EE4-85AC-56DC39E77D99}"/>
                    </a:ext>
                  </a:extLst>
                </p:cNvPr>
                <p:cNvSpPr/>
                <p:nvPr/>
              </p:nvSpPr>
              <p:spPr>
                <a:xfrm>
                  <a:off x="1624324" y="1711811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E276F06-ECD0-4A90-B4F1-0A4FE1CC1B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324" y="1711811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BE0E085-7F1F-4A5D-A096-BB711AD6E68B}"/>
                    </a:ext>
                  </a:extLst>
                </p:cNvPr>
                <p:cNvSpPr/>
                <p:nvPr/>
              </p:nvSpPr>
              <p:spPr>
                <a:xfrm>
                  <a:off x="1986582" y="1711811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90519E9A-9611-44E5-9149-6C3DC378A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582" y="1711811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FD55A1E0-FF55-40E6-93F9-EDF9A487DFFC}"/>
                    </a:ext>
                  </a:extLst>
                </p:cNvPr>
                <p:cNvSpPr/>
                <p:nvPr/>
              </p:nvSpPr>
              <p:spPr>
                <a:xfrm>
                  <a:off x="2349310" y="1711811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A90752DD-A801-4AB0-92B8-628B6E07FA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310" y="1711811"/>
                  <a:ext cx="360000" cy="36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BAF6EB25-D75A-4051-83CD-C953C40648F4}"/>
                    </a:ext>
                  </a:extLst>
                </p:cNvPr>
                <p:cNvSpPr/>
                <p:nvPr/>
              </p:nvSpPr>
              <p:spPr>
                <a:xfrm>
                  <a:off x="1263736" y="2073716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63B31E6D-4F91-4D80-8E4E-277D4B249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736" y="2073716"/>
                  <a:ext cx="360000" cy="36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F12B344-6CF1-4946-9430-70F5AA4A03C1}"/>
                    </a:ext>
                  </a:extLst>
                </p:cNvPr>
                <p:cNvSpPr/>
                <p:nvPr/>
              </p:nvSpPr>
              <p:spPr>
                <a:xfrm>
                  <a:off x="1987311" y="2073716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B9647812-1E65-4B45-8543-57DBA5801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311" y="2073716"/>
                  <a:ext cx="36000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766DADC-F316-46BB-A165-F4A49167A049}"/>
                    </a:ext>
                  </a:extLst>
                </p:cNvPr>
                <p:cNvSpPr/>
                <p:nvPr/>
              </p:nvSpPr>
              <p:spPr>
                <a:xfrm>
                  <a:off x="2348134" y="2073716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72D2286-2DEE-49D6-A0F0-3A54161317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134" y="2073716"/>
                  <a:ext cx="360000" cy="36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0F63B3F-42C0-42CE-8D9E-508B1F6E0E3E}"/>
                    </a:ext>
                  </a:extLst>
                </p:cNvPr>
                <p:cNvSpPr/>
                <p:nvPr/>
              </p:nvSpPr>
              <p:spPr>
                <a:xfrm>
                  <a:off x="1263736" y="2435621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9D09F69C-A7D6-44E7-9BF5-949250ECE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736" y="2435621"/>
                  <a:ext cx="36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71CA779-77B6-4190-B09B-54D94E271E6E}"/>
                    </a:ext>
                  </a:extLst>
                </p:cNvPr>
                <p:cNvSpPr/>
                <p:nvPr/>
              </p:nvSpPr>
              <p:spPr>
                <a:xfrm>
                  <a:off x="1625053" y="2435621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5CBEF99-65A4-49D4-AB09-D2910672B7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053" y="243562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6F21CDEB-9CD6-4818-A185-D30A4281F6CB}"/>
                    </a:ext>
                  </a:extLst>
                </p:cNvPr>
                <p:cNvSpPr/>
                <p:nvPr/>
              </p:nvSpPr>
              <p:spPr>
                <a:xfrm>
                  <a:off x="1987311" y="2435621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C55605D-DE0B-432B-B371-D4C741F47A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311" y="243562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2B7EAACE-CD44-411E-9E76-D95C8C0CCB8B}"/>
                    </a:ext>
                  </a:extLst>
                </p:cNvPr>
                <p:cNvSpPr/>
                <p:nvPr/>
              </p:nvSpPr>
              <p:spPr>
                <a:xfrm>
                  <a:off x="2348134" y="2435621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EFEE2A9-A5F8-4AC7-86D0-0114ED43C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134" y="2435621"/>
                  <a:ext cx="36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74D9BA5-2827-4395-9189-32A3E47C5AD2}"/>
                    </a:ext>
                  </a:extLst>
                </p:cNvPr>
                <p:cNvSpPr/>
                <p:nvPr/>
              </p:nvSpPr>
              <p:spPr>
                <a:xfrm>
                  <a:off x="1263736" y="2797526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C1C3F300-2E4E-44B7-A091-0CB1AC9529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736" y="2797526"/>
                  <a:ext cx="360000" cy="36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9C3D056-A02E-4BD4-A78F-379EE472C088}"/>
                    </a:ext>
                  </a:extLst>
                </p:cNvPr>
                <p:cNvSpPr/>
                <p:nvPr/>
              </p:nvSpPr>
              <p:spPr>
                <a:xfrm>
                  <a:off x="1625053" y="2797526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88132B8-539C-42D9-8F71-01E27080D1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053" y="2797526"/>
                  <a:ext cx="360000" cy="3600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4BD4520A-F456-44A1-9FE8-7BE73E735700}"/>
                    </a:ext>
                  </a:extLst>
                </p:cNvPr>
                <p:cNvSpPr/>
                <p:nvPr/>
              </p:nvSpPr>
              <p:spPr>
                <a:xfrm>
                  <a:off x="1987311" y="2797526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C1D4934-98FB-4653-8EA2-1B1F19602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311" y="2797526"/>
                  <a:ext cx="360000" cy="36000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40899869-80EC-4AE5-BF26-0F4341C15019}"/>
                    </a:ext>
                  </a:extLst>
                </p:cNvPr>
                <p:cNvSpPr/>
                <p:nvPr/>
              </p:nvSpPr>
              <p:spPr>
                <a:xfrm>
                  <a:off x="2348134" y="2797526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1137AED-9895-4F21-8255-B4B52C89B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134" y="2797526"/>
                  <a:ext cx="360000" cy="36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5AAAA13C-A2F1-44FE-A60E-AACC80224BB6}"/>
                    </a:ext>
                  </a:extLst>
                </p:cNvPr>
                <p:cNvSpPr/>
                <p:nvPr/>
              </p:nvSpPr>
              <p:spPr>
                <a:xfrm>
                  <a:off x="1662518" y="2036251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4646F05-D1B7-41CD-90BB-6C2A83AF0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518" y="2036251"/>
                  <a:ext cx="360000" cy="36000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060D8EBC-78C1-4DA1-AA98-A30B26667D39}"/>
              </a:ext>
            </a:extLst>
          </p:cNvPr>
          <p:cNvSpPr/>
          <p:nvPr/>
        </p:nvSpPr>
        <p:spPr>
          <a:xfrm>
            <a:off x="2627110" y="2077816"/>
            <a:ext cx="720000" cy="288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S-Box</a:t>
            </a:r>
            <a:endParaRPr lang="zh-TW" alt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2249A641-306A-45A6-97A1-8CCE157D0683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 flipV="1">
            <a:off x="1580628" y="2221816"/>
            <a:ext cx="1046482" cy="28844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63EDC720-DFEA-4300-BFD5-F63C3B05C8DC}"/>
              </a:ext>
            </a:extLst>
          </p:cNvPr>
          <p:cNvGrpSpPr/>
          <p:nvPr/>
        </p:nvGrpSpPr>
        <p:grpSpPr>
          <a:xfrm>
            <a:off x="3709226" y="2007232"/>
            <a:ext cx="1446303" cy="1445715"/>
            <a:chOff x="4151116" y="1713227"/>
            <a:chExt cx="1446303" cy="14457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AA2A225-2662-42DD-B430-A2FE4A60EAA2}"/>
                    </a:ext>
                  </a:extLst>
                </p:cNvPr>
                <p:cNvSpPr/>
                <p:nvPr/>
              </p:nvSpPr>
              <p:spPr>
                <a:xfrm>
                  <a:off x="4151116" y="1713227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CE18A638-DFF9-4D56-8458-BF41C41C5C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116" y="1713227"/>
                  <a:ext cx="360000" cy="36000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01C75CF2-E0E3-464B-8668-AD85AAC5C72D}"/>
                    </a:ext>
                  </a:extLst>
                </p:cNvPr>
                <p:cNvSpPr/>
                <p:nvPr/>
              </p:nvSpPr>
              <p:spPr>
                <a:xfrm>
                  <a:off x="4512433" y="1713227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AB685364-4605-4581-A4ED-C5FC00B5FD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433" y="1713227"/>
                  <a:ext cx="360000" cy="36000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60F38C22-21F5-46AF-A732-F4A5910492EE}"/>
                    </a:ext>
                  </a:extLst>
                </p:cNvPr>
                <p:cNvSpPr/>
                <p:nvPr/>
              </p:nvSpPr>
              <p:spPr>
                <a:xfrm>
                  <a:off x="4874691" y="1713227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CBFE3088-8D95-4E9E-A95F-4D5F5E4A7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4691" y="1713227"/>
                  <a:ext cx="360000" cy="36000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F77E800C-B0D5-47BC-9ACA-51E1964B8114}"/>
                    </a:ext>
                  </a:extLst>
                </p:cNvPr>
                <p:cNvSpPr/>
                <p:nvPr/>
              </p:nvSpPr>
              <p:spPr>
                <a:xfrm>
                  <a:off x="5237419" y="1713227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B4A1075-8101-4560-92F3-06602EE359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7419" y="1713227"/>
                  <a:ext cx="360000" cy="36000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83960FE8-F903-4485-90F9-1E4CFAD52EC1}"/>
                    </a:ext>
                  </a:extLst>
                </p:cNvPr>
                <p:cNvSpPr/>
                <p:nvPr/>
              </p:nvSpPr>
              <p:spPr>
                <a:xfrm>
                  <a:off x="4151845" y="2075132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5D7D32F3-EB08-43C2-9A4E-BA39462043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845" y="2075132"/>
                  <a:ext cx="360000" cy="36000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7CDF0C42-12B6-47DA-B85B-EB4567DB7E28}"/>
                    </a:ext>
                  </a:extLst>
                </p:cNvPr>
                <p:cNvSpPr/>
                <p:nvPr/>
              </p:nvSpPr>
              <p:spPr>
                <a:xfrm>
                  <a:off x="4875420" y="2075132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EB7005F0-6C72-4FA8-A051-B97D3DBEF2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420" y="2075132"/>
                  <a:ext cx="360000" cy="36000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6142A359-9D0A-4CB3-9339-49AAA413E64B}"/>
                    </a:ext>
                  </a:extLst>
                </p:cNvPr>
                <p:cNvSpPr/>
                <p:nvPr/>
              </p:nvSpPr>
              <p:spPr>
                <a:xfrm>
                  <a:off x="5236243" y="2075132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3E9960E4-F911-4C33-9979-25005FA69C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243" y="2075132"/>
                  <a:ext cx="360000" cy="3600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CA86A1A7-7078-4514-8CFA-1EDCDCD27347}"/>
                    </a:ext>
                  </a:extLst>
                </p:cNvPr>
                <p:cNvSpPr/>
                <p:nvPr/>
              </p:nvSpPr>
              <p:spPr>
                <a:xfrm>
                  <a:off x="4151845" y="2437037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1E10B2DB-556B-4AC7-B9D3-52C1CBD65A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845" y="2437037"/>
                  <a:ext cx="360000" cy="36000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1C7D052-6B1C-4E1A-9D8C-BA7D3A8FB5E5}"/>
                    </a:ext>
                  </a:extLst>
                </p:cNvPr>
                <p:cNvSpPr/>
                <p:nvPr/>
              </p:nvSpPr>
              <p:spPr>
                <a:xfrm>
                  <a:off x="4513162" y="2437037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7B733E94-0C92-4FE5-B897-3E0B6ED63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162" y="2437037"/>
                  <a:ext cx="360000" cy="36000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D918807F-52B0-4164-B30E-17D07A930BE4}"/>
                    </a:ext>
                  </a:extLst>
                </p:cNvPr>
                <p:cNvSpPr/>
                <p:nvPr/>
              </p:nvSpPr>
              <p:spPr>
                <a:xfrm>
                  <a:off x="4875420" y="2437037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36C3384B-FCD2-4B2D-B41E-22F2BE7DDD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420" y="2437037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E6ED750-8F1D-49D1-B330-37649441DEEF}"/>
                    </a:ext>
                  </a:extLst>
                </p:cNvPr>
                <p:cNvSpPr/>
                <p:nvPr/>
              </p:nvSpPr>
              <p:spPr>
                <a:xfrm>
                  <a:off x="5236243" y="2437037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A6C9EE2A-9108-426C-A13D-52D3AF8BFA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243" y="2437037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C7B38C80-10BF-49D3-BB9C-E51829D32BE4}"/>
                    </a:ext>
                  </a:extLst>
                </p:cNvPr>
                <p:cNvSpPr/>
                <p:nvPr/>
              </p:nvSpPr>
              <p:spPr>
                <a:xfrm>
                  <a:off x="4151845" y="2798942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D1FEF6E2-B67F-4E2D-9583-D3420B26F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845" y="2798942"/>
                  <a:ext cx="36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5F290C8-3569-4458-BFAD-F386E80FEB6B}"/>
                    </a:ext>
                  </a:extLst>
                </p:cNvPr>
                <p:cNvSpPr/>
                <p:nvPr/>
              </p:nvSpPr>
              <p:spPr>
                <a:xfrm>
                  <a:off x="4513162" y="2798942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9283D3A2-2FFA-4C98-8968-7808A76C7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162" y="2798942"/>
                  <a:ext cx="36000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4FAEDDCA-62E0-42CC-B3CD-2A34E2051483}"/>
                    </a:ext>
                  </a:extLst>
                </p:cNvPr>
                <p:cNvSpPr/>
                <p:nvPr/>
              </p:nvSpPr>
              <p:spPr>
                <a:xfrm>
                  <a:off x="4875420" y="2798942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16BF35F2-7E8E-42AD-88CC-2FC85146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420" y="2798942"/>
                  <a:ext cx="36000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2A13B55-F4D1-473F-8DBE-B79BD1B32F9C}"/>
                    </a:ext>
                  </a:extLst>
                </p:cNvPr>
                <p:cNvSpPr/>
                <p:nvPr/>
              </p:nvSpPr>
              <p:spPr>
                <a:xfrm>
                  <a:off x="5236243" y="2798942"/>
                  <a:ext cx="360000" cy="360000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5E0DF271-A543-4649-8A2B-BF0C7D92A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243" y="2798942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17C5EC1C-5607-4CFC-BAEF-3F9804844415}"/>
                    </a:ext>
                  </a:extLst>
                </p:cNvPr>
                <p:cNvSpPr/>
                <p:nvPr/>
              </p:nvSpPr>
              <p:spPr>
                <a:xfrm>
                  <a:off x="4550627" y="2037667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D8005A58-77D8-4F31-B731-EDFC589FB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7" y="2037667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2F8736C-2DC1-410D-A8CD-A102F18B5C37}"/>
              </a:ext>
            </a:extLst>
          </p:cNvPr>
          <p:cNvCxnSpPr>
            <a:cxnSpLocks/>
            <a:stCxn id="37" idx="3"/>
            <a:endCxn id="61" idx="1"/>
          </p:cNvCxnSpPr>
          <p:nvPr/>
        </p:nvCxnSpPr>
        <p:spPr>
          <a:xfrm>
            <a:off x="3347110" y="2221816"/>
            <a:ext cx="761627" cy="28985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5A924CF-9D13-4415-8577-1B0B54F73FA2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04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 animBg="1"/>
      <p:bldP spid="16" grpId="0"/>
      <p:bldP spid="17" grpId="0"/>
      <p:bldP spid="18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539677" cy="400110"/>
            <a:chOff x="568442" y="319364"/>
            <a:chExt cx="353967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44216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Algorithm – Shift Rows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5A924CF-9D13-4415-8577-1B0B54F73FA2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BB8DCCDC-B2F0-424A-A2AB-8E9A1B94E309}"/>
                  </a:ext>
                </a:extLst>
              </p:cNvPr>
              <p:cNvSpPr txBox="1"/>
              <p:nvPr/>
            </p:nvSpPr>
            <p:spPr>
              <a:xfrm>
                <a:off x="2033864" y="1289334"/>
                <a:ext cx="8124271" cy="101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𝑠h𝑖𝑓𝑡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𝑁𝑏</m:t>
                                  </m:r>
                                </m:e>
                              </m:d>
                            </m:e>
                          </m:d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𝑁𝑏</m:t>
                          </m:r>
                        </m:sub>
                      </m:sSub>
                      <m:r>
                        <a:rPr lang="zh-TW" altLang="en-US" i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 0&lt;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&lt;4  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   0≤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𝑁𝑏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TW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Nb</m:t>
                      </m:r>
                      <m:r>
                        <a:rPr lang="zh-TW" alt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𝑠h𝑖𝑓𝑡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=1 ;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𝑠h𝑖𝑓𝑡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=2 ;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𝑠h𝑖𝑓𝑡</m:t>
                      </m:r>
                      <m:d>
                        <m:d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=3 ;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BB8DCCDC-B2F0-424A-A2AB-8E9A1B94E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864" y="1289334"/>
                <a:ext cx="8124271" cy="10137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群組 63">
            <a:extLst>
              <a:ext uri="{FF2B5EF4-FFF2-40B4-BE49-F238E27FC236}">
                <a16:creationId xmlns:a16="http://schemas.microsoft.com/office/drawing/2014/main" id="{17A75010-D73F-4713-B767-ACEFBADF3965}"/>
              </a:ext>
            </a:extLst>
          </p:cNvPr>
          <p:cNvGrpSpPr/>
          <p:nvPr/>
        </p:nvGrpSpPr>
        <p:grpSpPr>
          <a:xfrm>
            <a:off x="2852872" y="3658267"/>
            <a:ext cx="2165626" cy="2164746"/>
            <a:chOff x="1263077" y="5312285"/>
            <a:chExt cx="1446303" cy="1445715"/>
          </a:xfrm>
          <a:noFill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CDA7FAB1-432E-4198-AAE6-2D782166F972}"/>
                    </a:ext>
                  </a:extLst>
                </p:cNvPr>
                <p:cNvSpPr/>
                <p:nvPr/>
              </p:nvSpPr>
              <p:spPr>
                <a:xfrm>
                  <a:off x="1263077" y="5312285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05868376-2AEB-439B-8DC4-3F5D0C606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77" y="5312285"/>
                  <a:ext cx="360000" cy="3600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2D6E4F8B-1924-45A9-BC68-00D8C00D17C3}"/>
                    </a:ext>
                  </a:extLst>
                </p:cNvPr>
                <p:cNvSpPr/>
                <p:nvPr/>
              </p:nvSpPr>
              <p:spPr>
                <a:xfrm>
                  <a:off x="1624394" y="5312285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81D64839-7C28-425A-9764-017FC70E26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394" y="5312285"/>
                  <a:ext cx="360000" cy="360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426A61D5-5160-43D9-B3CE-0BBEC9E667AF}"/>
                    </a:ext>
                  </a:extLst>
                </p:cNvPr>
                <p:cNvSpPr/>
                <p:nvPr/>
              </p:nvSpPr>
              <p:spPr>
                <a:xfrm>
                  <a:off x="1986652" y="5312285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D8EFF4AD-9F0D-4159-8498-28DDFD0562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652" y="5312285"/>
                  <a:ext cx="360000" cy="3600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E9C18F64-6D4B-42F4-8B3B-D6B1D51BD995}"/>
                    </a:ext>
                  </a:extLst>
                </p:cNvPr>
                <p:cNvSpPr/>
                <p:nvPr/>
              </p:nvSpPr>
              <p:spPr>
                <a:xfrm>
                  <a:off x="2349380" y="5312285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C9D93149-6942-48D8-9F23-21C0ABCDD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380" y="5312285"/>
                  <a:ext cx="360000" cy="3600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8A07530E-F7D6-4090-B2B6-C20C10D5AAC8}"/>
                    </a:ext>
                  </a:extLst>
                </p:cNvPr>
                <p:cNvSpPr/>
                <p:nvPr/>
              </p:nvSpPr>
              <p:spPr>
                <a:xfrm>
                  <a:off x="1263806" y="5674190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1C8C2317-7147-4EEA-BB1C-1493A2071C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806" y="5674190"/>
                  <a:ext cx="36000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1EBB52E-DBCC-47FC-BE9A-A0C7F9E02FA6}"/>
                    </a:ext>
                  </a:extLst>
                </p:cNvPr>
                <p:cNvSpPr/>
                <p:nvPr/>
              </p:nvSpPr>
              <p:spPr>
                <a:xfrm>
                  <a:off x="1987381" y="5674190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E14D6D31-2391-462B-89FD-CD2CDC921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381" y="5674190"/>
                  <a:ext cx="360000" cy="3600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3C8819E6-6E4E-42A1-8CEB-7F84423CB751}"/>
                    </a:ext>
                  </a:extLst>
                </p:cNvPr>
                <p:cNvSpPr/>
                <p:nvPr/>
              </p:nvSpPr>
              <p:spPr>
                <a:xfrm>
                  <a:off x="2348204" y="5674190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D6FEB4CD-7D94-4607-B633-42E1DC079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204" y="5674190"/>
                  <a:ext cx="36000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042696F8-8A59-4518-B63C-DCD00C420B28}"/>
                    </a:ext>
                  </a:extLst>
                </p:cNvPr>
                <p:cNvSpPr/>
                <p:nvPr/>
              </p:nvSpPr>
              <p:spPr>
                <a:xfrm>
                  <a:off x="1263806" y="6036095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7A4C8763-D30A-4DB8-9459-5E408EFD2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806" y="6036095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0C345FF5-0B70-413D-B95A-C2AE0B2B22BE}"/>
                    </a:ext>
                  </a:extLst>
                </p:cNvPr>
                <p:cNvSpPr/>
                <p:nvPr/>
              </p:nvSpPr>
              <p:spPr>
                <a:xfrm>
                  <a:off x="1625123" y="6036095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3B458984-1895-44BA-BD7B-368FB28611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123" y="6036095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C39129C6-6CEA-4F69-9C44-5A14A2904551}"/>
                    </a:ext>
                  </a:extLst>
                </p:cNvPr>
                <p:cNvSpPr/>
                <p:nvPr/>
              </p:nvSpPr>
              <p:spPr>
                <a:xfrm>
                  <a:off x="1987381" y="6036095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C9C21D44-BF1E-4811-824B-2EFE7E2B58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381" y="6036095"/>
                  <a:ext cx="36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63C97AED-0D1D-48E1-A465-33D7A45D86F9}"/>
                    </a:ext>
                  </a:extLst>
                </p:cNvPr>
                <p:cNvSpPr/>
                <p:nvPr/>
              </p:nvSpPr>
              <p:spPr>
                <a:xfrm>
                  <a:off x="2348204" y="6036095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AB1B7AC4-6757-4C52-987C-37DCF286A0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204" y="6036095"/>
                  <a:ext cx="360000" cy="3600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B350B27F-4F0A-497A-BBDB-E23C48C7A8E4}"/>
                    </a:ext>
                  </a:extLst>
                </p:cNvPr>
                <p:cNvSpPr/>
                <p:nvPr/>
              </p:nvSpPr>
              <p:spPr>
                <a:xfrm>
                  <a:off x="1263806" y="6398000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89072C06-AF49-45DA-9FA8-DBAB0634E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806" y="6398000"/>
                  <a:ext cx="360000" cy="36000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4A103D53-E9B4-4709-92C5-8217DBAB4A10}"/>
                    </a:ext>
                  </a:extLst>
                </p:cNvPr>
                <p:cNvSpPr/>
                <p:nvPr/>
              </p:nvSpPr>
              <p:spPr>
                <a:xfrm>
                  <a:off x="1625123" y="6398000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A6B35A71-235C-447F-BA17-22F662885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123" y="6398000"/>
                  <a:ext cx="360000" cy="36000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ABD92C18-1073-479F-90EB-1618C751DA8E}"/>
                    </a:ext>
                  </a:extLst>
                </p:cNvPr>
                <p:cNvSpPr/>
                <p:nvPr/>
              </p:nvSpPr>
              <p:spPr>
                <a:xfrm>
                  <a:off x="1987381" y="6398000"/>
                  <a:ext cx="360000" cy="360000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F1FFACB1-3931-489D-BA3E-252C403F10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7381" y="6398000"/>
                  <a:ext cx="360000" cy="36000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F78AD32-D817-4ED5-8924-71D2F5C51034}"/>
                    </a:ext>
                  </a:extLst>
                </p:cNvPr>
                <p:cNvSpPr/>
                <p:nvPr/>
              </p:nvSpPr>
              <p:spPr>
                <a:xfrm>
                  <a:off x="2348204" y="6398000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29D63C4F-8F80-4351-BEF6-810DE889ED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204" y="6398000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A684CB3B-7DB3-4483-9080-1C596733174E}"/>
                    </a:ext>
                  </a:extLst>
                </p:cNvPr>
                <p:cNvSpPr/>
                <p:nvPr/>
              </p:nvSpPr>
              <p:spPr>
                <a:xfrm>
                  <a:off x="1624488" y="5674825"/>
                  <a:ext cx="360000" cy="36000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F9C3EF39-C46F-446C-A846-ABEA4B3244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488" y="5674825"/>
                  <a:ext cx="360000" cy="36000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772E2420-1EE6-4B31-896B-56BD212A7325}"/>
              </a:ext>
            </a:extLst>
          </p:cNvPr>
          <p:cNvGrpSpPr/>
          <p:nvPr/>
        </p:nvGrpSpPr>
        <p:grpSpPr>
          <a:xfrm>
            <a:off x="7176757" y="3658267"/>
            <a:ext cx="2165626" cy="539047"/>
            <a:chOff x="7176757" y="3658267"/>
            <a:chExt cx="2165626" cy="5390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CD3EF8BB-747A-46F9-A32B-40E1B1E49162}"/>
                    </a:ext>
                  </a:extLst>
                </p:cNvPr>
                <p:cNvSpPr/>
                <p:nvPr/>
              </p:nvSpPr>
              <p:spPr>
                <a:xfrm>
                  <a:off x="7176757" y="3658267"/>
                  <a:ext cx="539047" cy="53904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0,0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81D2FD54-1202-47C5-A315-6B204370F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6757" y="3658267"/>
                  <a:ext cx="539047" cy="53904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D775A646-506C-43E1-B0E6-69D2ADCAC73F}"/>
                    </a:ext>
                  </a:extLst>
                </p:cNvPr>
                <p:cNvSpPr/>
                <p:nvPr/>
              </p:nvSpPr>
              <p:spPr>
                <a:xfrm>
                  <a:off x="7717776" y="3658267"/>
                  <a:ext cx="539047" cy="53904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67F4D7C5-8BEC-46E1-BC3A-4B803B5758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776" y="3658267"/>
                  <a:ext cx="539047" cy="53904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CDDB922C-6138-4DA9-A8D9-7264E0FA4473}"/>
                    </a:ext>
                  </a:extLst>
                </p:cNvPr>
                <p:cNvSpPr/>
                <p:nvPr/>
              </p:nvSpPr>
              <p:spPr>
                <a:xfrm>
                  <a:off x="8260204" y="3658267"/>
                  <a:ext cx="539047" cy="53904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85B0195C-2C3C-4D76-9D73-0D21CA6EAB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0204" y="3658267"/>
                  <a:ext cx="539047" cy="539047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94F50BE3-B9DC-403D-BFD3-8035844ECBCB}"/>
                    </a:ext>
                  </a:extLst>
                </p:cNvPr>
                <p:cNvSpPr/>
                <p:nvPr/>
              </p:nvSpPr>
              <p:spPr>
                <a:xfrm>
                  <a:off x="8803336" y="3658267"/>
                  <a:ext cx="539047" cy="539047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1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TW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8B51ACEE-55C7-4D6E-9808-F286A2B09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3336" y="3658267"/>
                  <a:ext cx="539047" cy="539047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 w="12700">
                  <a:solidFill>
                    <a:srgbClr val="000000"/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B7CF6AE-012F-458D-BD04-8D7A8C91F63E}"/>
                  </a:ext>
                </a:extLst>
              </p:cNvPr>
              <p:cNvSpPr/>
              <p:nvPr/>
            </p:nvSpPr>
            <p:spPr>
              <a:xfrm>
                <a:off x="7177849" y="4200167"/>
                <a:ext cx="539047" cy="53904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B7CF6AE-012F-458D-BD04-8D7A8C91F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849" y="4200167"/>
                <a:ext cx="539047" cy="53904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0EE66B2-1FF2-40AC-9737-5BE22FCD154E}"/>
                  </a:ext>
                </a:extLst>
              </p:cNvPr>
              <p:cNvSpPr/>
              <p:nvPr/>
            </p:nvSpPr>
            <p:spPr>
              <a:xfrm>
                <a:off x="8261296" y="4200167"/>
                <a:ext cx="539047" cy="53904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0EE66B2-1FF2-40AC-9737-5BE22FCD1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296" y="4200167"/>
                <a:ext cx="539047" cy="53904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9E03167-6000-4A8C-A9EE-B310727C7BAE}"/>
                  </a:ext>
                </a:extLst>
              </p:cNvPr>
              <p:cNvSpPr/>
              <p:nvPr/>
            </p:nvSpPr>
            <p:spPr>
              <a:xfrm>
                <a:off x="8801575" y="4200167"/>
                <a:ext cx="539047" cy="5390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9E03167-6000-4A8C-A9EE-B310727C7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75" y="4200167"/>
                <a:ext cx="539047" cy="53904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3E9A827-6F54-4786-9F1F-43A55B53AAD7}"/>
                  </a:ext>
                </a:extLst>
              </p:cNvPr>
              <p:cNvSpPr/>
              <p:nvPr/>
            </p:nvSpPr>
            <p:spPr>
              <a:xfrm>
                <a:off x="7177849" y="4742066"/>
                <a:ext cx="539047" cy="53904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03E9A827-6F54-4786-9F1F-43A55B53A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849" y="4742066"/>
                <a:ext cx="539047" cy="53904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5A71ECC-7119-4B9D-B356-5F3F45DBE507}"/>
                  </a:ext>
                </a:extLst>
              </p:cNvPr>
              <p:cNvSpPr/>
              <p:nvPr/>
            </p:nvSpPr>
            <p:spPr>
              <a:xfrm>
                <a:off x="7718868" y="4742066"/>
                <a:ext cx="539047" cy="53904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5A71ECC-7119-4B9D-B356-5F3F45DBE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68" y="4742066"/>
                <a:ext cx="539047" cy="53904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29DD499-6C2A-4353-BB4B-6D10A2291FCC}"/>
                  </a:ext>
                </a:extLst>
              </p:cNvPr>
              <p:cNvSpPr/>
              <p:nvPr/>
            </p:nvSpPr>
            <p:spPr>
              <a:xfrm>
                <a:off x="8261296" y="4742066"/>
                <a:ext cx="539047" cy="5390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29DD499-6C2A-4353-BB4B-6D10A2291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296" y="4742066"/>
                <a:ext cx="539047" cy="53904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172F66C-0465-44C6-9040-D33DDD162DF2}"/>
                  </a:ext>
                </a:extLst>
              </p:cNvPr>
              <p:cNvSpPr/>
              <p:nvPr/>
            </p:nvSpPr>
            <p:spPr>
              <a:xfrm>
                <a:off x="8801575" y="4742066"/>
                <a:ext cx="539047" cy="5390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172F66C-0465-44C6-9040-D33DDD162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75" y="4742066"/>
                <a:ext cx="539047" cy="53904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972D3CC-9BD3-4D29-A860-FEC35F09ABBD}"/>
                  </a:ext>
                </a:extLst>
              </p:cNvPr>
              <p:cNvSpPr/>
              <p:nvPr/>
            </p:nvSpPr>
            <p:spPr>
              <a:xfrm>
                <a:off x="7177849" y="5283966"/>
                <a:ext cx="539047" cy="53904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972D3CC-9BD3-4D29-A860-FEC35F09A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849" y="5283966"/>
                <a:ext cx="539047" cy="539047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002085C-539B-42CB-A315-4AD9603EC592}"/>
                  </a:ext>
                </a:extLst>
              </p:cNvPr>
              <p:cNvSpPr/>
              <p:nvPr/>
            </p:nvSpPr>
            <p:spPr>
              <a:xfrm>
                <a:off x="7718868" y="5283966"/>
                <a:ext cx="539047" cy="5390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002085C-539B-42CB-A315-4AD9603EC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868" y="5283966"/>
                <a:ext cx="539047" cy="539047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7B09AC0-4BCA-4AF0-AAE4-CC9C0DB87044}"/>
                  </a:ext>
                </a:extLst>
              </p:cNvPr>
              <p:cNvSpPr/>
              <p:nvPr/>
            </p:nvSpPr>
            <p:spPr>
              <a:xfrm>
                <a:off x="8261296" y="5283966"/>
                <a:ext cx="539047" cy="5390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A7B09AC0-4BCA-4AF0-AAE4-CC9C0DB87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296" y="5283966"/>
                <a:ext cx="539047" cy="539047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21BF529-0A7A-449B-962F-2D10298D5DE3}"/>
                  </a:ext>
                </a:extLst>
              </p:cNvPr>
              <p:cNvSpPr/>
              <p:nvPr/>
            </p:nvSpPr>
            <p:spPr>
              <a:xfrm>
                <a:off x="8801575" y="5283966"/>
                <a:ext cx="539047" cy="53904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21BF529-0A7A-449B-962F-2D10298D5D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575" y="5283966"/>
                <a:ext cx="539047" cy="539047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CEF8292-E668-4C37-9C5B-61D4380A4495}"/>
                  </a:ext>
                </a:extLst>
              </p:cNvPr>
              <p:cNvSpPr/>
              <p:nvPr/>
            </p:nvSpPr>
            <p:spPr>
              <a:xfrm>
                <a:off x="7717917" y="4201117"/>
                <a:ext cx="539047" cy="539047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5CEF8292-E668-4C37-9C5B-61D4380A4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917" y="4201117"/>
                <a:ext cx="539047" cy="539047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群組 98">
            <a:extLst>
              <a:ext uri="{FF2B5EF4-FFF2-40B4-BE49-F238E27FC236}">
                <a16:creationId xmlns:a16="http://schemas.microsoft.com/office/drawing/2014/main" id="{4A235C63-D1BD-4FB1-9E5A-EECBCF1C32CF}"/>
              </a:ext>
            </a:extLst>
          </p:cNvPr>
          <p:cNvGrpSpPr/>
          <p:nvPr/>
        </p:nvGrpSpPr>
        <p:grpSpPr>
          <a:xfrm>
            <a:off x="5659084" y="4306546"/>
            <a:ext cx="873256" cy="215619"/>
            <a:chOff x="3137192" y="5781430"/>
            <a:chExt cx="583200" cy="144000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DDA200B-4AFE-463D-91B0-897D1A8A5C22}"/>
                </a:ext>
              </a:extLst>
            </p:cNvPr>
            <p:cNvSpPr/>
            <p:nvPr/>
          </p:nvSpPr>
          <p:spPr>
            <a:xfrm>
              <a:off x="3137192" y="5781430"/>
              <a:ext cx="145165" cy="14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E06EC29-0ED9-478A-94FF-9486434D2B26}"/>
                </a:ext>
              </a:extLst>
            </p:cNvPr>
            <p:cNvSpPr/>
            <p:nvPr/>
          </p:nvSpPr>
          <p:spPr>
            <a:xfrm>
              <a:off x="3282888" y="5781430"/>
              <a:ext cx="145165" cy="144000"/>
            </a:xfrm>
            <a:prstGeom prst="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64B0262-9D9D-47D0-B848-BF094AD549CC}"/>
                </a:ext>
              </a:extLst>
            </p:cNvPr>
            <p:cNvSpPr/>
            <p:nvPr/>
          </p:nvSpPr>
          <p:spPr>
            <a:xfrm>
              <a:off x="3428963" y="5781430"/>
              <a:ext cx="145165" cy="144000"/>
            </a:xfrm>
            <a:prstGeom prst="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8877A401-276A-4E5A-96EB-0F579F1B71A0}"/>
                </a:ext>
              </a:extLst>
            </p:cNvPr>
            <p:cNvSpPr/>
            <p:nvPr/>
          </p:nvSpPr>
          <p:spPr>
            <a:xfrm>
              <a:off x="3575227" y="5781430"/>
              <a:ext cx="145165" cy="144000"/>
            </a:xfrm>
            <a:prstGeom prst="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cxnSp>
          <p:nvCxnSpPr>
            <p:cNvPr id="104" name="接點: 肘形 103">
              <a:extLst>
                <a:ext uri="{FF2B5EF4-FFF2-40B4-BE49-F238E27FC236}">
                  <a16:creationId xmlns:a16="http://schemas.microsoft.com/office/drawing/2014/main" id="{134A7A32-8F75-4F78-BDAC-DCBA8CE320AC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>
              <a:off x="3137192" y="5852795"/>
              <a:ext cx="583200" cy="635"/>
            </a:xfrm>
            <a:prstGeom prst="bentConnector5">
              <a:avLst>
                <a:gd name="adj1" fmla="val -24183"/>
                <a:gd name="adj2" fmla="val 22661417"/>
                <a:gd name="adj3" fmla="val 124172"/>
              </a:avLst>
            </a:prstGeom>
            <a:ln w="63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群組 104">
            <a:extLst>
              <a:ext uri="{FF2B5EF4-FFF2-40B4-BE49-F238E27FC236}">
                <a16:creationId xmlns:a16="http://schemas.microsoft.com/office/drawing/2014/main" id="{673F2205-B635-4D4D-90C3-5949DC3C4294}"/>
              </a:ext>
            </a:extLst>
          </p:cNvPr>
          <p:cNvGrpSpPr/>
          <p:nvPr/>
        </p:nvGrpSpPr>
        <p:grpSpPr>
          <a:xfrm>
            <a:off x="5659084" y="4846028"/>
            <a:ext cx="873256" cy="215619"/>
            <a:chOff x="3137192" y="5781430"/>
            <a:chExt cx="583200" cy="144000"/>
          </a:xfrm>
        </p:grpSpPr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14333BE7-F849-461F-8F15-B06E9CC6DF07}"/>
                </a:ext>
              </a:extLst>
            </p:cNvPr>
            <p:cNvSpPr/>
            <p:nvPr/>
          </p:nvSpPr>
          <p:spPr>
            <a:xfrm>
              <a:off x="3137192" y="5781430"/>
              <a:ext cx="145165" cy="14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691FD2A-C4B2-4A68-97F9-1384E7984FED}"/>
                </a:ext>
              </a:extLst>
            </p:cNvPr>
            <p:cNvSpPr/>
            <p:nvPr/>
          </p:nvSpPr>
          <p:spPr>
            <a:xfrm>
              <a:off x="3282888" y="5781430"/>
              <a:ext cx="145165" cy="14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3630074-F601-4AEA-A80C-CD7B5F64DBF1}"/>
                </a:ext>
              </a:extLst>
            </p:cNvPr>
            <p:cNvSpPr/>
            <p:nvPr/>
          </p:nvSpPr>
          <p:spPr>
            <a:xfrm>
              <a:off x="3428963" y="5781430"/>
              <a:ext cx="145165" cy="144000"/>
            </a:xfrm>
            <a:prstGeom prst="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2E6F5AF-DC7D-41D4-8DEC-45BC638B6274}"/>
                </a:ext>
              </a:extLst>
            </p:cNvPr>
            <p:cNvSpPr/>
            <p:nvPr/>
          </p:nvSpPr>
          <p:spPr>
            <a:xfrm>
              <a:off x="3575227" y="5781430"/>
              <a:ext cx="145165" cy="144000"/>
            </a:xfrm>
            <a:prstGeom prst="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cxnSp>
          <p:nvCxnSpPr>
            <p:cNvPr id="110" name="接點: 肘形 109">
              <a:extLst>
                <a:ext uri="{FF2B5EF4-FFF2-40B4-BE49-F238E27FC236}">
                  <a16:creationId xmlns:a16="http://schemas.microsoft.com/office/drawing/2014/main" id="{C95CD38C-9770-47F7-8121-BE939E6AE16A}"/>
                </a:ext>
              </a:extLst>
            </p:cNvPr>
            <p:cNvCxnSpPr>
              <a:cxnSpLocks/>
              <a:endCxn id="109" idx="3"/>
            </p:cNvCxnSpPr>
            <p:nvPr/>
          </p:nvCxnSpPr>
          <p:spPr>
            <a:xfrm>
              <a:off x="3137192" y="5852795"/>
              <a:ext cx="583200" cy="635"/>
            </a:xfrm>
            <a:prstGeom prst="bentConnector5">
              <a:avLst>
                <a:gd name="adj1" fmla="val -24183"/>
                <a:gd name="adj2" fmla="val 22661417"/>
                <a:gd name="adj3" fmla="val 124172"/>
              </a:avLst>
            </a:prstGeom>
            <a:ln w="63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A4954209-C493-4F3F-B1F3-66972F9E3219}"/>
              </a:ext>
            </a:extLst>
          </p:cNvPr>
          <p:cNvGrpSpPr/>
          <p:nvPr/>
        </p:nvGrpSpPr>
        <p:grpSpPr>
          <a:xfrm>
            <a:off x="5659084" y="5384558"/>
            <a:ext cx="873256" cy="215619"/>
            <a:chOff x="3137192" y="5781430"/>
            <a:chExt cx="583200" cy="144000"/>
          </a:xfrm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B84295A-6FCD-43BC-AECA-719A1180999F}"/>
                </a:ext>
              </a:extLst>
            </p:cNvPr>
            <p:cNvSpPr/>
            <p:nvPr/>
          </p:nvSpPr>
          <p:spPr>
            <a:xfrm>
              <a:off x="3137192" y="5781430"/>
              <a:ext cx="145165" cy="14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F0B1D3-825A-47DB-9CC8-51A148CA1A5F}"/>
                </a:ext>
              </a:extLst>
            </p:cNvPr>
            <p:cNvSpPr/>
            <p:nvPr/>
          </p:nvSpPr>
          <p:spPr>
            <a:xfrm>
              <a:off x="3282888" y="5781430"/>
              <a:ext cx="145165" cy="14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1883B69-63E2-4DAD-BF81-7523E476610C}"/>
                </a:ext>
              </a:extLst>
            </p:cNvPr>
            <p:cNvSpPr/>
            <p:nvPr/>
          </p:nvSpPr>
          <p:spPr>
            <a:xfrm>
              <a:off x="3428963" y="5781430"/>
              <a:ext cx="145165" cy="14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1EBD47A-0F0C-478C-9345-BEB959EE282F}"/>
                </a:ext>
              </a:extLst>
            </p:cNvPr>
            <p:cNvSpPr/>
            <p:nvPr/>
          </p:nvSpPr>
          <p:spPr>
            <a:xfrm>
              <a:off x="3575227" y="5781430"/>
              <a:ext cx="145165" cy="144000"/>
            </a:xfrm>
            <a:prstGeom prst="rect">
              <a:avLst/>
            </a:prstGeom>
            <a:noFill/>
            <a:ln w="63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dirty="0"/>
            </a:p>
          </p:txBody>
        </p:sp>
        <p:cxnSp>
          <p:nvCxnSpPr>
            <p:cNvPr id="116" name="接點: 肘形 115">
              <a:extLst>
                <a:ext uri="{FF2B5EF4-FFF2-40B4-BE49-F238E27FC236}">
                  <a16:creationId xmlns:a16="http://schemas.microsoft.com/office/drawing/2014/main" id="{94A7C109-5821-43A1-9DBE-C8AA823C87A9}"/>
                </a:ext>
              </a:extLst>
            </p:cNvPr>
            <p:cNvCxnSpPr>
              <a:cxnSpLocks/>
              <a:endCxn id="115" idx="3"/>
            </p:cNvCxnSpPr>
            <p:nvPr/>
          </p:nvCxnSpPr>
          <p:spPr>
            <a:xfrm>
              <a:off x="3137192" y="5852795"/>
              <a:ext cx="583200" cy="635"/>
            </a:xfrm>
            <a:prstGeom prst="bentConnector5">
              <a:avLst>
                <a:gd name="adj1" fmla="val -24183"/>
                <a:gd name="adj2" fmla="val 22661417"/>
                <a:gd name="adj3" fmla="val 124172"/>
              </a:avLst>
            </a:prstGeom>
            <a:ln w="635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矩形 116">
            <a:extLst>
              <a:ext uri="{FF2B5EF4-FFF2-40B4-BE49-F238E27FC236}">
                <a16:creationId xmlns:a16="http://schemas.microsoft.com/office/drawing/2014/main" id="{E92AB97B-745D-408D-9C1D-98505E9188D5}"/>
              </a:ext>
            </a:extLst>
          </p:cNvPr>
          <p:cNvSpPr/>
          <p:nvPr/>
        </p:nvSpPr>
        <p:spPr>
          <a:xfrm>
            <a:off x="5473124" y="3123013"/>
            <a:ext cx="1239808" cy="43123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ShiftRows</a:t>
            </a:r>
            <a:r>
              <a:rPr lang="en-US" altLang="zh-TW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</p:txBody>
      </p:sp>
      <p:cxnSp>
        <p:nvCxnSpPr>
          <p:cNvPr id="118" name="接點: 弧形 117">
            <a:extLst>
              <a:ext uri="{FF2B5EF4-FFF2-40B4-BE49-F238E27FC236}">
                <a16:creationId xmlns:a16="http://schemas.microsoft.com/office/drawing/2014/main" id="{FB529888-9A0B-4646-A5A9-16E6C9761AEC}"/>
              </a:ext>
            </a:extLst>
          </p:cNvPr>
          <p:cNvCxnSpPr>
            <a:cxnSpLocks/>
            <a:stCxn id="117" idx="3"/>
            <a:endCxn id="83" idx="0"/>
          </p:cNvCxnSpPr>
          <p:nvPr/>
        </p:nvCxnSpPr>
        <p:spPr>
          <a:xfrm>
            <a:off x="6712932" y="3338632"/>
            <a:ext cx="733348" cy="319635"/>
          </a:xfrm>
          <a:prstGeom prst="curvedConnector2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接點: 弧形 118">
            <a:extLst>
              <a:ext uri="{FF2B5EF4-FFF2-40B4-BE49-F238E27FC236}">
                <a16:creationId xmlns:a16="http://schemas.microsoft.com/office/drawing/2014/main" id="{01F2F8AB-75BB-4C8C-8C2D-581ACE196E07}"/>
              </a:ext>
            </a:extLst>
          </p:cNvPr>
          <p:cNvCxnSpPr>
            <a:cxnSpLocks/>
            <a:stCxn id="69" idx="0"/>
            <a:endCxn id="117" idx="1"/>
          </p:cNvCxnSpPr>
          <p:nvPr/>
        </p:nvCxnSpPr>
        <p:spPr>
          <a:xfrm rot="5400000" flipH="1" flipV="1">
            <a:off x="4951232" y="3136375"/>
            <a:ext cx="319635" cy="724150"/>
          </a:xfrm>
          <a:prstGeom prst="curvedConnector2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9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2972" y="-535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856878" cy="400110"/>
            <a:chOff x="568442" y="319364"/>
            <a:chExt cx="3856878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759362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AES Algorithm – Mix Columns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5A924CF-9D13-4415-8577-1B0B54F73FA2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530754C3-1D6A-4771-A66A-88CD092FD69D}"/>
                  </a:ext>
                </a:extLst>
              </p:cNvPr>
              <p:cNvSpPr txBox="1"/>
              <p:nvPr/>
            </p:nvSpPr>
            <p:spPr>
              <a:xfrm>
                <a:off x="3167591" y="1034612"/>
                <a:ext cx="5856817" cy="244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kern="100" smtClean="0"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kern="1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03</m:t>
                          </m:r>
                        </m:e>
                      </m:d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1800" kern="1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1800" b="0" i="1" kern="10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sSup>
                        <m:sSup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800" kern="1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TW" sz="1800" kern="10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1800" kern="1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</a:rPr>
                            <m:t>02</m:t>
                          </m:r>
                        </m:e>
                      </m:d>
                    </m:oMath>
                  </m:oMathPara>
                </a14:m>
                <a:endParaRPr lang="en-US" altLang="zh-TW" sz="18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altLang="zh-TW" sz="1800" i="1" smtClean="0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′</m:t>
                      </m:r>
                      <m:d>
                        <m:dPr>
                          <m:ctrlPr>
                            <a:rPr lang="zh-TW" altLang="zh-TW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zh-TW" altLang="zh-TW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⨂ 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𝑆</m:t>
                      </m:r>
                      <m:d>
                        <m:dPr>
                          <m:ctrlPr>
                            <a:rPr lang="zh-TW" altLang="zh-TW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i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zh-TW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0,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3,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03</m:t>
                              </m:r>
                            </m:e>
                          </m:eqAr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zh-TW" altLang="zh-TW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03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e>
                          </m:eqAr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zh-TW" altLang="zh-TW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03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e>
                          </m:eqAr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    </m:t>
                          </m:r>
                          <m:eqArr>
                            <m:eqArrPr>
                              <m:ctrlPr>
                                <a:rPr lang="zh-TW" altLang="zh-TW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03</m:t>
                              </m:r>
                            </m:e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02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TW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0,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1,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2,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3,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0≤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𝑁𝑏</m:t>
                      </m:r>
                    </m:oMath>
                  </m:oMathPara>
                </a14:m>
                <a:endParaRPr lang="zh-TW" altLang="zh-TW" i="1" kern="1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文字方塊 119">
                <a:extLst>
                  <a:ext uri="{FF2B5EF4-FFF2-40B4-BE49-F238E27FC236}">
                    <a16:creationId xmlns:a16="http://schemas.microsoft.com/office/drawing/2014/main" id="{530754C3-1D6A-4771-A66A-88CD092FD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91" y="1034612"/>
                <a:ext cx="5856817" cy="2441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0CB95E92-4200-4DF9-9328-F59D06B7230B}"/>
                  </a:ext>
                </a:extLst>
              </p:cNvPr>
              <p:cNvSpPr/>
              <p:nvPr/>
            </p:nvSpPr>
            <p:spPr>
              <a:xfrm>
                <a:off x="3068531" y="4276861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0CB95E92-4200-4DF9-9328-F59D06B72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531" y="4276861"/>
                <a:ext cx="503128" cy="5031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矩形 121">
            <a:extLst>
              <a:ext uri="{FF2B5EF4-FFF2-40B4-BE49-F238E27FC236}">
                <a16:creationId xmlns:a16="http://schemas.microsoft.com/office/drawing/2014/main" id="{63047F39-F911-4EE4-A5FB-F3A35CAAC83C}"/>
              </a:ext>
            </a:extLst>
          </p:cNvPr>
          <p:cNvSpPr/>
          <p:nvPr/>
        </p:nvSpPr>
        <p:spPr>
          <a:xfrm>
            <a:off x="3573500" y="4276861"/>
            <a:ext cx="503128" cy="50312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966AF03F-9C59-44A7-9049-9C70333F80D5}"/>
                  </a:ext>
                </a:extLst>
              </p:cNvPr>
              <p:cNvSpPr/>
              <p:nvPr/>
            </p:nvSpPr>
            <p:spPr>
              <a:xfrm>
                <a:off x="4079784" y="4276861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966AF03F-9C59-44A7-9049-9C70333F8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84" y="4276861"/>
                <a:ext cx="503128" cy="503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AF85571-828C-49F7-8837-3461A9C5C6FF}"/>
                  </a:ext>
                </a:extLst>
              </p:cNvPr>
              <p:cNvSpPr/>
              <p:nvPr/>
            </p:nvSpPr>
            <p:spPr>
              <a:xfrm>
                <a:off x="4586725" y="4276861"/>
                <a:ext cx="503128" cy="5031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AF85571-828C-49F7-8837-3461A9C5C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725" y="4276861"/>
                <a:ext cx="503128" cy="50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C5D90FB-3D6D-4A5F-8659-EAAC5C1E0D3D}"/>
                  </a:ext>
                </a:extLst>
              </p:cNvPr>
              <p:cNvSpPr/>
              <p:nvPr/>
            </p:nvSpPr>
            <p:spPr>
              <a:xfrm>
                <a:off x="3069550" y="4782652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EC5D90FB-3D6D-4A5F-8659-EAAC5C1E0D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50" y="4782652"/>
                <a:ext cx="503128" cy="5031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29C06FA-5635-4B54-AFF6-6F2A24DEAA7D}"/>
                  </a:ext>
                </a:extLst>
              </p:cNvPr>
              <p:cNvSpPr/>
              <p:nvPr/>
            </p:nvSpPr>
            <p:spPr>
              <a:xfrm>
                <a:off x="4080803" y="4782652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029C06FA-5635-4B54-AFF6-6F2A24DEA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03" y="4782652"/>
                <a:ext cx="503128" cy="5031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DFA088A4-BF35-4174-83DC-D8602497B67A}"/>
                  </a:ext>
                </a:extLst>
              </p:cNvPr>
              <p:cNvSpPr/>
              <p:nvPr/>
            </p:nvSpPr>
            <p:spPr>
              <a:xfrm>
                <a:off x="4585081" y="4782652"/>
                <a:ext cx="503128" cy="5031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DFA088A4-BF35-4174-83DC-D8602497B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81" y="4782652"/>
                <a:ext cx="503128" cy="50312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D90832B-A114-4043-99BD-E4071B701BF1}"/>
                  </a:ext>
                </a:extLst>
              </p:cNvPr>
              <p:cNvSpPr/>
              <p:nvPr/>
            </p:nvSpPr>
            <p:spPr>
              <a:xfrm>
                <a:off x="3069550" y="5288443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CD90832B-A114-4043-99BD-E4071B701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50" y="5288443"/>
                <a:ext cx="503128" cy="503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>
            <a:extLst>
              <a:ext uri="{FF2B5EF4-FFF2-40B4-BE49-F238E27FC236}">
                <a16:creationId xmlns:a16="http://schemas.microsoft.com/office/drawing/2014/main" id="{C10B642B-36BA-4463-820C-E6E23A71C19B}"/>
              </a:ext>
            </a:extLst>
          </p:cNvPr>
          <p:cNvSpPr/>
          <p:nvPr/>
        </p:nvSpPr>
        <p:spPr>
          <a:xfrm>
            <a:off x="3574519" y="5288443"/>
            <a:ext cx="503128" cy="50312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C1B85B5-C1C2-4B28-89DC-FE1BCBDCB2FD}"/>
                  </a:ext>
                </a:extLst>
              </p:cNvPr>
              <p:cNvSpPr/>
              <p:nvPr/>
            </p:nvSpPr>
            <p:spPr>
              <a:xfrm>
                <a:off x="4080803" y="5288443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2C1B85B5-C1C2-4B28-89DC-FE1BCBDCB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03" y="5288443"/>
                <a:ext cx="503128" cy="5031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96411697-6DA9-4F69-B5D7-220481776011}"/>
                  </a:ext>
                </a:extLst>
              </p:cNvPr>
              <p:cNvSpPr/>
              <p:nvPr/>
            </p:nvSpPr>
            <p:spPr>
              <a:xfrm>
                <a:off x="4585081" y="5288443"/>
                <a:ext cx="503128" cy="5031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96411697-6DA9-4F69-B5D7-220481776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81" y="5288443"/>
                <a:ext cx="503128" cy="5031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634C2E9-EE85-40F7-84E1-A5DE2F7CFD35}"/>
                  </a:ext>
                </a:extLst>
              </p:cNvPr>
              <p:cNvSpPr/>
              <p:nvPr/>
            </p:nvSpPr>
            <p:spPr>
              <a:xfrm>
                <a:off x="3069550" y="5794234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634C2E9-EE85-40F7-84E1-A5DE2F7CF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550" y="5794234"/>
                <a:ext cx="503128" cy="5031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 132">
            <a:extLst>
              <a:ext uri="{FF2B5EF4-FFF2-40B4-BE49-F238E27FC236}">
                <a16:creationId xmlns:a16="http://schemas.microsoft.com/office/drawing/2014/main" id="{398197DB-3A21-4AC3-8A2F-9FC0DCEA4B67}"/>
              </a:ext>
            </a:extLst>
          </p:cNvPr>
          <p:cNvSpPr/>
          <p:nvPr/>
        </p:nvSpPr>
        <p:spPr>
          <a:xfrm>
            <a:off x="3574519" y="5794234"/>
            <a:ext cx="503128" cy="50312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DE10D60B-1E1D-47E2-802A-D7C5AB18C5D4}"/>
                  </a:ext>
                </a:extLst>
              </p:cNvPr>
              <p:cNvSpPr/>
              <p:nvPr/>
            </p:nvSpPr>
            <p:spPr>
              <a:xfrm>
                <a:off x="4080803" y="5794234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DE10D60B-1E1D-47E2-802A-D7C5AB18C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03" y="5794234"/>
                <a:ext cx="503128" cy="50312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E6185C6D-3B53-404F-A7F7-937A2E464C3E}"/>
                  </a:ext>
                </a:extLst>
              </p:cNvPr>
              <p:cNvSpPr/>
              <p:nvPr/>
            </p:nvSpPr>
            <p:spPr>
              <a:xfrm>
                <a:off x="4585081" y="5794234"/>
                <a:ext cx="503128" cy="5031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E6185C6D-3B53-404F-A7F7-937A2E464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81" y="5794234"/>
                <a:ext cx="503128" cy="50312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1CF0DCD-F475-42C2-AECB-BD0B6DB1E17D}"/>
                  </a:ext>
                </a:extLst>
              </p:cNvPr>
              <p:cNvSpPr/>
              <p:nvPr/>
            </p:nvSpPr>
            <p:spPr>
              <a:xfrm>
                <a:off x="3626879" y="4730292"/>
                <a:ext cx="503128" cy="5031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41CF0DCD-F475-42C2-AECB-BD0B6DB1E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79" y="4730292"/>
                <a:ext cx="503128" cy="5031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矩形 136">
            <a:extLst>
              <a:ext uri="{FF2B5EF4-FFF2-40B4-BE49-F238E27FC236}">
                <a16:creationId xmlns:a16="http://schemas.microsoft.com/office/drawing/2014/main" id="{BCCA037A-F0AC-41B6-BDF3-BED7A0FFC6A5}"/>
              </a:ext>
            </a:extLst>
          </p:cNvPr>
          <p:cNvSpPr/>
          <p:nvPr/>
        </p:nvSpPr>
        <p:spPr>
          <a:xfrm>
            <a:off x="5441512" y="3778250"/>
            <a:ext cx="1308134" cy="402503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MixColumns</a:t>
            </a:r>
            <a:r>
              <a:rPr lang="en-US" altLang="zh-TW" sz="1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endParaRPr lang="zh-TW" altLang="en-US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DB96A46-AEC7-4D4E-9FED-F5D28074C507}"/>
                  </a:ext>
                </a:extLst>
              </p:cNvPr>
              <p:cNvSpPr/>
              <p:nvPr/>
            </p:nvSpPr>
            <p:spPr>
              <a:xfrm>
                <a:off x="3627866" y="4226304"/>
                <a:ext cx="503128" cy="5031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DB96A46-AEC7-4D4E-9FED-F5D28074C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866" y="4226304"/>
                <a:ext cx="503128" cy="5031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C7B90B68-5FC2-488B-9A85-C36FB5C95570}"/>
                  </a:ext>
                </a:extLst>
              </p:cNvPr>
              <p:cNvSpPr/>
              <p:nvPr/>
            </p:nvSpPr>
            <p:spPr>
              <a:xfrm>
                <a:off x="3627702" y="5237145"/>
                <a:ext cx="503128" cy="5031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C7B90B68-5FC2-488B-9A85-C36FB5C95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702" y="5237145"/>
                <a:ext cx="503128" cy="50312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7A6A22C7-BDCE-48BC-A6F3-C85E09131F8C}"/>
                  </a:ext>
                </a:extLst>
              </p:cNvPr>
              <p:cNvSpPr/>
              <p:nvPr/>
            </p:nvSpPr>
            <p:spPr>
              <a:xfrm>
                <a:off x="3628778" y="5742936"/>
                <a:ext cx="503128" cy="5031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7A6A22C7-BDCE-48BC-A6F3-C85E09131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778" y="5742936"/>
                <a:ext cx="503128" cy="50312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78D95424-C6EE-4B6B-BAB5-2637AA626709}"/>
                  </a:ext>
                </a:extLst>
              </p:cNvPr>
              <p:cNvSpPr/>
              <p:nvPr/>
            </p:nvSpPr>
            <p:spPr>
              <a:xfrm>
                <a:off x="7105613" y="4277749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78D95424-C6EE-4B6B-BAB5-2637AA626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613" y="4277749"/>
                <a:ext cx="503128" cy="50312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矩形 141">
            <a:extLst>
              <a:ext uri="{FF2B5EF4-FFF2-40B4-BE49-F238E27FC236}">
                <a16:creationId xmlns:a16="http://schemas.microsoft.com/office/drawing/2014/main" id="{8ABBEC78-4305-4C56-A527-2ED442B99FC6}"/>
              </a:ext>
            </a:extLst>
          </p:cNvPr>
          <p:cNvSpPr/>
          <p:nvPr/>
        </p:nvSpPr>
        <p:spPr>
          <a:xfrm>
            <a:off x="7610582" y="4277749"/>
            <a:ext cx="503128" cy="50312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2A6DA0E-AB1E-43EB-B56A-9D40BCBBCDFD}"/>
                  </a:ext>
                </a:extLst>
              </p:cNvPr>
              <p:cNvSpPr/>
              <p:nvPr/>
            </p:nvSpPr>
            <p:spPr>
              <a:xfrm>
                <a:off x="8116866" y="4277749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2A6DA0E-AB1E-43EB-B56A-9D40BCBBC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66" y="4277749"/>
                <a:ext cx="503128" cy="50312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CF82C8E6-6CC0-4650-AF4C-10C81CC92A30}"/>
                  </a:ext>
                </a:extLst>
              </p:cNvPr>
              <p:cNvSpPr/>
              <p:nvPr/>
            </p:nvSpPr>
            <p:spPr>
              <a:xfrm>
                <a:off x="8623807" y="4277749"/>
                <a:ext cx="503128" cy="5031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CF82C8E6-6CC0-4650-AF4C-10C81CC92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807" y="4277749"/>
                <a:ext cx="503128" cy="50312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73508FD7-CE3B-4213-9F6B-7BA90FBB5742}"/>
                  </a:ext>
                </a:extLst>
              </p:cNvPr>
              <p:cNvSpPr/>
              <p:nvPr/>
            </p:nvSpPr>
            <p:spPr>
              <a:xfrm>
                <a:off x="7106632" y="4783540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73508FD7-CE3B-4213-9F6B-7BA90FBB5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32" y="4783540"/>
                <a:ext cx="503128" cy="50312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A4FE0201-DE21-40FA-A252-E225DFF899AE}"/>
                  </a:ext>
                </a:extLst>
              </p:cNvPr>
              <p:cNvSpPr/>
              <p:nvPr/>
            </p:nvSpPr>
            <p:spPr>
              <a:xfrm>
                <a:off x="8117885" y="4783540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A4FE0201-DE21-40FA-A252-E225DFF89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885" y="4783540"/>
                <a:ext cx="503128" cy="50312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A592D5B-7948-49CC-BA08-D6636A38A49A}"/>
                  </a:ext>
                </a:extLst>
              </p:cNvPr>
              <p:cNvSpPr/>
              <p:nvPr/>
            </p:nvSpPr>
            <p:spPr>
              <a:xfrm>
                <a:off x="8622163" y="4783540"/>
                <a:ext cx="503128" cy="5031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A592D5B-7948-49CC-BA08-D6636A38A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163" y="4783540"/>
                <a:ext cx="503128" cy="50312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3BD7CDD8-4548-415E-9C53-7D5823F19654}"/>
                  </a:ext>
                </a:extLst>
              </p:cNvPr>
              <p:cNvSpPr/>
              <p:nvPr/>
            </p:nvSpPr>
            <p:spPr>
              <a:xfrm>
                <a:off x="7106632" y="5289331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3BD7CDD8-4548-415E-9C53-7D5823F19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32" y="5289331"/>
                <a:ext cx="503128" cy="50312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>
            <a:extLst>
              <a:ext uri="{FF2B5EF4-FFF2-40B4-BE49-F238E27FC236}">
                <a16:creationId xmlns:a16="http://schemas.microsoft.com/office/drawing/2014/main" id="{111B1DB6-53C9-427E-AE8A-4695820E4A59}"/>
              </a:ext>
            </a:extLst>
          </p:cNvPr>
          <p:cNvSpPr/>
          <p:nvPr/>
        </p:nvSpPr>
        <p:spPr>
          <a:xfrm>
            <a:off x="7611601" y="5289331"/>
            <a:ext cx="503128" cy="50312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FED1056B-CD22-4CFB-8B38-B8817A16CD41}"/>
                  </a:ext>
                </a:extLst>
              </p:cNvPr>
              <p:cNvSpPr/>
              <p:nvPr/>
            </p:nvSpPr>
            <p:spPr>
              <a:xfrm>
                <a:off x="8117885" y="5289331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FED1056B-CD22-4CFB-8B38-B8817A16C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885" y="5289331"/>
                <a:ext cx="503128" cy="50312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92C3F6CE-72F6-43B2-BE73-815F307580C2}"/>
                  </a:ext>
                </a:extLst>
              </p:cNvPr>
              <p:cNvSpPr/>
              <p:nvPr/>
            </p:nvSpPr>
            <p:spPr>
              <a:xfrm>
                <a:off x="8622163" y="5289331"/>
                <a:ext cx="503128" cy="5031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92C3F6CE-72F6-43B2-BE73-815F307580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163" y="5289331"/>
                <a:ext cx="503128" cy="50312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0DD12982-715F-4623-A657-CCDEC8ED35F7}"/>
                  </a:ext>
                </a:extLst>
              </p:cNvPr>
              <p:cNvSpPr/>
              <p:nvPr/>
            </p:nvSpPr>
            <p:spPr>
              <a:xfrm>
                <a:off x="7106632" y="5795122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0DD12982-715F-4623-A657-CCDEC8ED3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32" y="5795122"/>
                <a:ext cx="503128" cy="50312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矩形 152">
            <a:extLst>
              <a:ext uri="{FF2B5EF4-FFF2-40B4-BE49-F238E27FC236}">
                <a16:creationId xmlns:a16="http://schemas.microsoft.com/office/drawing/2014/main" id="{59FE79F5-7A7F-41AC-B7DC-E512BADAA0B3}"/>
              </a:ext>
            </a:extLst>
          </p:cNvPr>
          <p:cNvSpPr/>
          <p:nvPr/>
        </p:nvSpPr>
        <p:spPr>
          <a:xfrm>
            <a:off x="7611601" y="5795122"/>
            <a:ext cx="503128" cy="50312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4A25E3BA-0161-4205-9EBB-4FFC9A66C891}"/>
                  </a:ext>
                </a:extLst>
              </p:cNvPr>
              <p:cNvSpPr/>
              <p:nvPr/>
            </p:nvSpPr>
            <p:spPr>
              <a:xfrm>
                <a:off x="8117885" y="5795122"/>
                <a:ext cx="503128" cy="503128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4A25E3BA-0161-4205-9EBB-4FFC9A66C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885" y="5795122"/>
                <a:ext cx="503128" cy="503128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FE4B2D7-A832-4A83-A7E1-C28DC9A5CB85}"/>
                  </a:ext>
                </a:extLst>
              </p:cNvPr>
              <p:cNvSpPr/>
              <p:nvPr/>
            </p:nvSpPr>
            <p:spPr>
              <a:xfrm>
                <a:off x="8622163" y="5795122"/>
                <a:ext cx="503128" cy="503128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EFE4B2D7-A832-4A83-A7E1-C28DC9A5C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163" y="5795122"/>
                <a:ext cx="503128" cy="503128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10BF2427-C639-4878-B515-E64FABB04BAE}"/>
                  </a:ext>
                </a:extLst>
              </p:cNvPr>
              <p:cNvSpPr/>
              <p:nvPr/>
            </p:nvSpPr>
            <p:spPr>
              <a:xfrm>
                <a:off x="7663961" y="4731180"/>
                <a:ext cx="503128" cy="5031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10BF2427-C639-4878-B515-E64FABB04B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61" y="4731180"/>
                <a:ext cx="503128" cy="503128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AE7D82D1-065E-4B46-9450-CE0E4FE96434}"/>
                  </a:ext>
                </a:extLst>
              </p:cNvPr>
              <p:cNvSpPr/>
              <p:nvPr/>
            </p:nvSpPr>
            <p:spPr>
              <a:xfrm>
                <a:off x="7664948" y="4227192"/>
                <a:ext cx="503128" cy="5031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AE7D82D1-065E-4B46-9450-CE0E4FE9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948" y="4227192"/>
                <a:ext cx="503128" cy="50312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B2B186A9-C2A7-43B8-8773-EEB565FD3E74}"/>
                  </a:ext>
                </a:extLst>
              </p:cNvPr>
              <p:cNvSpPr/>
              <p:nvPr/>
            </p:nvSpPr>
            <p:spPr>
              <a:xfrm>
                <a:off x="7664784" y="5238033"/>
                <a:ext cx="503128" cy="5031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B2B186A9-C2A7-43B8-8773-EEB565FD3E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84" y="5238033"/>
                <a:ext cx="503128" cy="50312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B46B92FF-D8A2-4E7F-9EFF-CCAF38FA0CC8}"/>
                  </a:ext>
                </a:extLst>
              </p:cNvPr>
              <p:cNvSpPr/>
              <p:nvPr/>
            </p:nvSpPr>
            <p:spPr>
              <a:xfrm>
                <a:off x="7665860" y="5743823"/>
                <a:ext cx="503128" cy="5031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B46B92FF-D8A2-4E7F-9EFF-CCAF38FA0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860" y="5743823"/>
                <a:ext cx="503128" cy="50312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 w="127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7431A446-57AD-451C-BBCE-0EC790745A4B}"/>
              </a:ext>
            </a:extLst>
          </p:cNvPr>
          <p:cNvCxnSpPr>
            <a:stCxn id="138" idx="3"/>
            <a:endCxn id="137" idx="1"/>
          </p:cNvCxnSpPr>
          <p:nvPr/>
        </p:nvCxnSpPr>
        <p:spPr>
          <a:xfrm flipV="1">
            <a:off x="4130994" y="3979501"/>
            <a:ext cx="1310518" cy="49836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D6E92CF4-3B77-49F5-9B63-63D32E2BFC56}"/>
              </a:ext>
            </a:extLst>
          </p:cNvPr>
          <p:cNvCxnSpPr>
            <a:stCxn id="137" idx="3"/>
            <a:endCxn id="157" idx="1"/>
          </p:cNvCxnSpPr>
          <p:nvPr/>
        </p:nvCxnSpPr>
        <p:spPr>
          <a:xfrm>
            <a:off x="6749645" y="3979501"/>
            <a:ext cx="915302" cy="49925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9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1068</Words>
  <Application>Microsoft Office PowerPoint</Application>
  <PresentationFormat>寬螢幕</PresentationFormat>
  <Paragraphs>637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微软雅黑</vt:lpstr>
      <vt:lpstr>宋体</vt:lpstr>
      <vt:lpstr>汉仪丫丫体简</vt:lpstr>
      <vt:lpstr>微軟正黑體</vt:lpstr>
      <vt:lpstr>標楷體</vt:lpstr>
      <vt:lpstr>Arial</vt:lpstr>
      <vt:lpstr>Calibri</vt:lpstr>
      <vt:lpstr>Cambria Math</vt:lpstr>
      <vt:lpstr>Times New Roman</vt:lpstr>
      <vt:lpstr>Wingdings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Theo</cp:lastModifiedBy>
  <cp:revision>67</cp:revision>
  <dcterms:created xsi:type="dcterms:W3CDTF">2015-05-05T08:02:14Z</dcterms:created>
  <dcterms:modified xsi:type="dcterms:W3CDTF">2024-04-20T10:22:49Z</dcterms:modified>
</cp:coreProperties>
</file>