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9" r:id="rId2"/>
    <p:sldId id="259" r:id="rId3"/>
    <p:sldId id="258" r:id="rId4"/>
    <p:sldId id="265" r:id="rId5"/>
    <p:sldId id="281" r:id="rId6"/>
    <p:sldId id="285" r:id="rId7"/>
    <p:sldId id="301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93341-7E73-4CB7-AB28-F066480C63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4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3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1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9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27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673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93341-7E73-4CB7-AB28-F066480C63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0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45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894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2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7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59081" y="-872837"/>
            <a:ext cx="8738755" cy="8603673"/>
            <a:chOff x="1659081" y="-872837"/>
            <a:chExt cx="8738755" cy="8603673"/>
          </a:xfrm>
        </p:grpSpPr>
        <p:sp>
          <p:nvSpPr>
            <p:cNvPr id="4" name="椭圆 3"/>
            <p:cNvSpPr/>
            <p:nvPr/>
          </p:nvSpPr>
          <p:spPr>
            <a:xfrm>
              <a:off x="2185669" y="-324131"/>
              <a:ext cx="7820660" cy="750626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794163" y="-872837"/>
              <a:ext cx="8603673" cy="8603673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659081" y="1713219"/>
              <a:ext cx="578692" cy="1424836"/>
              <a:chOff x="1659081" y="1713219"/>
              <a:chExt cx="578692" cy="14248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659081" y="2207428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59081" y="2836170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35888" y="1713219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537137" y="4516762"/>
              <a:ext cx="839038" cy="1362308"/>
              <a:chOff x="9537137" y="4516762"/>
              <a:chExt cx="839038" cy="1362308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9724442" y="4979707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flipH="1">
                <a:off x="9537137" y="5577185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flipH="1">
                <a:off x="10074290" y="4516762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6" name="直接连接符 15"/>
          <p:cNvCxnSpPr>
            <a:cxnSpLocks/>
          </p:cNvCxnSpPr>
          <p:nvPr/>
        </p:nvCxnSpPr>
        <p:spPr>
          <a:xfrm>
            <a:off x="3216275" y="1647044"/>
            <a:ext cx="571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/>
          <p:cNvGrpSpPr/>
          <p:nvPr/>
        </p:nvGrpSpPr>
        <p:grpSpPr>
          <a:xfrm>
            <a:off x="3068569" y="3526925"/>
            <a:ext cx="6054863" cy="797574"/>
            <a:chOff x="3203300" y="3038037"/>
            <a:chExt cx="6054863" cy="797574"/>
          </a:xfrm>
        </p:grpSpPr>
        <p:sp>
          <p:nvSpPr>
            <p:cNvPr id="23" name="矩形 22"/>
            <p:cNvSpPr/>
            <p:nvPr/>
          </p:nvSpPr>
          <p:spPr>
            <a:xfrm>
              <a:off x="3203300" y="3038037"/>
              <a:ext cx="60548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TEMPLATE FOR BUSINESS REPORT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518700" y="3527834"/>
              <a:ext cx="5424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spc="3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copy or write your text and paste it here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806211" y="4738204"/>
            <a:ext cx="2631680" cy="886454"/>
            <a:chOff x="4806211" y="4738204"/>
            <a:chExt cx="2631680" cy="886454"/>
          </a:xfrm>
        </p:grpSpPr>
        <p:sp>
          <p:nvSpPr>
            <p:cNvPr id="25" name="流程图: 终止 24"/>
            <p:cNvSpPr/>
            <p:nvPr/>
          </p:nvSpPr>
          <p:spPr>
            <a:xfrm>
              <a:off x="4806211" y="4738204"/>
              <a:ext cx="2631680" cy="868454"/>
            </a:xfrm>
            <a:prstGeom prst="flowChartTerminato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87880" y="4965139"/>
              <a:ext cx="2268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汇报人：</a:t>
              </a:r>
              <a:r>
                <a:rPr lang="en-US" altLang="zh-CN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XX</a:t>
              </a:r>
              <a:endParaRPr lang="zh-CN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98051" y="5588658"/>
              <a:ext cx="648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" name="直接箭头连接符 30"/>
          <p:cNvCxnSpPr/>
          <p:nvPr/>
        </p:nvCxnSpPr>
        <p:spPr>
          <a:xfrm>
            <a:off x="6096000" y="6023429"/>
            <a:ext cx="0" cy="4662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8C59FE2-D937-410B-85AA-96AA917379D0}"/>
              </a:ext>
            </a:extLst>
          </p:cNvPr>
          <p:cNvSpPr txBox="1"/>
          <p:nvPr/>
        </p:nvSpPr>
        <p:spPr>
          <a:xfrm>
            <a:off x="1515153" y="2388220"/>
            <a:ext cx="9359900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TW" altLang="en-US" sz="5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面試簡報</a:t>
            </a:r>
            <a:endParaRPr lang="zh-CN" altLang="en-US" sz="5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7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9BCD660E-6E8D-4B7E-B81C-E3349804A5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圆角矩形 1">
            <a:extLst>
              <a:ext uri="{FF2B5EF4-FFF2-40B4-BE49-F238E27FC236}">
                <a16:creationId xmlns:a16="http://schemas.microsoft.com/office/drawing/2014/main" id="{03DB92E8-05CC-46C6-BB4D-4D18AF7917C1}"/>
              </a:ext>
            </a:extLst>
          </p:cNvPr>
          <p:cNvSpPr/>
          <p:nvPr/>
        </p:nvSpPr>
        <p:spPr>
          <a:xfrm rot="2700000">
            <a:off x="2171657" y="210738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8B9E463-801A-4848-BAE7-DB982483B117}"/>
              </a:ext>
            </a:extLst>
          </p:cNvPr>
          <p:cNvSpPr/>
          <p:nvPr/>
        </p:nvSpPr>
        <p:spPr>
          <a:xfrm>
            <a:off x="1654994" y="1590724"/>
            <a:ext cx="3957855" cy="39578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2718232" y="2819173"/>
            <a:ext cx="1723549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60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Calibri" panose="020F0502020204030204" pitchFamily="34" charset="0"/>
              </a:rPr>
              <a:t>目录</a:t>
            </a:r>
            <a:endParaRPr lang="en-US" altLang="zh-CN" sz="60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COMPANY</a:t>
            </a:r>
            <a:endParaRPr lang="zh-CN" altLang="en-US" sz="2400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7010404" y="1423524"/>
            <a:ext cx="727831" cy="727831"/>
            <a:chOff x="7010404" y="1250101"/>
            <a:chExt cx="727831" cy="727831"/>
          </a:xfrm>
        </p:grpSpPr>
        <p:sp>
          <p:nvSpPr>
            <p:cNvPr id="4" name="椭圆 1"/>
            <p:cNvSpPr>
              <a:spLocks noChangeArrowheads="1"/>
            </p:cNvSpPr>
            <p:nvPr/>
          </p:nvSpPr>
          <p:spPr bwMode="auto">
            <a:xfrm>
              <a:off x="7010404" y="1250101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7073597" y="1328276"/>
              <a:ext cx="65915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926360" y="1843146"/>
            <a:ext cx="2215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Please add the title here</a:t>
            </a:r>
          </a:p>
        </p:txBody>
      </p:sp>
      <p:sp>
        <p:nvSpPr>
          <p:cNvPr id="7" name="TextBox 76"/>
          <p:cNvSpPr txBox="1"/>
          <p:nvPr/>
        </p:nvSpPr>
        <p:spPr>
          <a:xfrm>
            <a:off x="7926360" y="1380518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添加您的标题</a:t>
            </a:r>
          </a:p>
        </p:txBody>
      </p:sp>
      <p:grpSp>
        <p:nvGrpSpPr>
          <p:cNvPr id="24" name="PA_组合 23"/>
          <p:cNvGrpSpPr/>
          <p:nvPr>
            <p:custDataLst>
              <p:tags r:id="rId2"/>
            </p:custDataLst>
          </p:nvPr>
        </p:nvGrpSpPr>
        <p:grpSpPr>
          <a:xfrm>
            <a:off x="7010404" y="2656557"/>
            <a:ext cx="727831" cy="727831"/>
            <a:chOff x="7010404" y="2483134"/>
            <a:chExt cx="727831" cy="727831"/>
          </a:xfrm>
        </p:grpSpPr>
        <p:sp>
          <p:nvSpPr>
            <p:cNvPr id="8" name="椭圆 1"/>
            <p:cNvSpPr>
              <a:spLocks noChangeArrowheads="1"/>
            </p:cNvSpPr>
            <p:nvPr/>
          </p:nvSpPr>
          <p:spPr bwMode="auto">
            <a:xfrm>
              <a:off x="7010404" y="2483134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7073597" y="2561309"/>
              <a:ext cx="65915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7926360" y="3076179"/>
            <a:ext cx="2215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Please add the title here</a:t>
            </a:r>
          </a:p>
        </p:txBody>
      </p:sp>
      <p:sp>
        <p:nvSpPr>
          <p:cNvPr id="11" name="TextBox 76"/>
          <p:cNvSpPr txBox="1"/>
          <p:nvPr/>
        </p:nvSpPr>
        <p:spPr>
          <a:xfrm>
            <a:off x="7926360" y="2613551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添加您的标题</a:t>
            </a:r>
          </a:p>
        </p:txBody>
      </p: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7010404" y="3932596"/>
            <a:ext cx="727831" cy="727831"/>
            <a:chOff x="7010404" y="3759173"/>
            <a:chExt cx="727831" cy="727831"/>
          </a:xfrm>
        </p:grpSpPr>
        <p:sp>
          <p:nvSpPr>
            <p:cNvPr id="12" name="椭圆 1"/>
            <p:cNvSpPr>
              <a:spLocks noChangeArrowheads="1"/>
            </p:cNvSpPr>
            <p:nvPr/>
          </p:nvSpPr>
          <p:spPr bwMode="auto">
            <a:xfrm>
              <a:off x="7010404" y="3759173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7073597" y="3837348"/>
              <a:ext cx="65915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926360" y="4352218"/>
            <a:ext cx="2215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Please add the title here</a:t>
            </a:r>
          </a:p>
        </p:txBody>
      </p:sp>
      <p:sp>
        <p:nvSpPr>
          <p:cNvPr id="15" name="TextBox 76"/>
          <p:cNvSpPr txBox="1"/>
          <p:nvPr/>
        </p:nvSpPr>
        <p:spPr>
          <a:xfrm>
            <a:off x="7926360" y="3889590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添加您的标题</a:t>
            </a:r>
          </a:p>
        </p:txBody>
      </p:sp>
      <p:grpSp>
        <p:nvGrpSpPr>
          <p:cNvPr id="25" name="PA_组合 24"/>
          <p:cNvGrpSpPr/>
          <p:nvPr>
            <p:custDataLst>
              <p:tags r:id="rId4"/>
            </p:custDataLst>
          </p:nvPr>
        </p:nvGrpSpPr>
        <p:grpSpPr>
          <a:xfrm>
            <a:off x="7010404" y="5165629"/>
            <a:ext cx="727831" cy="727831"/>
            <a:chOff x="7010404" y="4992206"/>
            <a:chExt cx="727831" cy="727831"/>
          </a:xfrm>
        </p:grpSpPr>
        <p:sp>
          <p:nvSpPr>
            <p:cNvPr id="16" name="椭圆 1"/>
            <p:cNvSpPr>
              <a:spLocks noChangeArrowheads="1"/>
            </p:cNvSpPr>
            <p:nvPr/>
          </p:nvSpPr>
          <p:spPr bwMode="auto">
            <a:xfrm>
              <a:off x="7010404" y="4992206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073597" y="5070381"/>
              <a:ext cx="65915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04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926360" y="5585251"/>
            <a:ext cx="22156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Please add the title here</a:t>
            </a:r>
          </a:p>
        </p:txBody>
      </p:sp>
      <p:sp>
        <p:nvSpPr>
          <p:cNvPr id="19" name="TextBox 76"/>
          <p:cNvSpPr txBox="1"/>
          <p:nvPr/>
        </p:nvSpPr>
        <p:spPr>
          <a:xfrm>
            <a:off x="7926360" y="5122623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添加您的标题</a:t>
            </a:r>
          </a:p>
        </p:txBody>
      </p:sp>
    </p:spTree>
    <p:extLst>
      <p:ext uri="{BB962C8B-B14F-4D97-AF65-F5344CB8AC3E}">
        <p14:creationId xmlns:p14="http://schemas.microsoft.com/office/powerpoint/2010/main" val="393988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688243" y="2693771"/>
            <a:ext cx="793751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添加您的标题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797269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168114" y="188739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5646279" y="3449757"/>
            <a:ext cx="35878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Please add the title here</a:t>
            </a: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accel="4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8" accel="4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1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0" fill="hold">
                          <p:stCondLst>
                            <p:cond delay="indefinite"/>
                          </p:stCondLst>
                          <p:childTnLst>
                            <p:par>
                              <p:cTn id="2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2" presetID="2" presetClass="entr" presetSubtype="4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700"/>
                                </p:stCondLst>
                                <p:childTnLst>
                                  <p:par>
                                    <p:cTn id="27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9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1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3538565" cy="420564"/>
            <a:chOff x="568442" y="319364"/>
            <a:chExt cx="3538568" cy="420565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29348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</a:rPr>
                <a:t>标题文字内容</a:t>
              </a: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  <p:sp>
          <p:nvSpPr>
            <p:cNvPr id="57" name="文本框 23"/>
            <p:cNvSpPr txBox="1"/>
            <p:nvPr/>
          </p:nvSpPr>
          <p:spPr>
            <a:xfrm>
              <a:off x="2306003" y="429775"/>
              <a:ext cx="1801007" cy="297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33" dirty="0">
                  <a:solidFill>
                    <a:srgbClr val="26262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Click here to add Title</a:t>
              </a:r>
              <a:endParaRPr lang="zh-CN" altLang="en-US" sz="1333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954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>
            <a:extLst>
              <a:ext uri="{FF2B5EF4-FFF2-40B4-BE49-F238E27FC236}">
                <a16:creationId xmlns:a16="http://schemas.microsoft.com/office/drawing/2014/main" id="{04CC4D94-9F3D-4BF8-BF7B-DAA14A65CD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0" name="直接连接符 3"/>
          <p:cNvSpPr>
            <a:spLocks noChangeShapeType="1"/>
          </p:cNvSpPr>
          <p:nvPr/>
        </p:nvSpPr>
        <p:spPr bwMode="auto">
          <a:xfrm>
            <a:off x="2469078" y="3685511"/>
            <a:ext cx="8862884" cy="0"/>
          </a:xfrm>
          <a:prstGeom prst="line">
            <a:avLst/>
          </a:prstGeom>
          <a:noFill/>
          <a:ln w="38100" cap="flat" cmpd="sng">
            <a:solidFill>
              <a:schemeClr val="bg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椭圆 12"/>
          <p:cNvSpPr>
            <a:spLocks noChangeArrowheads="1"/>
          </p:cNvSpPr>
          <p:nvPr/>
        </p:nvSpPr>
        <p:spPr bwMode="auto">
          <a:xfrm>
            <a:off x="3597359" y="3566423"/>
            <a:ext cx="242756" cy="24275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3733" dirty="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椭圆 13"/>
          <p:cNvSpPr>
            <a:spLocks noChangeArrowheads="1"/>
          </p:cNvSpPr>
          <p:nvPr/>
        </p:nvSpPr>
        <p:spPr bwMode="auto">
          <a:xfrm>
            <a:off x="6111945" y="3566423"/>
            <a:ext cx="242756" cy="24275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3733" dirty="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3" name="椭圆 14"/>
          <p:cNvSpPr>
            <a:spLocks noChangeArrowheads="1"/>
          </p:cNvSpPr>
          <p:nvPr/>
        </p:nvSpPr>
        <p:spPr bwMode="auto">
          <a:xfrm>
            <a:off x="8628057" y="3566423"/>
            <a:ext cx="242756" cy="24275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3733" dirty="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椭圆 15"/>
          <p:cNvSpPr>
            <a:spLocks noChangeArrowheads="1"/>
          </p:cNvSpPr>
          <p:nvPr/>
        </p:nvSpPr>
        <p:spPr bwMode="auto">
          <a:xfrm>
            <a:off x="11144170" y="3566423"/>
            <a:ext cx="242756" cy="242756"/>
          </a:xfrm>
          <a:prstGeom prst="ellipse">
            <a:avLst/>
          </a:prstGeom>
          <a:solidFill>
            <a:srgbClr val="3F3F3F"/>
          </a:solidFill>
          <a:ln>
            <a:noFill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3733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rPr>
              <a:t>+</a:t>
            </a:r>
            <a:endParaRPr lang="zh-CN" altLang="en-US" sz="3733" dirty="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5" name="直接连接符 21"/>
          <p:cNvSpPr>
            <a:spLocks noChangeShapeType="1"/>
          </p:cNvSpPr>
          <p:nvPr/>
        </p:nvSpPr>
        <p:spPr bwMode="auto">
          <a:xfrm flipV="1">
            <a:off x="3731715" y="2940448"/>
            <a:ext cx="627501" cy="627501"/>
          </a:xfrm>
          <a:prstGeom prst="line">
            <a:avLst/>
          </a:prstGeom>
          <a:noFill/>
          <a:ln w="19050" cap="flat" cmpd="sng">
            <a:solidFill>
              <a:srgbClr val="3F3F3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直接连接符 27"/>
          <p:cNvSpPr>
            <a:spLocks noChangeShapeType="1"/>
          </p:cNvSpPr>
          <p:nvPr/>
        </p:nvSpPr>
        <p:spPr bwMode="auto">
          <a:xfrm flipV="1">
            <a:off x="8760886" y="2940448"/>
            <a:ext cx="627501" cy="627501"/>
          </a:xfrm>
          <a:prstGeom prst="line">
            <a:avLst/>
          </a:prstGeom>
          <a:noFill/>
          <a:ln w="19050" cap="flat" cmpd="sng">
            <a:solidFill>
              <a:schemeClr val="tx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7" name="直接连接符 30"/>
          <p:cNvSpPr>
            <a:spLocks noChangeShapeType="1"/>
          </p:cNvSpPr>
          <p:nvPr/>
        </p:nvSpPr>
        <p:spPr bwMode="auto">
          <a:xfrm flipH="1">
            <a:off x="5583683" y="3803071"/>
            <a:ext cx="625975" cy="627501"/>
          </a:xfrm>
          <a:prstGeom prst="line">
            <a:avLst/>
          </a:prstGeom>
          <a:noFill/>
          <a:ln w="19050" cap="flat" cmpd="sng">
            <a:solidFill>
              <a:schemeClr val="bg2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直接连接符 33"/>
          <p:cNvSpPr>
            <a:spLocks noChangeShapeType="1"/>
          </p:cNvSpPr>
          <p:nvPr/>
        </p:nvSpPr>
        <p:spPr bwMode="auto">
          <a:xfrm flipH="1">
            <a:off x="10664764" y="3803071"/>
            <a:ext cx="627501" cy="627501"/>
          </a:xfrm>
          <a:prstGeom prst="line">
            <a:avLst/>
          </a:prstGeom>
          <a:noFill/>
          <a:ln w="19050" cap="flat" cmpd="sng">
            <a:solidFill>
              <a:srgbClr val="3F3F3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en-US" sz="240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9" name="任意多边形 8"/>
          <p:cNvSpPr>
            <a:spLocks noChangeArrowheads="1"/>
          </p:cNvSpPr>
          <p:nvPr/>
        </p:nvSpPr>
        <p:spPr bwMode="auto">
          <a:xfrm rot="5400000">
            <a:off x="836200" y="2832150"/>
            <a:ext cx="1496232" cy="1729828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0" name="矩形 68"/>
          <p:cNvSpPr>
            <a:spLocks noChangeArrowheads="1"/>
          </p:cNvSpPr>
          <p:nvPr/>
        </p:nvSpPr>
        <p:spPr bwMode="auto">
          <a:xfrm>
            <a:off x="1039854" y="3236979"/>
            <a:ext cx="867545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667" b="1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rPr>
              <a:t>内容</a:t>
            </a:r>
            <a:endParaRPr lang="en-US" altLang="zh-CN" sz="2667" b="1" dirty="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Impact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zh-CN" altLang="en-US" sz="2667" b="1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rPr>
              <a:t>说明</a:t>
            </a:r>
            <a:endParaRPr lang="zh-CN" altLang="en-US" sz="2667" dirty="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任意多边形 71"/>
          <p:cNvSpPr>
            <a:spLocks noChangeArrowheads="1"/>
          </p:cNvSpPr>
          <p:nvPr/>
        </p:nvSpPr>
        <p:spPr bwMode="auto">
          <a:xfrm rot="13762846" flipH="1" flipV="1">
            <a:off x="3999662" y="4043538"/>
            <a:ext cx="1732881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2" name="文本框 73"/>
          <p:cNvSpPr>
            <a:spLocks noChangeArrowheads="1"/>
          </p:cNvSpPr>
          <p:nvPr/>
        </p:nvSpPr>
        <p:spPr bwMode="auto">
          <a:xfrm>
            <a:off x="4064552" y="4416833"/>
            <a:ext cx="890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02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文本框 75"/>
          <p:cNvSpPr>
            <a:spLocks noChangeArrowheads="1"/>
          </p:cNvSpPr>
          <p:nvPr/>
        </p:nvSpPr>
        <p:spPr bwMode="auto">
          <a:xfrm>
            <a:off x="3965310" y="5091664"/>
            <a:ext cx="1590892" cy="4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rPr>
              <a:t>内容具体说明</a:t>
            </a:r>
            <a:endParaRPr lang="zh-CN" altLang="en-US" sz="1600" dirty="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4" name="任意多边形 69"/>
          <p:cNvSpPr>
            <a:spLocks noChangeArrowheads="1"/>
          </p:cNvSpPr>
          <p:nvPr/>
        </p:nvSpPr>
        <p:spPr bwMode="auto">
          <a:xfrm rot="13762846">
            <a:off x="4169896" y="1314441"/>
            <a:ext cx="1734408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文本框 76"/>
          <p:cNvSpPr>
            <a:spLocks noChangeArrowheads="1"/>
          </p:cNvSpPr>
          <p:nvPr/>
        </p:nvSpPr>
        <p:spPr bwMode="auto">
          <a:xfrm>
            <a:off x="4444716" y="1529716"/>
            <a:ext cx="890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01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6" name="文本框 78"/>
          <p:cNvSpPr>
            <a:spLocks noChangeArrowheads="1"/>
          </p:cNvSpPr>
          <p:nvPr/>
        </p:nvSpPr>
        <p:spPr bwMode="auto">
          <a:xfrm>
            <a:off x="4347002" y="2204548"/>
            <a:ext cx="1590892" cy="4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rPr>
              <a:t>内容具体说明</a:t>
            </a:r>
            <a:endParaRPr lang="zh-CN" altLang="en-US" sz="1600" dirty="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7" name="任意多边形 70"/>
          <p:cNvSpPr>
            <a:spLocks noChangeArrowheads="1"/>
          </p:cNvSpPr>
          <p:nvPr/>
        </p:nvSpPr>
        <p:spPr bwMode="auto">
          <a:xfrm rot="13762846">
            <a:off x="9214335" y="1314441"/>
            <a:ext cx="1734408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bevel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8" name="文本框 79"/>
          <p:cNvSpPr>
            <a:spLocks noChangeArrowheads="1"/>
          </p:cNvSpPr>
          <p:nvPr/>
        </p:nvSpPr>
        <p:spPr bwMode="auto">
          <a:xfrm>
            <a:off x="9486101" y="1529716"/>
            <a:ext cx="890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03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9" name="文本框 81"/>
          <p:cNvSpPr>
            <a:spLocks noChangeArrowheads="1"/>
          </p:cNvSpPr>
          <p:nvPr/>
        </p:nvSpPr>
        <p:spPr bwMode="auto">
          <a:xfrm>
            <a:off x="9388387" y="2204548"/>
            <a:ext cx="1590892" cy="4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rPr>
              <a:t>内容具体说明</a:t>
            </a:r>
            <a:endParaRPr lang="zh-CN" altLang="en-US" sz="1600" dirty="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0" name="任意多边形 72"/>
          <p:cNvSpPr>
            <a:spLocks noChangeArrowheads="1"/>
          </p:cNvSpPr>
          <p:nvPr/>
        </p:nvSpPr>
        <p:spPr bwMode="auto">
          <a:xfrm rot="13762846" flipH="1" flipV="1">
            <a:off x="9073872" y="4056515"/>
            <a:ext cx="1734408" cy="2003119"/>
          </a:xfrm>
          <a:custGeom>
            <a:avLst/>
            <a:gdLst>
              <a:gd name="T0" fmla="*/ 0 w 1555844"/>
              <a:gd name="T1" fmla="*/ 1019695 h 1797617"/>
              <a:gd name="T2" fmla="*/ 621144 w 1555844"/>
              <a:gd name="T3" fmla="*/ 257578 h 1797617"/>
              <a:gd name="T4" fmla="*/ 676472 w 1555844"/>
              <a:gd name="T5" fmla="*/ 252000 h 1797617"/>
              <a:gd name="T6" fmla="*/ 633922 w 1555844"/>
              <a:gd name="T7" fmla="*/ 252000 h 1797617"/>
              <a:gd name="T8" fmla="*/ 777922 w 1555844"/>
              <a:gd name="T9" fmla="*/ 0 h 1797617"/>
              <a:gd name="T10" fmla="*/ 921922 w 1555844"/>
              <a:gd name="T11" fmla="*/ 252000 h 1797617"/>
              <a:gd name="T12" fmla="*/ 879372 w 1555844"/>
              <a:gd name="T13" fmla="*/ 252000 h 1797617"/>
              <a:gd name="T14" fmla="*/ 934700 w 1555844"/>
              <a:gd name="T15" fmla="*/ 257578 h 1797617"/>
              <a:gd name="T16" fmla="*/ 1555844 w 1555844"/>
              <a:gd name="T17" fmla="*/ 1019695 h 1797617"/>
              <a:gd name="T18" fmla="*/ 777922 w 1555844"/>
              <a:gd name="T19" fmla="*/ 1797617 h 1797617"/>
              <a:gd name="T20" fmla="*/ 0 w 1555844"/>
              <a:gd name="T21" fmla="*/ 1019695 h 1797617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55844"/>
              <a:gd name="T34" fmla="*/ 0 h 1797617"/>
              <a:gd name="T35" fmla="*/ 1555844 w 1555844"/>
              <a:gd name="T36" fmla="*/ 1797617 h 1797617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55844" h="1797617">
                <a:moveTo>
                  <a:pt x="0" y="1019695"/>
                </a:moveTo>
                <a:cubicBezTo>
                  <a:pt x="0" y="643765"/>
                  <a:pt x="266658" y="330116"/>
                  <a:pt x="621144" y="257578"/>
                </a:cubicBezTo>
                <a:lnTo>
                  <a:pt x="676472" y="252000"/>
                </a:lnTo>
                <a:lnTo>
                  <a:pt x="633922" y="252000"/>
                </a:lnTo>
                <a:lnTo>
                  <a:pt x="777922" y="0"/>
                </a:lnTo>
                <a:lnTo>
                  <a:pt x="921922" y="252000"/>
                </a:lnTo>
                <a:lnTo>
                  <a:pt x="879372" y="252000"/>
                </a:lnTo>
                <a:lnTo>
                  <a:pt x="934700" y="257578"/>
                </a:lnTo>
                <a:cubicBezTo>
                  <a:pt x="1289186" y="330116"/>
                  <a:pt x="1555844" y="643765"/>
                  <a:pt x="1555844" y="1019695"/>
                </a:cubicBezTo>
                <a:cubicBezTo>
                  <a:pt x="1555844" y="1449329"/>
                  <a:pt x="1207556" y="1797617"/>
                  <a:pt x="777922" y="1797617"/>
                </a:cubicBezTo>
                <a:cubicBezTo>
                  <a:pt x="348288" y="1797617"/>
                  <a:pt x="0" y="1449329"/>
                  <a:pt x="0" y="1019695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1" name="文本框 82"/>
          <p:cNvSpPr>
            <a:spLocks noChangeArrowheads="1"/>
          </p:cNvSpPr>
          <p:nvPr/>
        </p:nvSpPr>
        <p:spPr bwMode="auto">
          <a:xfrm>
            <a:off x="9154793" y="4416833"/>
            <a:ext cx="8901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04</a:t>
            </a:r>
            <a:endParaRPr lang="zh-CN" altLang="en-US" sz="4000" dirty="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2" name="文本框 84"/>
          <p:cNvSpPr>
            <a:spLocks noChangeArrowheads="1"/>
          </p:cNvSpPr>
          <p:nvPr/>
        </p:nvSpPr>
        <p:spPr bwMode="auto">
          <a:xfrm>
            <a:off x="9055553" y="5091664"/>
            <a:ext cx="1590892" cy="4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3F3F3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rPr>
              <a:t>内容具体说明</a:t>
            </a:r>
            <a:endParaRPr lang="zh-CN" altLang="en-US" sz="1600" dirty="0">
              <a:solidFill>
                <a:schemeClr val="tx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68443" y="319365"/>
            <a:ext cx="3538565" cy="420564"/>
            <a:chOff x="568442" y="319364"/>
            <a:chExt cx="3538568" cy="420565"/>
          </a:xfrm>
        </p:grpSpPr>
        <p:sp>
          <p:nvSpPr>
            <p:cNvPr id="44" name="文本框 23"/>
            <p:cNvSpPr txBox="1"/>
            <p:nvPr/>
          </p:nvSpPr>
          <p:spPr>
            <a:xfrm>
              <a:off x="665958" y="319364"/>
              <a:ext cx="1829348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标题文字内容</a:t>
              </a:r>
            </a:p>
          </p:txBody>
        </p:sp>
        <p:sp>
          <p:nvSpPr>
            <p:cNvPr id="45" name="等腰三角形 44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23"/>
            <p:cNvSpPr txBox="1"/>
            <p:nvPr/>
          </p:nvSpPr>
          <p:spPr>
            <a:xfrm>
              <a:off x="2306003" y="429775"/>
              <a:ext cx="1801007" cy="297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33" dirty="0">
                  <a:solidFill>
                    <a:srgbClr val="262626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Click here to add Title</a:t>
              </a:r>
              <a:endParaRPr lang="zh-CN" altLang="en-US" sz="1333" dirty="0">
                <a:solidFill>
                  <a:srgbClr val="262626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1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3C267208-54C6-40AE-8D97-2F6993914041}"/>
              </a:ext>
            </a:extLst>
          </p:cNvPr>
          <p:cNvSpPr/>
          <p:nvPr/>
        </p:nvSpPr>
        <p:spPr>
          <a:xfrm>
            <a:off x="0" y="5567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05327" y="1942848"/>
            <a:ext cx="2627563" cy="2640799"/>
            <a:chOff x="753995" y="1457136"/>
            <a:chExt cx="1970672" cy="1980599"/>
          </a:xfrm>
          <a:noFill/>
        </p:grpSpPr>
        <p:sp>
          <p:nvSpPr>
            <p:cNvPr id="3" name="Freeform 6"/>
            <p:cNvSpPr>
              <a:spLocks noChangeArrowheads="1"/>
            </p:cNvSpPr>
            <p:nvPr/>
          </p:nvSpPr>
          <p:spPr bwMode="auto">
            <a:xfrm>
              <a:off x="753995" y="1457136"/>
              <a:ext cx="1970672" cy="1980599"/>
            </a:xfrm>
            <a:custGeom>
              <a:avLst/>
              <a:gdLst>
                <a:gd name="T0" fmla="*/ 104 w 1588"/>
                <a:gd name="T1" fmla="*/ 1596 h 1596"/>
                <a:gd name="T2" fmla="*/ 1470 w 1588"/>
                <a:gd name="T3" fmla="*/ 1596 h 1596"/>
                <a:gd name="T4" fmla="*/ 1470 w 1588"/>
                <a:gd name="T5" fmla="*/ 1596 h 1596"/>
                <a:gd name="T6" fmla="*/ 1488 w 1588"/>
                <a:gd name="T7" fmla="*/ 1596 h 1596"/>
                <a:gd name="T8" fmla="*/ 1506 w 1588"/>
                <a:gd name="T9" fmla="*/ 1594 h 1596"/>
                <a:gd name="T10" fmla="*/ 1520 w 1588"/>
                <a:gd name="T11" fmla="*/ 1590 h 1596"/>
                <a:gd name="T12" fmla="*/ 1534 w 1588"/>
                <a:gd name="T13" fmla="*/ 1584 h 1596"/>
                <a:gd name="T14" fmla="*/ 1548 w 1588"/>
                <a:gd name="T15" fmla="*/ 1578 h 1596"/>
                <a:gd name="T16" fmla="*/ 1558 w 1588"/>
                <a:gd name="T17" fmla="*/ 1570 h 1596"/>
                <a:gd name="T18" fmla="*/ 1566 w 1588"/>
                <a:gd name="T19" fmla="*/ 1562 h 1596"/>
                <a:gd name="T20" fmla="*/ 1574 w 1588"/>
                <a:gd name="T21" fmla="*/ 1552 h 1596"/>
                <a:gd name="T22" fmla="*/ 1580 w 1588"/>
                <a:gd name="T23" fmla="*/ 1540 h 1596"/>
                <a:gd name="T24" fmla="*/ 1584 w 1588"/>
                <a:gd name="T25" fmla="*/ 1528 h 1596"/>
                <a:gd name="T26" fmla="*/ 1586 w 1588"/>
                <a:gd name="T27" fmla="*/ 1516 h 1596"/>
                <a:gd name="T28" fmla="*/ 1588 w 1588"/>
                <a:gd name="T29" fmla="*/ 1504 h 1596"/>
                <a:gd name="T30" fmla="*/ 1586 w 1588"/>
                <a:gd name="T31" fmla="*/ 1490 h 1596"/>
                <a:gd name="T32" fmla="*/ 1584 w 1588"/>
                <a:gd name="T33" fmla="*/ 1476 h 1596"/>
                <a:gd name="T34" fmla="*/ 1578 w 1588"/>
                <a:gd name="T35" fmla="*/ 1462 h 1596"/>
                <a:gd name="T36" fmla="*/ 1572 w 1588"/>
                <a:gd name="T37" fmla="*/ 1446 h 1596"/>
                <a:gd name="T38" fmla="*/ 862 w 1588"/>
                <a:gd name="T39" fmla="*/ 58 h 1596"/>
                <a:gd name="T40" fmla="*/ 862 w 1588"/>
                <a:gd name="T41" fmla="*/ 58 h 1596"/>
                <a:gd name="T42" fmla="*/ 854 w 1588"/>
                <a:gd name="T43" fmla="*/ 44 h 1596"/>
                <a:gd name="T44" fmla="*/ 846 w 1588"/>
                <a:gd name="T45" fmla="*/ 32 h 1596"/>
                <a:gd name="T46" fmla="*/ 836 w 1588"/>
                <a:gd name="T47" fmla="*/ 22 h 1596"/>
                <a:gd name="T48" fmla="*/ 828 w 1588"/>
                <a:gd name="T49" fmla="*/ 14 h 1596"/>
                <a:gd name="T50" fmla="*/ 818 w 1588"/>
                <a:gd name="T51" fmla="*/ 8 h 1596"/>
                <a:gd name="T52" fmla="*/ 808 w 1588"/>
                <a:gd name="T53" fmla="*/ 4 h 1596"/>
                <a:gd name="T54" fmla="*/ 798 w 1588"/>
                <a:gd name="T55" fmla="*/ 0 h 1596"/>
                <a:gd name="T56" fmla="*/ 788 w 1588"/>
                <a:gd name="T57" fmla="*/ 0 h 1596"/>
                <a:gd name="T58" fmla="*/ 778 w 1588"/>
                <a:gd name="T59" fmla="*/ 0 h 1596"/>
                <a:gd name="T60" fmla="*/ 768 w 1588"/>
                <a:gd name="T61" fmla="*/ 4 h 1596"/>
                <a:gd name="T62" fmla="*/ 758 w 1588"/>
                <a:gd name="T63" fmla="*/ 8 h 1596"/>
                <a:gd name="T64" fmla="*/ 748 w 1588"/>
                <a:gd name="T65" fmla="*/ 14 h 1596"/>
                <a:gd name="T66" fmla="*/ 738 w 1588"/>
                <a:gd name="T67" fmla="*/ 22 h 1596"/>
                <a:gd name="T68" fmla="*/ 730 w 1588"/>
                <a:gd name="T69" fmla="*/ 32 h 1596"/>
                <a:gd name="T70" fmla="*/ 722 w 1588"/>
                <a:gd name="T71" fmla="*/ 44 h 1596"/>
                <a:gd name="T72" fmla="*/ 714 w 1588"/>
                <a:gd name="T73" fmla="*/ 58 h 1596"/>
                <a:gd name="T74" fmla="*/ 14 w 1588"/>
                <a:gd name="T75" fmla="*/ 1456 h 1596"/>
                <a:gd name="T76" fmla="*/ 14 w 1588"/>
                <a:gd name="T77" fmla="*/ 1456 h 1596"/>
                <a:gd name="T78" fmla="*/ 8 w 1588"/>
                <a:gd name="T79" fmla="*/ 1472 h 1596"/>
                <a:gd name="T80" fmla="*/ 4 w 1588"/>
                <a:gd name="T81" fmla="*/ 1486 h 1596"/>
                <a:gd name="T82" fmla="*/ 0 w 1588"/>
                <a:gd name="T83" fmla="*/ 1500 h 1596"/>
                <a:gd name="T84" fmla="*/ 0 w 1588"/>
                <a:gd name="T85" fmla="*/ 1512 h 1596"/>
                <a:gd name="T86" fmla="*/ 0 w 1588"/>
                <a:gd name="T87" fmla="*/ 1524 h 1596"/>
                <a:gd name="T88" fmla="*/ 2 w 1588"/>
                <a:gd name="T89" fmla="*/ 1536 h 1596"/>
                <a:gd name="T90" fmla="*/ 6 w 1588"/>
                <a:gd name="T91" fmla="*/ 1546 h 1596"/>
                <a:gd name="T92" fmla="*/ 12 w 1588"/>
                <a:gd name="T93" fmla="*/ 1556 h 1596"/>
                <a:gd name="T94" fmla="*/ 18 w 1588"/>
                <a:gd name="T95" fmla="*/ 1566 h 1596"/>
                <a:gd name="T96" fmla="*/ 26 w 1588"/>
                <a:gd name="T97" fmla="*/ 1574 h 1596"/>
                <a:gd name="T98" fmla="*/ 36 w 1588"/>
                <a:gd name="T99" fmla="*/ 1580 h 1596"/>
                <a:gd name="T100" fmla="*/ 48 w 1588"/>
                <a:gd name="T101" fmla="*/ 1586 h 1596"/>
                <a:gd name="T102" fmla="*/ 60 w 1588"/>
                <a:gd name="T103" fmla="*/ 1590 h 1596"/>
                <a:gd name="T104" fmla="*/ 74 w 1588"/>
                <a:gd name="T105" fmla="*/ 1594 h 1596"/>
                <a:gd name="T106" fmla="*/ 88 w 1588"/>
                <a:gd name="T107" fmla="*/ 1596 h 1596"/>
                <a:gd name="T108" fmla="*/ 104 w 1588"/>
                <a:gd name="T109" fmla="*/ 1596 h 1596"/>
                <a:gd name="T110" fmla="*/ 104 w 1588"/>
                <a:gd name="T111" fmla="*/ 1596 h 15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88"/>
                <a:gd name="T169" fmla="*/ 0 h 1596"/>
                <a:gd name="T170" fmla="*/ 1588 w 1588"/>
                <a:gd name="T171" fmla="*/ 1596 h 15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88" h="1596">
                  <a:moveTo>
                    <a:pt x="104" y="1596"/>
                  </a:moveTo>
                  <a:lnTo>
                    <a:pt x="1470" y="1596"/>
                  </a:lnTo>
                  <a:lnTo>
                    <a:pt x="1470" y="1596"/>
                  </a:lnTo>
                  <a:lnTo>
                    <a:pt x="1488" y="1596"/>
                  </a:lnTo>
                  <a:lnTo>
                    <a:pt x="1506" y="1594"/>
                  </a:lnTo>
                  <a:lnTo>
                    <a:pt x="1520" y="1590"/>
                  </a:lnTo>
                  <a:lnTo>
                    <a:pt x="1534" y="1584"/>
                  </a:lnTo>
                  <a:lnTo>
                    <a:pt x="1548" y="1578"/>
                  </a:lnTo>
                  <a:lnTo>
                    <a:pt x="1558" y="1570"/>
                  </a:lnTo>
                  <a:lnTo>
                    <a:pt x="1566" y="1562"/>
                  </a:lnTo>
                  <a:lnTo>
                    <a:pt x="1574" y="1552"/>
                  </a:lnTo>
                  <a:lnTo>
                    <a:pt x="1580" y="1540"/>
                  </a:lnTo>
                  <a:lnTo>
                    <a:pt x="1584" y="1528"/>
                  </a:lnTo>
                  <a:lnTo>
                    <a:pt x="1586" y="1516"/>
                  </a:lnTo>
                  <a:lnTo>
                    <a:pt x="1588" y="1504"/>
                  </a:lnTo>
                  <a:lnTo>
                    <a:pt x="1586" y="1490"/>
                  </a:lnTo>
                  <a:lnTo>
                    <a:pt x="1584" y="1476"/>
                  </a:lnTo>
                  <a:lnTo>
                    <a:pt x="1578" y="1462"/>
                  </a:lnTo>
                  <a:lnTo>
                    <a:pt x="1572" y="1446"/>
                  </a:lnTo>
                  <a:lnTo>
                    <a:pt x="862" y="58"/>
                  </a:lnTo>
                  <a:lnTo>
                    <a:pt x="862" y="58"/>
                  </a:lnTo>
                  <a:lnTo>
                    <a:pt x="854" y="44"/>
                  </a:lnTo>
                  <a:lnTo>
                    <a:pt x="846" y="32"/>
                  </a:lnTo>
                  <a:lnTo>
                    <a:pt x="836" y="22"/>
                  </a:lnTo>
                  <a:lnTo>
                    <a:pt x="828" y="14"/>
                  </a:lnTo>
                  <a:lnTo>
                    <a:pt x="818" y="8"/>
                  </a:lnTo>
                  <a:lnTo>
                    <a:pt x="808" y="4"/>
                  </a:lnTo>
                  <a:lnTo>
                    <a:pt x="798" y="0"/>
                  </a:lnTo>
                  <a:lnTo>
                    <a:pt x="788" y="0"/>
                  </a:lnTo>
                  <a:lnTo>
                    <a:pt x="778" y="0"/>
                  </a:lnTo>
                  <a:lnTo>
                    <a:pt x="768" y="4"/>
                  </a:lnTo>
                  <a:lnTo>
                    <a:pt x="758" y="8"/>
                  </a:lnTo>
                  <a:lnTo>
                    <a:pt x="748" y="14"/>
                  </a:lnTo>
                  <a:lnTo>
                    <a:pt x="738" y="22"/>
                  </a:lnTo>
                  <a:lnTo>
                    <a:pt x="730" y="32"/>
                  </a:lnTo>
                  <a:lnTo>
                    <a:pt x="722" y="44"/>
                  </a:lnTo>
                  <a:lnTo>
                    <a:pt x="714" y="58"/>
                  </a:lnTo>
                  <a:lnTo>
                    <a:pt x="14" y="1456"/>
                  </a:lnTo>
                  <a:lnTo>
                    <a:pt x="14" y="1456"/>
                  </a:lnTo>
                  <a:lnTo>
                    <a:pt x="8" y="1472"/>
                  </a:lnTo>
                  <a:lnTo>
                    <a:pt x="4" y="1486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524"/>
                  </a:lnTo>
                  <a:lnTo>
                    <a:pt x="2" y="1536"/>
                  </a:lnTo>
                  <a:lnTo>
                    <a:pt x="6" y="1546"/>
                  </a:lnTo>
                  <a:lnTo>
                    <a:pt x="12" y="1556"/>
                  </a:lnTo>
                  <a:lnTo>
                    <a:pt x="18" y="1566"/>
                  </a:lnTo>
                  <a:lnTo>
                    <a:pt x="26" y="1574"/>
                  </a:lnTo>
                  <a:lnTo>
                    <a:pt x="36" y="1580"/>
                  </a:lnTo>
                  <a:lnTo>
                    <a:pt x="48" y="1586"/>
                  </a:lnTo>
                  <a:lnTo>
                    <a:pt x="60" y="1590"/>
                  </a:lnTo>
                  <a:lnTo>
                    <a:pt x="74" y="1594"/>
                  </a:lnTo>
                  <a:lnTo>
                    <a:pt x="88" y="1596"/>
                  </a:lnTo>
                  <a:lnTo>
                    <a:pt x="104" y="1596"/>
                  </a:lnTo>
                  <a:lnTo>
                    <a:pt x="104" y="1596"/>
                  </a:lnTo>
                  <a:close/>
                </a:path>
              </a:pathLst>
            </a:custGeom>
            <a:grpFill/>
            <a:ln w="19050">
              <a:solidFill>
                <a:srgbClr val="3F3F3F"/>
              </a:solidFill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</p:txBody>
        </p:sp>
        <p:sp>
          <p:nvSpPr>
            <p:cNvPr id="4" name="文本框 12"/>
            <p:cNvSpPr>
              <a:spLocks noChangeArrowheads="1"/>
            </p:cNvSpPr>
            <p:nvPr/>
          </p:nvSpPr>
          <p:spPr bwMode="auto">
            <a:xfrm>
              <a:off x="1328230" y="2221578"/>
              <a:ext cx="723490" cy="5309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4000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01</a:t>
              </a:r>
              <a:endPara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" name="直接连接符 15"/>
            <p:cNvSpPr>
              <a:spLocks noChangeShapeType="1"/>
            </p:cNvSpPr>
            <p:nvPr/>
          </p:nvSpPr>
          <p:spPr bwMode="auto">
            <a:xfrm>
              <a:off x="1134975" y="2865645"/>
              <a:ext cx="1209953" cy="1241"/>
            </a:xfrm>
            <a:prstGeom prst="line">
              <a:avLst/>
            </a:prstGeom>
            <a:grpFill/>
            <a:ln w="12700" cap="flat" cmpd="sng">
              <a:solidFill>
                <a:srgbClr val="3F3F3F"/>
              </a:solidFill>
              <a:bevel/>
              <a:headEnd/>
              <a:tailEnd/>
            </a:ln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矩形 16"/>
            <p:cNvSpPr>
              <a:spLocks noChangeArrowheads="1"/>
            </p:cNvSpPr>
            <p:nvPr/>
          </p:nvSpPr>
          <p:spPr bwMode="auto">
            <a:xfrm>
              <a:off x="1173433" y="2847030"/>
              <a:ext cx="1162818" cy="47513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667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  <a:sym typeface="Impact" pitchFamily="34" charset="0"/>
                </a:rPr>
                <a:t>内容说明</a:t>
              </a:r>
              <a:endParaRPr lang="en-US" altLang="zh-CN" sz="2667" b="1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42040" y="1942848"/>
            <a:ext cx="2627563" cy="2640799"/>
            <a:chOff x="4531530" y="1457136"/>
            <a:chExt cx="1970672" cy="1980599"/>
          </a:xfrm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4531530" y="1457136"/>
              <a:ext cx="1970672" cy="1980599"/>
            </a:xfrm>
            <a:custGeom>
              <a:avLst/>
              <a:gdLst>
                <a:gd name="T0" fmla="*/ 104 w 1588"/>
                <a:gd name="T1" fmla="*/ 1596 h 1596"/>
                <a:gd name="T2" fmla="*/ 1482 w 1588"/>
                <a:gd name="T3" fmla="*/ 1596 h 1596"/>
                <a:gd name="T4" fmla="*/ 1482 w 1588"/>
                <a:gd name="T5" fmla="*/ 1596 h 1596"/>
                <a:gd name="T6" fmla="*/ 1498 w 1588"/>
                <a:gd name="T7" fmla="*/ 1596 h 1596"/>
                <a:gd name="T8" fmla="*/ 1514 w 1588"/>
                <a:gd name="T9" fmla="*/ 1594 h 1596"/>
                <a:gd name="T10" fmla="*/ 1526 w 1588"/>
                <a:gd name="T11" fmla="*/ 1590 h 1596"/>
                <a:gd name="T12" fmla="*/ 1540 w 1588"/>
                <a:gd name="T13" fmla="*/ 1584 h 1596"/>
                <a:gd name="T14" fmla="*/ 1550 w 1588"/>
                <a:gd name="T15" fmla="*/ 1578 h 1596"/>
                <a:gd name="T16" fmla="*/ 1560 w 1588"/>
                <a:gd name="T17" fmla="*/ 1570 h 1596"/>
                <a:gd name="T18" fmla="*/ 1568 w 1588"/>
                <a:gd name="T19" fmla="*/ 1562 h 1596"/>
                <a:gd name="T20" fmla="*/ 1576 w 1588"/>
                <a:gd name="T21" fmla="*/ 1552 h 1596"/>
                <a:gd name="T22" fmla="*/ 1580 w 1588"/>
                <a:gd name="T23" fmla="*/ 1540 h 1596"/>
                <a:gd name="T24" fmla="*/ 1584 w 1588"/>
                <a:gd name="T25" fmla="*/ 1528 h 1596"/>
                <a:gd name="T26" fmla="*/ 1586 w 1588"/>
                <a:gd name="T27" fmla="*/ 1516 h 1596"/>
                <a:gd name="T28" fmla="*/ 1588 w 1588"/>
                <a:gd name="T29" fmla="*/ 1504 h 1596"/>
                <a:gd name="T30" fmla="*/ 1586 w 1588"/>
                <a:gd name="T31" fmla="*/ 1490 h 1596"/>
                <a:gd name="T32" fmla="*/ 1584 w 1588"/>
                <a:gd name="T33" fmla="*/ 1476 h 1596"/>
                <a:gd name="T34" fmla="*/ 1578 w 1588"/>
                <a:gd name="T35" fmla="*/ 1462 h 1596"/>
                <a:gd name="T36" fmla="*/ 1572 w 1588"/>
                <a:gd name="T37" fmla="*/ 1446 h 1596"/>
                <a:gd name="T38" fmla="*/ 872 w 1588"/>
                <a:gd name="T39" fmla="*/ 58 h 1596"/>
                <a:gd name="T40" fmla="*/ 872 w 1588"/>
                <a:gd name="T41" fmla="*/ 58 h 1596"/>
                <a:gd name="T42" fmla="*/ 866 w 1588"/>
                <a:gd name="T43" fmla="*/ 44 h 1596"/>
                <a:gd name="T44" fmla="*/ 856 w 1588"/>
                <a:gd name="T45" fmla="*/ 32 h 1596"/>
                <a:gd name="T46" fmla="*/ 848 w 1588"/>
                <a:gd name="T47" fmla="*/ 22 h 1596"/>
                <a:gd name="T48" fmla="*/ 838 w 1588"/>
                <a:gd name="T49" fmla="*/ 14 h 1596"/>
                <a:gd name="T50" fmla="*/ 830 w 1588"/>
                <a:gd name="T51" fmla="*/ 8 h 1596"/>
                <a:gd name="T52" fmla="*/ 820 w 1588"/>
                <a:gd name="T53" fmla="*/ 4 h 1596"/>
                <a:gd name="T54" fmla="*/ 808 w 1588"/>
                <a:gd name="T55" fmla="*/ 0 h 1596"/>
                <a:gd name="T56" fmla="*/ 798 w 1588"/>
                <a:gd name="T57" fmla="*/ 0 h 1596"/>
                <a:gd name="T58" fmla="*/ 788 w 1588"/>
                <a:gd name="T59" fmla="*/ 0 h 1596"/>
                <a:gd name="T60" fmla="*/ 778 w 1588"/>
                <a:gd name="T61" fmla="*/ 4 h 1596"/>
                <a:gd name="T62" fmla="*/ 768 w 1588"/>
                <a:gd name="T63" fmla="*/ 8 h 1596"/>
                <a:gd name="T64" fmla="*/ 758 w 1588"/>
                <a:gd name="T65" fmla="*/ 14 h 1596"/>
                <a:gd name="T66" fmla="*/ 748 w 1588"/>
                <a:gd name="T67" fmla="*/ 22 h 1596"/>
                <a:gd name="T68" fmla="*/ 740 w 1588"/>
                <a:gd name="T69" fmla="*/ 32 h 1596"/>
                <a:gd name="T70" fmla="*/ 730 w 1588"/>
                <a:gd name="T71" fmla="*/ 44 h 1596"/>
                <a:gd name="T72" fmla="*/ 722 w 1588"/>
                <a:gd name="T73" fmla="*/ 58 h 1596"/>
                <a:gd name="T74" fmla="*/ 14 w 1588"/>
                <a:gd name="T75" fmla="*/ 1456 h 1596"/>
                <a:gd name="T76" fmla="*/ 14 w 1588"/>
                <a:gd name="T77" fmla="*/ 1456 h 1596"/>
                <a:gd name="T78" fmla="*/ 8 w 1588"/>
                <a:gd name="T79" fmla="*/ 1472 h 1596"/>
                <a:gd name="T80" fmla="*/ 4 w 1588"/>
                <a:gd name="T81" fmla="*/ 1486 h 1596"/>
                <a:gd name="T82" fmla="*/ 0 w 1588"/>
                <a:gd name="T83" fmla="*/ 1500 h 1596"/>
                <a:gd name="T84" fmla="*/ 0 w 1588"/>
                <a:gd name="T85" fmla="*/ 1512 h 1596"/>
                <a:gd name="T86" fmla="*/ 0 w 1588"/>
                <a:gd name="T87" fmla="*/ 1524 h 1596"/>
                <a:gd name="T88" fmla="*/ 2 w 1588"/>
                <a:gd name="T89" fmla="*/ 1536 h 1596"/>
                <a:gd name="T90" fmla="*/ 6 w 1588"/>
                <a:gd name="T91" fmla="*/ 1546 h 1596"/>
                <a:gd name="T92" fmla="*/ 10 w 1588"/>
                <a:gd name="T93" fmla="*/ 1556 h 1596"/>
                <a:gd name="T94" fmla="*/ 18 w 1588"/>
                <a:gd name="T95" fmla="*/ 1566 h 1596"/>
                <a:gd name="T96" fmla="*/ 26 w 1588"/>
                <a:gd name="T97" fmla="*/ 1574 h 1596"/>
                <a:gd name="T98" fmla="*/ 36 w 1588"/>
                <a:gd name="T99" fmla="*/ 1580 h 1596"/>
                <a:gd name="T100" fmla="*/ 46 w 1588"/>
                <a:gd name="T101" fmla="*/ 1586 h 1596"/>
                <a:gd name="T102" fmla="*/ 60 w 1588"/>
                <a:gd name="T103" fmla="*/ 1590 h 1596"/>
                <a:gd name="T104" fmla="*/ 74 w 1588"/>
                <a:gd name="T105" fmla="*/ 1594 h 1596"/>
                <a:gd name="T106" fmla="*/ 88 w 1588"/>
                <a:gd name="T107" fmla="*/ 1596 h 1596"/>
                <a:gd name="T108" fmla="*/ 104 w 1588"/>
                <a:gd name="T109" fmla="*/ 1596 h 1596"/>
                <a:gd name="T110" fmla="*/ 104 w 1588"/>
                <a:gd name="T111" fmla="*/ 1596 h 159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88"/>
                <a:gd name="T169" fmla="*/ 0 h 1596"/>
                <a:gd name="T170" fmla="*/ 1588 w 1588"/>
                <a:gd name="T171" fmla="*/ 1596 h 159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88" h="1596">
                  <a:moveTo>
                    <a:pt x="104" y="1596"/>
                  </a:moveTo>
                  <a:lnTo>
                    <a:pt x="1482" y="1596"/>
                  </a:lnTo>
                  <a:lnTo>
                    <a:pt x="1482" y="1596"/>
                  </a:lnTo>
                  <a:lnTo>
                    <a:pt x="1498" y="1596"/>
                  </a:lnTo>
                  <a:lnTo>
                    <a:pt x="1514" y="1594"/>
                  </a:lnTo>
                  <a:lnTo>
                    <a:pt x="1526" y="1590"/>
                  </a:lnTo>
                  <a:lnTo>
                    <a:pt x="1540" y="1584"/>
                  </a:lnTo>
                  <a:lnTo>
                    <a:pt x="1550" y="1578"/>
                  </a:lnTo>
                  <a:lnTo>
                    <a:pt x="1560" y="1570"/>
                  </a:lnTo>
                  <a:lnTo>
                    <a:pt x="1568" y="1562"/>
                  </a:lnTo>
                  <a:lnTo>
                    <a:pt x="1576" y="1552"/>
                  </a:lnTo>
                  <a:lnTo>
                    <a:pt x="1580" y="1540"/>
                  </a:lnTo>
                  <a:lnTo>
                    <a:pt x="1584" y="1528"/>
                  </a:lnTo>
                  <a:lnTo>
                    <a:pt x="1586" y="1516"/>
                  </a:lnTo>
                  <a:lnTo>
                    <a:pt x="1588" y="1504"/>
                  </a:lnTo>
                  <a:lnTo>
                    <a:pt x="1586" y="1490"/>
                  </a:lnTo>
                  <a:lnTo>
                    <a:pt x="1584" y="1476"/>
                  </a:lnTo>
                  <a:lnTo>
                    <a:pt x="1578" y="1462"/>
                  </a:lnTo>
                  <a:lnTo>
                    <a:pt x="1572" y="1446"/>
                  </a:lnTo>
                  <a:lnTo>
                    <a:pt x="872" y="58"/>
                  </a:lnTo>
                  <a:lnTo>
                    <a:pt x="872" y="58"/>
                  </a:lnTo>
                  <a:lnTo>
                    <a:pt x="866" y="44"/>
                  </a:lnTo>
                  <a:lnTo>
                    <a:pt x="856" y="32"/>
                  </a:lnTo>
                  <a:lnTo>
                    <a:pt x="848" y="22"/>
                  </a:lnTo>
                  <a:lnTo>
                    <a:pt x="838" y="14"/>
                  </a:lnTo>
                  <a:lnTo>
                    <a:pt x="830" y="8"/>
                  </a:lnTo>
                  <a:lnTo>
                    <a:pt x="820" y="4"/>
                  </a:lnTo>
                  <a:lnTo>
                    <a:pt x="808" y="0"/>
                  </a:lnTo>
                  <a:lnTo>
                    <a:pt x="798" y="0"/>
                  </a:lnTo>
                  <a:lnTo>
                    <a:pt x="788" y="0"/>
                  </a:lnTo>
                  <a:lnTo>
                    <a:pt x="778" y="4"/>
                  </a:lnTo>
                  <a:lnTo>
                    <a:pt x="768" y="8"/>
                  </a:lnTo>
                  <a:lnTo>
                    <a:pt x="758" y="14"/>
                  </a:lnTo>
                  <a:lnTo>
                    <a:pt x="748" y="22"/>
                  </a:lnTo>
                  <a:lnTo>
                    <a:pt x="740" y="32"/>
                  </a:lnTo>
                  <a:lnTo>
                    <a:pt x="730" y="44"/>
                  </a:lnTo>
                  <a:lnTo>
                    <a:pt x="722" y="58"/>
                  </a:lnTo>
                  <a:lnTo>
                    <a:pt x="14" y="1456"/>
                  </a:lnTo>
                  <a:lnTo>
                    <a:pt x="14" y="1456"/>
                  </a:lnTo>
                  <a:lnTo>
                    <a:pt x="8" y="1472"/>
                  </a:lnTo>
                  <a:lnTo>
                    <a:pt x="4" y="1486"/>
                  </a:lnTo>
                  <a:lnTo>
                    <a:pt x="0" y="1500"/>
                  </a:lnTo>
                  <a:lnTo>
                    <a:pt x="0" y="1512"/>
                  </a:lnTo>
                  <a:lnTo>
                    <a:pt x="0" y="1524"/>
                  </a:lnTo>
                  <a:lnTo>
                    <a:pt x="2" y="1536"/>
                  </a:lnTo>
                  <a:lnTo>
                    <a:pt x="6" y="1546"/>
                  </a:lnTo>
                  <a:lnTo>
                    <a:pt x="10" y="1556"/>
                  </a:lnTo>
                  <a:lnTo>
                    <a:pt x="18" y="1566"/>
                  </a:lnTo>
                  <a:lnTo>
                    <a:pt x="26" y="1574"/>
                  </a:lnTo>
                  <a:lnTo>
                    <a:pt x="36" y="1580"/>
                  </a:lnTo>
                  <a:lnTo>
                    <a:pt x="46" y="1586"/>
                  </a:lnTo>
                  <a:lnTo>
                    <a:pt x="60" y="1590"/>
                  </a:lnTo>
                  <a:lnTo>
                    <a:pt x="74" y="1594"/>
                  </a:lnTo>
                  <a:lnTo>
                    <a:pt x="88" y="1596"/>
                  </a:lnTo>
                  <a:lnTo>
                    <a:pt x="104" y="1596"/>
                  </a:lnTo>
                  <a:lnTo>
                    <a:pt x="104" y="159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</p:txBody>
        </p:sp>
        <p:sp>
          <p:nvSpPr>
            <p:cNvPr id="9" name="文本框 17"/>
            <p:cNvSpPr>
              <a:spLocks noChangeArrowheads="1"/>
            </p:cNvSpPr>
            <p:nvPr/>
          </p:nvSpPr>
          <p:spPr bwMode="auto">
            <a:xfrm>
              <a:off x="5148064" y="2221578"/>
              <a:ext cx="723489" cy="530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4000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03</a:t>
              </a:r>
              <a:endPara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0" name="直接连接符 19"/>
            <p:cNvSpPr>
              <a:spLocks noChangeShapeType="1"/>
            </p:cNvSpPr>
            <p:nvPr/>
          </p:nvSpPr>
          <p:spPr bwMode="auto">
            <a:xfrm>
              <a:off x="4943534" y="2865645"/>
              <a:ext cx="1209952" cy="1241"/>
            </a:xfrm>
            <a:prstGeom prst="line">
              <a:avLst/>
            </a:prstGeom>
            <a:noFill/>
            <a:ln w="12700" cap="flat" cmpd="sng">
              <a:solidFill>
                <a:srgbClr val="3F3F3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20"/>
            <p:cNvSpPr>
              <a:spLocks noChangeArrowheads="1"/>
            </p:cNvSpPr>
            <p:nvPr/>
          </p:nvSpPr>
          <p:spPr bwMode="auto">
            <a:xfrm>
              <a:off x="4981993" y="2847030"/>
              <a:ext cx="1162818" cy="475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667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  <a:sym typeface="Impact" pitchFamily="34" charset="0"/>
                </a:rPr>
                <a:t>内容说明</a:t>
              </a:r>
              <a:endParaRPr lang="en-US" altLang="zh-CN" sz="2667" b="1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503712" y="2717218"/>
            <a:ext cx="2611016" cy="2644108"/>
            <a:chOff x="2627784" y="2037913"/>
            <a:chExt cx="1958262" cy="1983081"/>
          </a:xfrm>
        </p:grpSpPr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2627784" y="2037913"/>
              <a:ext cx="1958262" cy="1983081"/>
            </a:xfrm>
            <a:custGeom>
              <a:avLst/>
              <a:gdLst>
                <a:gd name="T0" fmla="*/ 1472 w 1578"/>
                <a:gd name="T1" fmla="*/ 0 h 1598"/>
                <a:gd name="T2" fmla="*/ 104 w 1578"/>
                <a:gd name="T3" fmla="*/ 0 h 1598"/>
                <a:gd name="T4" fmla="*/ 104 w 1578"/>
                <a:gd name="T5" fmla="*/ 0 h 1598"/>
                <a:gd name="T6" fmla="*/ 88 w 1578"/>
                <a:gd name="T7" fmla="*/ 2 h 1598"/>
                <a:gd name="T8" fmla="*/ 74 w 1578"/>
                <a:gd name="T9" fmla="*/ 4 h 1598"/>
                <a:gd name="T10" fmla="*/ 60 w 1578"/>
                <a:gd name="T11" fmla="*/ 8 h 1598"/>
                <a:gd name="T12" fmla="*/ 48 w 1578"/>
                <a:gd name="T13" fmla="*/ 12 h 1598"/>
                <a:gd name="T14" fmla="*/ 36 w 1578"/>
                <a:gd name="T15" fmla="*/ 18 h 1598"/>
                <a:gd name="T16" fmla="*/ 26 w 1578"/>
                <a:gd name="T17" fmla="*/ 26 h 1598"/>
                <a:gd name="T18" fmla="*/ 18 w 1578"/>
                <a:gd name="T19" fmla="*/ 36 h 1598"/>
                <a:gd name="T20" fmla="*/ 12 w 1578"/>
                <a:gd name="T21" fmla="*/ 46 h 1598"/>
                <a:gd name="T22" fmla="*/ 6 w 1578"/>
                <a:gd name="T23" fmla="*/ 56 h 1598"/>
                <a:gd name="T24" fmla="*/ 2 w 1578"/>
                <a:gd name="T25" fmla="*/ 68 h 1598"/>
                <a:gd name="T26" fmla="*/ 0 w 1578"/>
                <a:gd name="T27" fmla="*/ 80 h 1598"/>
                <a:gd name="T28" fmla="*/ 0 w 1578"/>
                <a:gd name="T29" fmla="*/ 94 h 1598"/>
                <a:gd name="T30" fmla="*/ 0 w 1578"/>
                <a:gd name="T31" fmla="*/ 106 h 1598"/>
                <a:gd name="T32" fmla="*/ 4 w 1578"/>
                <a:gd name="T33" fmla="*/ 120 h 1598"/>
                <a:gd name="T34" fmla="*/ 8 w 1578"/>
                <a:gd name="T35" fmla="*/ 136 h 1598"/>
                <a:gd name="T36" fmla="*/ 14 w 1578"/>
                <a:gd name="T37" fmla="*/ 150 h 1598"/>
                <a:gd name="T38" fmla="*/ 714 w 1578"/>
                <a:gd name="T39" fmla="*/ 1538 h 1598"/>
                <a:gd name="T40" fmla="*/ 714 w 1578"/>
                <a:gd name="T41" fmla="*/ 1538 h 1598"/>
                <a:gd name="T42" fmla="*/ 722 w 1578"/>
                <a:gd name="T43" fmla="*/ 1552 h 1598"/>
                <a:gd name="T44" fmla="*/ 730 w 1578"/>
                <a:gd name="T45" fmla="*/ 1564 h 1598"/>
                <a:gd name="T46" fmla="*/ 738 w 1578"/>
                <a:gd name="T47" fmla="*/ 1574 h 1598"/>
                <a:gd name="T48" fmla="*/ 748 w 1578"/>
                <a:gd name="T49" fmla="*/ 1582 h 1598"/>
                <a:gd name="T50" fmla="*/ 758 w 1578"/>
                <a:gd name="T51" fmla="*/ 1588 h 1598"/>
                <a:gd name="T52" fmla="*/ 768 w 1578"/>
                <a:gd name="T53" fmla="*/ 1594 h 1598"/>
                <a:gd name="T54" fmla="*/ 778 w 1578"/>
                <a:gd name="T55" fmla="*/ 1596 h 1598"/>
                <a:gd name="T56" fmla="*/ 788 w 1578"/>
                <a:gd name="T57" fmla="*/ 1598 h 1598"/>
                <a:gd name="T58" fmla="*/ 800 w 1578"/>
                <a:gd name="T59" fmla="*/ 1596 h 1598"/>
                <a:gd name="T60" fmla="*/ 810 w 1578"/>
                <a:gd name="T61" fmla="*/ 1594 h 1598"/>
                <a:gd name="T62" fmla="*/ 820 w 1578"/>
                <a:gd name="T63" fmla="*/ 1588 h 1598"/>
                <a:gd name="T64" fmla="*/ 830 w 1578"/>
                <a:gd name="T65" fmla="*/ 1582 h 1598"/>
                <a:gd name="T66" fmla="*/ 838 w 1578"/>
                <a:gd name="T67" fmla="*/ 1574 h 1598"/>
                <a:gd name="T68" fmla="*/ 848 w 1578"/>
                <a:gd name="T69" fmla="*/ 1564 h 1598"/>
                <a:gd name="T70" fmla="*/ 856 w 1578"/>
                <a:gd name="T71" fmla="*/ 1552 h 1598"/>
                <a:gd name="T72" fmla="*/ 864 w 1578"/>
                <a:gd name="T73" fmla="*/ 1538 h 1598"/>
                <a:gd name="T74" fmla="*/ 1564 w 1578"/>
                <a:gd name="T75" fmla="*/ 140 h 1598"/>
                <a:gd name="T76" fmla="*/ 1564 w 1578"/>
                <a:gd name="T77" fmla="*/ 140 h 1598"/>
                <a:gd name="T78" fmla="*/ 1570 w 1578"/>
                <a:gd name="T79" fmla="*/ 126 h 1598"/>
                <a:gd name="T80" fmla="*/ 1574 w 1578"/>
                <a:gd name="T81" fmla="*/ 112 h 1598"/>
                <a:gd name="T82" fmla="*/ 1578 w 1578"/>
                <a:gd name="T83" fmla="*/ 98 h 1598"/>
                <a:gd name="T84" fmla="*/ 1578 w 1578"/>
                <a:gd name="T85" fmla="*/ 84 h 1598"/>
                <a:gd name="T86" fmla="*/ 1578 w 1578"/>
                <a:gd name="T87" fmla="*/ 72 h 1598"/>
                <a:gd name="T88" fmla="*/ 1576 w 1578"/>
                <a:gd name="T89" fmla="*/ 60 h 1598"/>
                <a:gd name="T90" fmla="*/ 1572 w 1578"/>
                <a:gd name="T91" fmla="*/ 50 h 1598"/>
                <a:gd name="T92" fmla="*/ 1566 w 1578"/>
                <a:gd name="T93" fmla="*/ 40 h 1598"/>
                <a:gd name="T94" fmla="*/ 1560 w 1578"/>
                <a:gd name="T95" fmla="*/ 32 h 1598"/>
                <a:gd name="T96" fmla="*/ 1552 w 1578"/>
                <a:gd name="T97" fmla="*/ 24 h 1598"/>
                <a:gd name="T98" fmla="*/ 1542 w 1578"/>
                <a:gd name="T99" fmla="*/ 16 h 1598"/>
                <a:gd name="T100" fmla="*/ 1530 w 1578"/>
                <a:gd name="T101" fmla="*/ 10 h 1598"/>
                <a:gd name="T102" fmla="*/ 1518 w 1578"/>
                <a:gd name="T103" fmla="*/ 6 h 1598"/>
                <a:gd name="T104" fmla="*/ 1504 w 1578"/>
                <a:gd name="T105" fmla="*/ 4 h 1598"/>
                <a:gd name="T106" fmla="*/ 1490 w 1578"/>
                <a:gd name="T107" fmla="*/ 0 h 1598"/>
                <a:gd name="T108" fmla="*/ 1472 w 1578"/>
                <a:gd name="T109" fmla="*/ 0 h 1598"/>
                <a:gd name="T110" fmla="*/ 1472 w 1578"/>
                <a:gd name="T111" fmla="*/ 0 h 159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78"/>
                <a:gd name="T169" fmla="*/ 0 h 1598"/>
                <a:gd name="T170" fmla="*/ 1578 w 1578"/>
                <a:gd name="T171" fmla="*/ 1598 h 159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78" h="1598">
                  <a:moveTo>
                    <a:pt x="1472" y="0"/>
                  </a:moveTo>
                  <a:lnTo>
                    <a:pt x="104" y="0"/>
                  </a:lnTo>
                  <a:lnTo>
                    <a:pt x="104" y="0"/>
                  </a:lnTo>
                  <a:lnTo>
                    <a:pt x="88" y="2"/>
                  </a:lnTo>
                  <a:lnTo>
                    <a:pt x="74" y="4"/>
                  </a:lnTo>
                  <a:lnTo>
                    <a:pt x="60" y="8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2" y="46"/>
                  </a:lnTo>
                  <a:lnTo>
                    <a:pt x="6" y="56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4"/>
                  </a:lnTo>
                  <a:lnTo>
                    <a:pt x="0" y="106"/>
                  </a:lnTo>
                  <a:lnTo>
                    <a:pt x="4" y="120"/>
                  </a:lnTo>
                  <a:lnTo>
                    <a:pt x="8" y="136"/>
                  </a:lnTo>
                  <a:lnTo>
                    <a:pt x="14" y="150"/>
                  </a:lnTo>
                  <a:lnTo>
                    <a:pt x="714" y="1538"/>
                  </a:lnTo>
                  <a:lnTo>
                    <a:pt x="714" y="1538"/>
                  </a:lnTo>
                  <a:lnTo>
                    <a:pt x="722" y="1552"/>
                  </a:lnTo>
                  <a:lnTo>
                    <a:pt x="730" y="1564"/>
                  </a:lnTo>
                  <a:lnTo>
                    <a:pt x="738" y="1574"/>
                  </a:lnTo>
                  <a:lnTo>
                    <a:pt x="748" y="1582"/>
                  </a:lnTo>
                  <a:lnTo>
                    <a:pt x="758" y="1588"/>
                  </a:lnTo>
                  <a:lnTo>
                    <a:pt x="768" y="1594"/>
                  </a:lnTo>
                  <a:lnTo>
                    <a:pt x="778" y="1596"/>
                  </a:lnTo>
                  <a:lnTo>
                    <a:pt x="788" y="1598"/>
                  </a:lnTo>
                  <a:lnTo>
                    <a:pt x="800" y="1596"/>
                  </a:lnTo>
                  <a:lnTo>
                    <a:pt x="810" y="1594"/>
                  </a:lnTo>
                  <a:lnTo>
                    <a:pt x="820" y="1588"/>
                  </a:lnTo>
                  <a:lnTo>
                    <a:pt x="830" y="1582"/>
                  </a:lnTo>
                  <a:lnTo>
                    <a:pt x="838" y="1574"/>
                  </a:lnTo>
                  <a:lnTo>
                    <a:pt x="848" y="1564"/>
                  </a:lnTo>
                  <a:lnTo>
                    <a:pt x="856" y="1552"/>
                  </a:lnTo>
                  <a:lnTo>
                    <a:pt x="864" y="1538"/>
                  </a:lnTo>
                  <a:lnTo>
                    <a:pt x="1564" y="140"/>
                  </a:lnTo>
                  <a:lnTo>
                    <a:pt x="1564" y="140"/>
                  </a:lnTo>
                  <a:lnTo>
                    <a:pt x="1570" y="126"/>
                  </a:lnTo>
                  <a:lnTo>
                    <a:pt x="1574" y="112"/>
                  </a:lnTo>
                  <a:lnTo>
                    <a:pt x="1578" y="98"/>
                  </a:lnTo>
                  <a:lnTo>
                    <a:pt x="1578" y="84"/>
                  </a:lnTo>
                  <a:lnTo>
                    <a:pt x="1578" y="72"/>
                  </a:lnTo>
                  <a:lnTo>
                    <a:pt x="1576" y="60"/>
                  </a:lnTo>
                  <a:lnTo>
                    <a:pt x="1572" y="50"/>
                  </a:lnTo>
                  <a:lnTo>
                    <a:pt x="1566" y="40"/>
                  </a:lnTo>
                  <a:lnTo>
                    <a:pt x="1560" y="32"/>
                  </a:lnTo>
                  <a:lnTo>
                    <a:pt x="1552" y="24"/>
                  </a:lnTo>
                  <a:lnTo>
                    <a:pt x="1542" y="16"/>
                  </a:lnTo>
                  <a:lnTo>
                    <a:pt x="1530" y="10"/>
                  </a:lnTo>
                  <a:lnTo>
                    <a:pt x="1518" y="6"/>
                  </a:lnTo>
                  <a:lnTo>
                    <a:pt x="1504" y="4"/>
                  </a:lnTo>
                  <a:lnTo>
                    <a:pt x="1490" y="0"/>
                  </a:lnTo>
                  <a:lnTo>
                    <a:pt x="1472" y="0"/>
                  </a:lnTo>
                  <a:lnTo>
                    <a:pt x="1472" y="0"/>
                  </a:lnTo>
                  <a:close/>
                </a:path>
              </a:pathLst>
            </a:custGeom>
            <a:noFill/>
            <a:ln w="19050">
              <a:solidFill>
                <a:srgbClr val="3F3F3F"/>
              </a:solidFill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</p:txBody>
        </p:sp>
        <p:sp>
          <p:nvSpPr>
            <p:cNvPr id="14" name="文本框 21"/>
            <p:cNvSpPr>
              <a:spLocks noChangeArrowheads="1"/>
            </p:cNvSpPr>
            <p:nvPr/>
          </p:nvSpPr>
          <p:spPr bwMode="auto">
            <a:xfrm>
              <a:off x="3200439" y="2082588"/>
              <a:ext cx="723489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4000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02</a:t>
              </a:r>
              <a:endPara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5" name="直接连接符 23"/>
            <p:cNvSpPr>
              <a:spLocks noChangeShapeType="1"/>
            </p:cNvSpPr>
            <p:nvPr/>
          </p:nvSpPr>
          <p:spPr bwMode="auto">
            <a:xfrm>
              <a:off x="2991476" y="2695631"/>
              <a:ext cx="1209953" cy="0"/>
            </a:xfrm>
            <a:prstGeom prst="line">
              <a:avLst/>
            </a:prstGeom>
            <a:noFill/>
            <a:ln w="12700" cap="flat" cmpd="sng">
              <a:solidFill>
                <a:srgbClr val="3F3F3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24"/>
            <p:cNvSpPr>
              <a:spLocks noChangeArrowheads="1"/>
            </p:cNvSpPr>
            <p:nvPr/>
          </p:nvSpPr>
          <p:spPr bwMode="auto">
            <a:xfrm>
              <a:off x="3286016" y="2761403"/>
              <a:ext cx="650659" cy="684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667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  <a:sym typeface="Impact" pitchFamily="34" charset="0"/>
                </a:rPr>
                <a:t>内容</a:t>
              </a:r>
              <a:endParaRPr lang="en-US" altLang="zh-CN" sz="2667" b="1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667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  <a:sym typeface="Impact" pitchFamily="34" charset="0"/>
                </a:rPr>
                <a:t>说明</a:t>
              </a:r>
              <a:endParaRPr lang="en-US" altLang="zh-CN" sz="2667" b="1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58952" y="2717218"/>
            <a:ext cx="2617635" cy="2644108"/>
            <a:chOff x="6569214" y="2037913"/>
            <a:chExt cx="1963226" cy="1983081"/>
          </a:xfrm>
        </p:grpSpPr>
        <p:sp>
          <p:nvSpPr>
            <p:cNvPr id="18" name="Freeform 8"/>
            <p:cNvSpPr>
              <a:spLocks noChangeArrowheads="1"/>
            </p:cNvSpPr>
            <p:nvPr/>
          </p:nvSpPr>
          <p:spPr bwMode="auto">
            <a:xfrm>
              <a:off x="6569214" y="2037913"/>
              <a:ext cx="1963226" cy="1983081"/>
            </a:xfrm>
            <a:custGeom>
              <a:avLst/>
              <a:gdLst>
                <a:gd name="T0" fmla="*/ 1476 w 1582"/>
                <a:gd name="T1" fmla="*/ 0 h 1598"/>
                <a:gd name="T2" fmla="*/ 98 w 1582"/>
                <a:gd name="T3" fmla="*/ 0 h 1598"/>
                <a:gd name="T4" fmla="*/ 98 w 1582"/>
                <a:gd name="T5" fmla="*/ 0 h 1598"/>
                <a:gd name="T6" fmla="*/ 84 w 1582"/>
                <a:gd name="T7" fmla="*/ 2 h 1598"/>
                <a:gd name="T8" fmla="*/ 70 w 1582"/>
                <a:gd name="T9" fmla="*/ 4 h 1598"/>
                <a:gd name="T10" fmla="*/ 58 w 1582"/>
                <a:gd name="T11" fmla="*/ 8 h 1598"/>
                <a:gd name="T12" fmla="*/ 46 w 1582"/>
                <a:gd name="T13" fmla="*/ 12 h 1598"/>
                <a:gd name="T14" fmla="*/ 36 w 1582"/>
                <a:gd name="T15" fmla="*/ 18 h 1598"/>
                <a:gd name="T16" fmla="*/ 26 w 1582"/>
                <a:gd name="T17" fmla="*/ 26 h 1598"/>
                <a:gd name="T18" fmla="*/ 18 w 1582"/>
                <a:gd name="T19" fmla="*/ 36 h 1598"/>
                <a:gd name="T20" fmla="*/ 10 w 1582"/>
                <a:gd name="T21" fmla="*/ 46 h 1598"/>
                <a:gd name="T22" fmla="*/ 6 w 1582"/>
                <a:gd name="T23" fmla="*/ 56 h 1598"/>
                <a:gd name="T24" fmla="*/ 2 w 1582"/>
                <a:gd name="T25" fmla="*/ 68 h 1598"/>
                <a:gd name="T26" fmla="*/ 0 w 1582"/>
                <a:gd name="T27" fmla="*/ 80 h 1598"/>
                <a:gd name="T28" fmla="*/ 0 w 1582"/>
                <a:gd name="T29" fmla="*/ 94 h 1598"/>
                <a:gd name="T30" fmla="*/ 2 w 1582"/>
                <a:gd name="T31" fmla="*/ 106 h 1598"/>
                <a:gd name="T32" fmla="*/ 6 w 1582"/>
                <a:gd name="T33" fmla="*/ 120 h 1598"/>
                <a:gd name="T34" fmla="*/ 12 w 1582"/>
                <a:gd name="T35" fmla="*/ 136 h 1598"/>
                <a:gd name="T36" fmla="*/ 20 w 1582"/>
                <a:gd name="T37" fmla="*/ 150 h 1598"/>
                <a:gd name="T38" fmla="*/ 720 w 1582"/>
                <a:gd name="T39" fmla="*/ 1538 h 1598"/>
                <a:gd name="T40" fmla="*/ 720 w 1582"/>
                <a:gd name="T41" fmla="*/ 1538 h 1598"/>
                <a:gd name="T42" fmla="*/ 726 w 1582"/>
                <a:gd name="T43" fmla="*/ 1552 h 1598"/>
                <a:gd name="T44" fmla="*/ 734 w 1582"/>
                <a:gd name="T45" fmla="*/ 1564 h 1598"/>
                <a:gd name="T46" fmla="*/ 744 w 1582"/>
                <a:gd name="T47" fmla="*/ 1574 h 1598"/>
                <a:gd name="T48" fmla="*/ 752 w 1582"/>
                <a:gd name="T49" fmla="*/ 1582 h 1598"/>
                <a:gd name="T50" fmla="*/ 760 w 1582"/>
                <a:gd name="T51" fmla="*/ 1588 h 1598"/>
                <a:gd name="T52" fmla="*/ 770 w 1582"/>
                <a:gd name="T53" fmla="*/ 1594 h 1598"/>
                <a:gd name="T54" fmla="*/ 780 w 1582"/>
                <a:gd name="T55" fmla="*/ 1596 h 1598"/>
                <a:gd name="T56" fmla="*/ 788 w 1582"/>
                <a:gd name="T57" fmla="*/ 1598 h 1598"/>
                <a:gd name="T58" fmla="*/ 798 w 1582"/>
                <a:gd name="T59" fmla="*/ 1596 h 1598"/>
                <a:gd name="T60" fmla="*/ 808 w 1582"/>
                <a:gd name="T61" fmla="*/ 1594 h 1598"/>
                <a:gd name="T62" fmla="*/ 816 w 1582"/>
                <a:gd name="T63" fmla="*/ 1588 h 1598"/>
                <a:gd name="T64" fmla="*/ 826 w 1582"/>
                <a:gd name="T65" fmla="*/ 1582 h 1598"/>
                <a:gd name="T66" fmla="*/ 834 w 1582"/>
                <a:gd name="T67" fmla="*/ 1574 h 1598"/>
                <a:gd name="T68" fmla="*/ 842 w 1582"/>
                <a:gd name="T69" fmla="*/ 1564 h 1598"/>
                <a:gd name="T70" fmla="*/ 850 w 1582"/>
                <a:gd name="T71" fmla="*/ 1552 h 1598"/>
                <a:gd name="T72" fmla="*/ 858 w 1582"/>
                <a:gd name="T73" fmla="*/ 1538 h 1598"/>
                <a:gd name="T74" fmla="*/ 1566 w 1582"/>
                <a:gd name="T75" fmla="*/ 140 h 1598"/>
                <a:gd name="T76" fmla="*/ 1566 w 1582"/>
                <a:gd name="T77" fmla="*/ 140 h 1598"/>
                <a:gd name="T78" fmla="*/ 1572 w 1582"/>
                <a:gd name="T79" fmla="*/ 126 h 1598"/>
                <a:gd name="T80" fmla="*/ 1578 w 1582"/>
                <a:gd name="T81" fmla="*/ 112 h 1598"/>
                <a:gd name="T82" fmla="*/ 1580 w 1582"/>
                <a:gd name="T83" fmla="*/ 98 h 1598"/>
                <a:gd name="T84" fmla="*/ 1582 w 1582"/>
                <a:gd name="T85" fmla="*/ 84 h 1598"/>
                <a:gd name="T86" fmla="*/ 1582 w 1582"/>
                <a:gd name="T87" fmla="*/ 72 h 1598"/>
                <a:gd name="T88" fmla="*/ 1578 w 1582"/>
                <a:gd name="T89" fmla="*/ 60 h 1598"/>
                <a:gd name="T90" fmla="*/ 1576 w 1582"/>
                <a:gd name="T91" fmla="*/ 50 h 1598"/>
                <a:gd name="T92" fmla="*/ 1570 w 1582"/>
                <a:gd name="T93" fmla="*/ 40 h 1598"/>
                <a:gd name="T94" fmla="*/ 1564 w 1582"/>
                <a:gd name="T95" fmla="*/ 32 h 1598"/>
                <a:gd name="T96" fmla="*/ 1554 w 1582"/>
                <a:gd name="T97" fmla="*/ 24 h 1598"/>
                <a:gd name="T98" fmla="*/ 1546 w 1582"/>
                <a:gd name="T99" fmla="*/ 16 h 1598"/>
                <a:gd name="T100" fmla="*/ 1534 w 1582"/>
                <a:gd name="T101" fmla="*/ 10 h 1598"/>
                <a:gd name="T102" fmla="*/ 1522 w 1582"/>
                <a:gd name="T103" fmla="*/ 6 h 1598"/>
                <a:gd name="T104" fmla="*/ 1508 w 1582"/>
                <a:gd name="T105" fmla="*/ 4 h 1598"/>
                <a:gd name="T106" fmla="*/ 1492 w 1582"/>
                <a:gd name="T107" fmla="*/ 0 h 1598"/>
                <a:gd name="T108" fmla="*/ 1476 w 1582"/>
                <a:gd name="T109" fmla="*/ 0 h 1598"/>
                <a:gd name="T110" fmla="*/ 1476 w 1582"/>
                <a:gd name="T111" fmla="*/ 0 h 159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582"/>
                <a:gd name="T169" fmla="*/ 0 h 1598"/>
                <a:gd name="T170" fmla="*/ 1582 w 1582"/>
                <a:gd name="T171" fmla="*/ 1598 h 159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582" h="1598">
                  <a:moveTo>
                    <a:pt x="1476" y="0"/>
                  </a:moveTo>
                  <a:lnTo>
                    <a:pt x="98" y="0"/>
                  </a:lnTo>
                  <a:lnTo>
                    <a:pt x="98" y="0"/>
                  </a:lnTo>
                  <a:lnTo>
                    <a:pt x="84" y="2"/>
                  </a:lnTo>
                  <a:lnTo>
                    <a:pt x="70" y="4"/>
                  </a:lnTo>
                  <a:lnTo>
                    <a:pt x="58" y="8"/>
                  </a:lnTo>
                  <a:lnTo>
                    <a:pt x="46" y="12"/>
                  </a:lnTo>
                  <a:lnTo>
                    <a:pt x="36" y="18"/>
                  </a:lnTo>
                  <a:lnTo>
                    <a:pt x="26" y="26"/>
                  </a:lnTo>
                  <a:lnTo>
                    <a:pt x="18" y="36"/>
                  </a:lnTo>
                  <a:lnTo>
                    <a:pt x="10" y="46"/>
                  </a:lnTo>
                  <a:lnTo>
                    <a:pt x="6" y="56"/>
                  </a:lnTo>
                  <a:lnTo>
                    <a:pt x="2" y="68"/>
                  </a:lnTo>
                  <a:lnTo>
                    <a:pt x="0" y="80"/>
                  </a:lnTo>
                  <a:lnTo>
                    <a:pt x="0" y="94"/>
                  </a:lnTo>
                  <a:lnTo>
                    <a:pt x="2" y="106"/>
                  </a:lnTo>
                  <a:lnTo>
                    <a:pt x="6" y="120"/>
                  </a:lnTo>
                  <a:lnTo>
                    <a:pt x="12" y="136"/>
                  </a:lnTo>
                  <a:lnTo>
                    <a:pt x="20" y="150"/>
                  </a:lnTo>
                  <a:lnTo>
                    <a:pt x="720" y="1538"/>
                  </a:lnTo>
                  <a:lnTo>
                    <a:pt x="720" y="1538"/>
                  </a:lnTo>
                  <a:lnTo>
                    <a:pt x="726" y="1552"/>
                  </a:lnTo>
                  <a:lnTo>
                    <a:pt x="734" y="1564"/>
                  </a:lnTo>
                  <a:lnTo>
                    <a:pt x="744" y="1574"/>
                  </a:lnTo>
                  <a:lnTo>
                    <a:pt x="752" y="1582"/>
                  </a:lnTo>
                  <a:lnTo>
                    <a:pt x="760" y="1588"/>
                  </a:lnTo>
                  <a:lnTo>
                    <a:pt x="770" y="1594"/>
                  </a:lnTo>
                  <a:lnTo>
                    <a:pt x="780" y="1596"/>
                  </a:lnTo>
                  <a:lnTo>
                    <a:pt x="788" y="1598"/>
                  </a:lnTo>
                  <a:lnTo>
                    <a:pt x="798" y="1596"/>
                  </a:lnTo>
                  <a:lnTo>
                    <a:pt x="808" y="1594"/>
                  </a:lnTo>
                  <a:lnTo>
                    <a:pt x="816" y="1588"/>
                  </a:lnTo>
                  <a:lnTo>
                    <a:pt x="826" y="1582"/>
                  </a:lnTo>
                  <a:lnTo>
                    <a:pt x="834" y="1574"/>
                  </a:lnTo>
                  <a:lnTo>
                    <a:pt x="842" y="1564"/>
                  </a:lnTo>
                  <a:lnTo>
                    <a:pt x="850" y="1552"/>
                  </a:lnTo>
                  <a:lnTo>
                    <a:pt x="858" y="1538"/>
                  </a:lnTo>
                  <a:lnTo>
                    <a:pt x="1566" y="140"/>
                  </a:lnTo>
                  <a:lnTo>
                    <a:pt x="1566" y="140"/>
                  </a:lnTo>
                  <a:lnTo>
                    <a:pt x="1572" y="126"/>
                  </a:lnTo>
                  <a:lnTo>
                    <a:pt x="1578" y="112"/>
                  </a:lnTo>
                  <a:lnTo>
                    <a:pt x="1580" y="98"/>
                  </a:lnTo>
                  <a:lnTo>
                    <a:pt x="1582" y="84"/>
                  </a:lnTo>
                  <a:lnTo>
                    <a:pt x="1582" y="72"/>
                  </a:lnTo>
                  <a:lnTo>
                    <a:pt x="1578" y="60"/>
                  </a:lnTo>
                  <a:lnTo>
                    <a:pt x="1576" y="50"/>
                  </a:lnTo>
                  <a:lnTo>
                    <a:pt x="1570" y="40"/>
                  </a:lnTo>
                  <a:lnTo>
                    <a:pt x="1564" y="32"/>
                  </a:lnTo>
                  <a:lnTo>
                    <a:pt x="1554" y="24"/>
                  </a:lnTo>
                  <a:lnTo>
                    <a:pt x="1546" y="16"/>
                  </a:lnTo>
                  <a:lnTo>
                    <a:pt x="1534" y="10"/>
                  </a:lnTo>
                  <a:lnTo>
                    <a:pt x="1522" y="6"/>
                  </a:lnTo>
                  <a:lnTo>
                    <a:pt x="1508" y="4"/>
                  </a:lnTo>
                  <a:lnTo>
                    <a:pt x="1492" y="0"/>
                  </a:lnTo>
                  <a:lnTo>
                    <a:pt x="1476" y="0"/>
                  </a:lnTo>
                  <a:lnTo>
                    <a:pt x="1476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endParaRPr lang="zh-CN" altLang="zh-CN" sz="240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</p:txBody>
        </p:sp>
        <p:sp>
          <p:nvSpPr>
            <p:cNvPr id="19" name="文本框 25"/>
            <p:cNvSpPr>
              <a:spLocks noChangeArrowheads="1"/>
            </p:cNvSpPr>
            <p:nvPr/>
          </p:nvSpPr>
          <p:spPr bwMode="auto">
            <a:xfrm>
              <a:off x="7160878" y="2082588"/>
              <a:ext cx="723490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en-US" altLang="zh-CN" sz="4000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04</a:t>
              </a:r>
              <a:endPara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0" name="直接连接符 27"/>
            <p:cNvSpPr>
              <a:spLocks noChangeShapeType="1"/>
            </p:cNvSpPr>
            <p:nvPr/>
          </p:nvSpPr>
          <p:spPr bwMode="auto">
            <a:xfrm>
              <a:off x="6909242" y="2695631"/>
              <a:ext cx="1209952" cy="0"/>
            </a:xfrm>
            <a:prstGeom prst="line">
              <a:avLst/>
            </a:prstGeom>
            <a:noFill/>
            <a:ln w="12700" cap="flat" cmpd="sng">
              <a:solidFill>
                <a:srgbClr val="3F3F3F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 kern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28"/>
            <p:cNvSpPr>
              <a:spLocks noChangeArrowheads="1"/>
            </p:cNvSpPr>
            <p:nvPr/>
          </p:nvSpPr>
          <p:spPr bwMode="auto">
            <a:xfrm>
              <a:off x="7203780" y="2761403"/>
              <a:ext cx="650659" cy="684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667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  <a:sym typeface="Impact" pitchFamily="34" charset="0"/>
                </a:rPr>
                <a:t>内容</a:t>
              </a:r>
              <a:endParaRPr lang="en-US" altLang="zh-CN" sz="2667" b="1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2667" b="1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  <a:sym typeface="Impact" pitchFamily="34" charset="0"/>
                </a:rPr>
                <a:t>说明</a:t>
              </a:r>
              <a:endParaRPr lang="en-US" altLang="zh-CN" sz="2667" b="1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95467" y="4666382"/>
            <a:ext cx="6959760" cy="844015"/>
            <a:chOff x="971600" y="3499785"/>
            <a:chExt cx="5219820" cy="633011"/>
          </a:xfrm>
        </p:grpSpPr>
        <p:sp>
          <p:nvSpPr>
            <p:cNvPr id="23" name="矩形 30"/>
            <p:cNvSpPr>
              <a:spLocks noChangeArrowheads="1"/>
            </p:cNvSpPr>
            <p:nvPr/>
          </p:nvSpPr>
          <p:spPr bwMode="auto">
            <a:xfrm>
              <a:off x="971600" y="3499785"/>
              <a:ext cx="1475404" cy="633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1733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  <a:sym typeface="Impact" pitchFamily="34" charset="0"/>
                </a:rPr>
                <a:t>内容说明内容说明</a:t>
              </a:r>
              <a:endParaRPr lang="en-US" altLang="zh-CN" sz="1733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1733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  <a:sym typeface="Impact" pitchFamily="34" charset="0"/>
                </a:rPr>
                <a:t>内容说明内容说明</a:t>
              </a:r>
              <a:endParaRPr lang="en-US" altLang="zh-CN" sz="1733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</p:txBody>
        </p:sp>
        <p:sp>
          <p:nvSpPr>
            <p:cNvPr id="24" name="矩形 34"/>
            <p:cNvSpPr>
              <a:spLocks noChangeArrowheads="1"/>
            </p:cNvSpPr>
            <p:nvPr/>
          </p:nvSpPr>
          <p:spPr bwMode="auto">
            <a:xfrm>
              <a:off x="4716016" y="3499785"/>
              <a:ext cx="1475404" cy="633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1733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  <a:sym typeface="Impact" pitchFamily="34" charset="0"/>
                </a:rPr>
                <a:t>内容说明内容说明</a:t>
              </a:r>
              <a:endParaRPr lang="en-US" altLang="zh-CN" sz="1733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1733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  <a:sym typeface="Impact" pitchFamily="34" charset="0"/>
                </a:rPr>
                <a:t>内容说明内容说明</a:t>
              </a:r>
              <a:endParaRPr lang="en-US" altLang="zh-CN" sz="1733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791744" y="1676454"/>
            <a:ext cx="7285196" cy="844015"/>
            <a:chOff x="2843808" y="1257340"/>
            <a:chExt cx="5463897" cy="633011"/>
          </a:xfrm>
        </p:grpSpPr>
        <p:sp>
          <p:nvSpPr>
            <p:cNvPr id="26" name="矩形 32"/>
            <p:cNvSpPr>
              <a:spLocks noChangeArrowheads="1"/>
            </p:cNvSpPr>
            <p:nvPr/>
          </p:nvSpPr>
          <p:spPr bwMode="auto">
            <a:xfrm>
              <a:off x="2843808" y="1257340"/>
              <a:ext cx="1475404" cy="633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1733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  <a:sym typeface="Impact" pitchFamily="34" charset="0"/>
                </a:rPr>
                <a:t>内容说明内容说明</a:t>
              </a:r>
              <a:endParaRPr lang="en-US" altLang="zh-CN" sz="1733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1733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  <a:sym typeface="Impact" pitchFamily="34" charset="0"/>
                </a:rPr>
                <a:t>内容说明内容说明</a:t>
              </a:r>
              <a:endParaRPr lang="en-US" altLang="zh-CN" sz="1733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</p:txBody>
        </p:sp>
        <p:sp>
          <p:nvSpPr>
            <p:cNvPr id="27" name="矩形 36"/>
            <p:cNvSpPr>
              <a:spLocks noChangeArrowheads="1"/>
            </p:cNvSpPr>
            <p:nvPr/>
          </p:nvSpPr>
          <p:spPr bwMode="auto">
            <a:xfrm>
              <a:off x="6832301" y="1257340"/>
              <a:ext cx="1475404" cy="633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3F3F3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1733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  <a:sym typeface="Impact" pitchFamily="34" charset="0"/>
                </a:rPr>
                <a:t>内容说明内容说明</a:t>
              </a:r>
              <a:endParaRPr lang="en-US" altLang="zh-CN" sz="1733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  <a:p>
              <a:pPr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sz="1733" dirty="0">
                  <a:solidFill>
                    <a:schemeClr val="tx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  <a:sym typeface="Impact" pitchFamily="34" charset="0"/>
                </a:rPr>
                <a:t>内容说明内容说明</a:t>
              </a:r>
              <a:endParaRPr lang="en-US" altLang="zh-CN" sz="1733" dirty="0">
                <a:solidFill>
                  <a:schemeClr val="tx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Impact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68443" y="319365"/>
            <a:ext cx="3538565" cy="420564"/>
            <a:chOff x="568442" y="319364"/>
            <a:chExt cx="3538568" cy="420565"/>
          </a:xfrm>
        </p:grpSpPr>
        <p:sp>
          <p:nvSpPr>
            <p:cNvPr id="29" name="文本框 23"/>
            <p:cNvSpPr txBox="1"/>
            <p:nvPr/>
          </p:nvSpPr>
          <p:spPr>
            <a:xfrm>
              <a:off x="665958" y="319364"/>
              <a:ext cx="1829348" cy="420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133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标题文字内容</a:t>
              </a:r>
            </a:p>
          </p:txBody>
        </p:sp>
        <p:sp>
          <p:nvSpPr>
            <p:cNvPr id="30" name="等腰三角形 29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23"/>
            <p:cNvSpPr txBox="1"/>
            <p:nvPr/>
          </p:nvSpPr>
          <p:spPr>
            <a:xfrm>
              <a:off x="2306003" y="429775"/>
              <a:ext cx="1801007" cy="297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333" dirty="0">
                  <a:solidFill>
                    <a:srgbClr val="262626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Click here to add Title</a:t>
              </a:r>
              <a:endParaRPr lang="zh-CN" altLang="en-US" sz="1333" dirty="0">
                <a:solidFill>
                  <a:srgbClr val="262626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373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1659081" y="-872837"/>
            <a:ext cx="8738755" cy="8603673"/>
            <a:chOff x="1659081" y="-872837"/>
            <a:chExt cx="8738755" cy="8603673"/>
          </a:xfrm>
        </p:grpSpPr>
        <p:sp>
          <p:nvSpPr>
            <p:cNvPr id="4" name="椭圆 3"/>
            <p:cNvSpPr/>
            <p:nvPr/>
          </p:nvSpPr>
          <p:spPr>
            <a:xfrm>
              <a:off x="2185669" y="-324131"/>
              <a:ext cx="7820660" cy="750626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794163" y="-872837"/>
              <a:ext cx="8603673" cy="8603673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659081" y="1713219"/>
              <a:ext cx="578692" cy="1424836"/>
              <a:chOff x="1659081" y="1713219"/>
              <a:chExt cx="578692" cy="14248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659081" y="2207428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59081" y="2836170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35888" y="1713219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537137" y="4516762"/>
              <a:ext cx="839038" cy="1362308"/>
              <a:chOff x="9537137" y="4516762"/>
              <a:chExt cx="839038" cy="1362308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9724442" y="4979707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flipH="1">
                <a:off x="9537137" y="5577185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flipH="1">
                <a:off x="10074290" y="4516762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3068569" y="3526925"/>
            <a:ext cx="6054863" cy="797574"/>
            <a:chOff x="3203300" y="3038037"/>
            <a:chExt cx="6054863" cy="797574"/>
          </a:xfrm>
        </p:grpSpPr>
        <p:sp>
          <p:nvSpPr>
            <p:cNvPr id="23" name="矩形 22"/>
            <p:cNvSpPr/>
            <p:nvPr/>
          </p:nvSpPr>
          <p:spPr>
            <a:xfrm>
              <a:off x="3203300" y="3038037"/>
              <a:ext cx="60548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TEMPLATE FOR BUSINESS REPORT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518700" y="3527834"/>
              <a:ext cx="542406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spc="3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copy or write your text and paste it here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8C59FE2-D937-410B-85AA-96AA917379D0}"/>
              </a:ext>
            </a:extLst>
          </p:cNvPr>
          <p:cNvSpPr txBox="1"/>
          <p:nvPr/>
        </p:nvSpPr>
        <p:spPr>
          <a:xfrm>
            <a:off x="1515153" y="2388220"/>
            <a:ext cx="9359900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zh-TW" altLang="en-US" sz="5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感謝聆聽</a:t>
            </a:r>
            <a:endParaRPr lang="zh-CN" altLang="en-US" sz="5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44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randomBar dir="vert"/>
      </p:transition>
    </mc:Choice>
    <mc:Fallback xmlns="">
      <p:transition spd="slow">
        <p:randomBar dir="vert"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38000" fill="hold" grpId="0" nodeType="clickEffect" p14:presetBounceEnd="4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3800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428-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自定义 306">
      <a:dk1>
        <a:sysClr val="windowText" lastClr="000000"/>
      </a:dk1>
      <a:lt1>
        <a:sysClr val="window" lastClr="FFFFFF"/>
      </a:lt1>
      <a:dk2>
        <a:srgbClr val="3F3F3F"/>
      </a:dk2>
      <a:lt2>
        <a:srgbClr val="262626"/>
      </a:lt2>
      <a:accent1>
        <a:srgbClr val="262626"/>
      </a:accent1>
      <a:accent2>
        <a:srgbClr val="3F3F3F"/>
      </a:accent2>
      <a:accent3>
        <a:srgbClr val="262626"/>
      </a:accent3>
      <a:accent4>
        <a:srgbClr val="3F3F3F"/>
      </a:accent4>
      <a:accent5>
        <a:srgbClr val="262626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250</Words>
  <Application>Microsoft Office PowerPoint</Application>
  <PresentationFormat>寬螢幕</PresentationFormat>
  <Paragraphs>66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微软雅黑</vt:lpstr>
      <vt:lpstr>汉仪丫丫体简</vt:lpstr>
      <vt:lpstr>微軟正黑體</vt:lpstr>
      <vt:lpstr>Arial</vt:lpstr>
      <vt:lpstr>Calibri</vt:lpstr>
      <vt:lpstr>Times New Roman</vt:lpstr>
      <vt:lpstr>千图网海量PPT模板www.58pic.com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品妤 林</cp:lastModifiedBy>
  <cp:revision>26</cp:revision>
  <dcterms:created xsi:type="dcterms:W3CDTF">2015-05-05T08:02:14Z</dcterms:created>
  <dcterms:modified xsi:type="dcterms:W3CDTF">2024-04-10T13:26:24Z</dcterms:modified>
</cp:coreProperties>
</file>