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D4B"/>
    <a:srgbClr val="3D4CFE"/>
    <a:srgbClr val="EFE6D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5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2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7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8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59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C1375EA4-0658-A440-97A3-7B0C6BE8EC41}"/>
              </a:ext>
            </a:extLst>
          </p:cNvPr>
          <p:cNvGrpSpPr/>
          <p:nvPr/>
        </p:nvGrpSpPr>
        <p:grpSpPr>
          <a:xfrm>
            <a:off x="710578" y="5271195"/>
            <a:ext cx="2082707" cy="729688"/>
            <a:chOff x="895622" y="5608271"/>
            <a:chExt cx="2082707" cy="729688"/>
          </a:xfrm>
        </p:grpSpPr>
        <p:sp>
          <p:nvSpPr>
            <p:cNvPr id="93" name="정육면체 92">
              <a:extLst>
                <a:ext uri="{FF2B5EF4-FFF2-40B4-BE49-F238E27FC236}">
                  <a16:creationId xmlns:a16="http://schemas.microsoft.com/office/drawing/2014/main" id="{E9F77992-7FAB-2B2B-B3ED-C0550D6691D4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정육면체 93">
              <a:extLst>
                <a:ext uri="{FF2B5EF4-FFF2-40B4-BE49-F238E27FC236}">
                  <a16:creationId xmlns:a16="http://schemas.microsoft.com/office/drawing/2014/main" id="{A452833A-AA5F-C823-B977-35A352FFA8EB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4D103973-CAAD-1F0C-F514-134598B16CC6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989625" y="62732"/>
            <a:ext cx="6642188" cy="5845041"/>
            <a:chOff x="1563926" y="-1409623"/>
            <a:chExt cx="6642188" cy="584504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2E60572-A374-6AC1-1BEE-479D782339C1}"/>
                </a:ext>
              </a:extLst>
            </p:cNvPr>
            <p:cNvSpPr/>
            <p:nvPr/>
          </p:nvSpPr>
          <p:spPr>
            <a:xfrm>
              <a:off x="7467601" y="2489893"/>
              <a:ext cx="738513" cy="1522589"/>
            </a:xfrm>
            <a:custGeom>
              <a:avLst/>
              <a:gdLst>
                <a:gd name="connsiteX0" fmla="*/ 0 w 477485"/>
                <a:gd name="connsiteY0" fmla="*/ 1104900 h 1104900"/>
                <a:gd name="connsiteX1" fmla="*/ 85725 w 477485"/>
                <a:gd name="connsiteY1" fmla="*/ 685800 h 1104900"/>
                <a:gd name="connsiteX2" fmla="*/ 390525 w 477485"/>
                <a:gd name="connsiteY2" fmla="*/ 490538 h 1104900"/>
                <a:gd name="connsiteX3" fmla="*/ 471488 w 477485"/>
                <a:gd name="connsiteY3" fmla="*/ 695325 h 1104900"/>
                <a:gd name="connsiteX4" fmla="*/ 261938 w 477485"/>
                <a:gd name="connsiteY4" fmla="*/ 747713 h 1104900"/>
                <a:gd name="connsiteX5" fmla="*/ 214313 w 477485"/>
                <a:gd name="connsiteY5" fmla="*/ 481013 h 1104900"/>
                <a:gd name="connsiteX6" fmla="*/ 423863 w 477485"/>
                <a:gd name="connsiteY6" fmla="*/ 238125 h 1104900"/>
                <a:gd name="connsiteX7" fmla="*/ 428625 w 477485"/>
                <a:gd name="connsiteY7" fmla="*/ 66675 h 1104900"/>
                <a:gd name="connsiteX8" fmla="*/ 304800 w 477485"/>
                <a:gd name="connsiteY8" fmla="*/ 0 h 1104900"/>
                <a:gd name="connsiteX0" fmla="*/ 0 w 475210"/>
                <a:gd name="connsiteY0" fmla="*/ 1104900 h 1104900"/>
                <a:gd name="connsiteX1" fmla="*/ 319087 w 475210"/>
                <a:gd name="connsiteY1" fmla="*/ 862013 h 1104900"/>
                <a:gd name="connsiteX2" fmla="*/ 390525 w 475210"/>
                <a:gd name="connsiteY2" fmla="*/ 490538 h 1104900"/>
                <a:gd name="connsiteX3" fmla="*/ 471488 w 475210"/>
                <a:gd name="connsiteY3" fmla="*/ 695325 h 1104900"/>
                <a:gd name="connsiteX4" fmla="*/ 261938 w 475210"/>
                <a:gd name="connsiteY4" fmla="*/ 747713 h 1104900"/>
                <a:gd name="connsiteX5" fmla="*/ 214313 w 475210"/>
                <a:gd name="connsiteY5" fmla="*/ 481013 h 1104900"/>
                <a:gd name="connsiteX6" fmla="*/ 423863 w 475210"/>
                <a:gd name="connsiteY6" fmla="*/ 238125 h 1104900"/>
                <a:gd name="connsiteX7" fmla="*/ 428625 w 475210"/>
                <a:gd name="connsiteY7" fmla="*/ 66675 h 1104900"/>
                <a:gd name="connsiteX8" fmla="*/ 304800 w 475210"/>
                <a:gd name="connsiteY8" fmla="*/ 0 h 1104900"/>
                <a:gd name="connsiteX0" fmla="*/ 0 w 475210"/>
                <a:gd name="connsiteY0" fmla="*/ 1104900 h 1104900"/>
                <a:gd name="connsiteX1" fmla="*/ 319087 w 475210"/>
                <a:gd name="connsiteY1" fmla="*/ 862013 h 1104900"/>
                <a:gd name="connsiteX2" fmla="*/ 390525 w 475210"/>
                <a:gd name="connsiteY2" fmla="*/ 490538 h 1104900"/>
                <a:gd name="connsiteX3" fmla="*/ 471488 w 475210"/>
                <a:gd name="connsiteY3" fmla="*/ 695325 h 1104900"/>
                <a:gd name="connsiteX4" fmla="*/ 261938 w 475210"/>
                <a:gd name="connsiteY4" fmla="*/ 747713 h 1104900"/>
                <a:gd name="connsiteX5" fmla="*/ 214313 w 475210"/>
                <a:gd name="connsiteY5" fmla="*/ 481013 h 1104900"/>
                <a:gd name="connsiteX6" fmla="*/ 423863 w 475210"/>
                <a:gd name="connsiteY6" fmla="*/ 238125 h 1104900"/>
                <a:gd name="connsiteX7" fmla="*/ 428625 w 475210"/>
                <a:gd name="connsiteY7" fmla="*/ 66675 h 1104900"/>
                <a:gd name="connsiteX8" fmla="*/ 304800 w 475210"/>
                <a:gd name="connsiteY8" fmla="*/ 0 h 1104900"/>
                <a:gd name="connsiteX0" fmla="*/ 0 w 475399"/>
                <a:gd name="connsiteY0" fmla="*/ 1104900 h 1104900"/>
                <a:gd name="connsiteX1" fmla="*/ 290512 w 475399"/>
                <a:gd name="connsiteY1" fmla="*/ 814388 h 1104900"/>
                <a:gd name="connsiteX2" fmla="*/ 390525 w 475399"/>
                <a:gd name="connsiteY2" fmla="*/ 490538 h 1104900"/>
                <a:gd name="connsiteX3" fmla="*/ 471488 w 475399"/>
                <a:gd name="connsiteY3" fmla="*/ 695325 h 1104900"/>
                <a:gd name="connsiteX4" fmla="*/ 261938 w 475399"/>
                <a:gd name="connsiteY4" fmla="*/ 747713 h 1104900"/>
                <a:gd name="connsiteX5" fmla="*/ 214313 w 475399"/>
                <a:gd name="connsiteY5" fmla="*/ 481013 h 1104900"/>
                <a:gd name="connsiteX6" fmla="*/ 423863 w 475399"/>
                <a:gd name="connsiteY6" fmla="*/ 238125 h 1104900"/>
                <a:gd name="connsiteX7" fmla="*/ 428625 w 475399"/>
                <a:gd name="connsiteY7" fmla="*/ 66675 h 1104900"/>
                <a:gd name="connsiteX8" fmla="*/ 304800 w 475399"/>
                <a:gd name="connsiteY8" fmla="*/ 0 h 1104900"/>
                <a:gd name="connsiteX0" fmla="*/ 0 w 559377"/>
                <a:gd name="connsiteY0" fmla="*/ 1104900 h 1104900"/>
                <a:gd name="connsiteX1" fmla="*/ 290512 w 559377"/>
                <a:gd name="connsiteY1" fmla="*/ 814388 h 1104900"/>
                <a:gd name="connsiteX2" fmla="*/ 390525 w 559377"/>
                <a:gd name="connsiteY2" fmla="*/ 490538 h 1104900"/>
                <a:gd name="connsiteX3" fmla="*/ 557213 w 559377"/>
                <a:gd name="connsiteY3" fmla="*/ 657225 h 1104900"/>
                <a:gd name="connsiteX4" fmla="*/ 261938 w 559377"/>
                <a:gd name="connsiteY4" fmla="*/ 747713 h 1104900"/>
                <a:gd name="connsiteX5" fmla="*/ 214313 w 559377"/>
                <a:gd name="connsiteY5" fmla="*/ 481013 h 1104900"/>
                <a:gd name="connsiteX6" fmla="*/ 423863 w 559377"/>
                <a:gd name="connsiteY6" fmla="*/ 238125 h 1104900"/>
                <a:gd name="connsiteX7" fmla="*/ 428625 w 559377"/>
                <a:gd name="connsiteY7" fmla="*/ 66675 h 1104900"/>
                <a:gd name="connsiteX8" fmla="*/ 304800 w 559377"/>
                <a:gd name="connsiteY8" fmla="*/ 0 h 1104900"/>
                <a:gd name="connsiteX0" fmla="*/ 0 w 561586"/>
                <a:gd name="connsiteY0" fmla="*/ 1104900 h 1104900"/>
                <a:gd name="connsiteX1" fmla="*/ 290512 w 561586"/>
                <a:gd name="connsiteY1" fmla="*/ 814388 h 1104900"/>
                <a:gd name="connsiteX2" fmla="*/ 428625 w 561586"/>
                <a:gd name="connsiteY2" fmla="*/ 461963 h 1104900"/>
                <a:gd name="connsiteX3" fmla="*/ 557213 w 561586"/>
                <a:gd name="connsiteY3" fmla="*/ 657225 h 1104900"/>
                <a:gd name="connsiteX4" fmla="*/ 261938 w 561586"/>
                <a:gd name="connsiteY4" fmla="*/ 747713 h 1104900"/>
                <a:gd name="connsiteX5" fmla="*/ 214313 w 561586"/>
                <a:gd name="connsiteY5" fmla="*/ 481013 h 1104900"/>
                <a:gd name="connsiteX6" fmla="*/ 423863 w 561586"/>
                <a:gd name="connsiteY6" fmla="*/ 238125 h 1104900"/>
                <a:gd name="connsiteX7" fmla="*/ 428625 w 561586"/>
                <a:gd name="connsiteY7" fmla="*/ 66675 h 1104900"/>
                <a:gd name="connsiteX8" fmla="*/ 304800 w 561586"/>
                <a:gd name="connsiteY8" fmla="*/ 0 h 1104900"/>
                <a:gd name="connsiteX0" fmla="*/ 0 w 562428"/>
                <a:gd name="connsiteY0" fmla="*/ 1104900 h 1104900"/>
                <a:gd name="connsiteX1" fmla="*/ 290512 w 562428"/>
                <a:gd name="connsiteY1" fmla="*/ 814388 h 1104900"/>
                <a:gd name="connsiteX2" fmla="*/ 428625 w 562428"/>
                <a:gd name="connsiteY2" fmla="*/ 461963 h 1104900"/>
                <a:gd name="connsiteX3" fmla="*/ 557213 w 562428"/>
                <a:gd name="connsiteY3" fmla="*/ 657225 h 1104900"/>
                <a:gd name="connsiteX4" fmla="*/ 242888 w 562428"/>
                <a:gd name="connsiteY4" fmla="*/ 671513 h 1104900"/>
                <a:gd name="connsiteX5" fmla="*/ 214313 w 562428"/>
                <a:gd name="connsiteY5" fmla="*/ 481013 h 1104900"/>
                <a:gd name="connsiteX6" fmla="*/ 423863 w 562428"/>
                <a:gd name="connsiteY6" fmla="*/ 238125 h 1104900"/>
                <a:gd name="connsiteX7" fmla="*/ 428625 w 562428"/>
                <a:gd name="connsiteY7" fmla="*/ 66675 h 1104900"/>
                <a:gd name="connsiteX8" fmla="*/ 304800 w 562428"/>
                <a:gd name="connsiteY8" fmla="*/ 0 h 1104900"/>
                <a:gd name="connsiteX0" fmla="*/ 0 w 654016"/>
                <a:gd name="connsiteY0" fmla="*/ 1257739 h 1257739"/>
                <a:gd name="connsiteX1" fmla="*/ 290512 w 654016"/>
                <a:gd name="connsiteY1" fmla="*/ 967227 h 1257739"/>
                <a:gd name="connsiteX2" fmla="*/ 428625 w 654016"/>
                <a:gd name="connsiteY2" fmla="*/ 614802 h 1257739"/>
                <a:gd name="connsiteX3" fmla="*/ 557213 w 654016"/>
                <a:gd name="connsiteY3" fmla="*/ 810064 h 1257739"/>
                <a:gd name="connsiteX4" fmla="*/ 242888 w 654016"/>
                <a:gd name="connsiteY4" fmla="*/ 824352 h 1257739"/>
                <a:gd name="connsiteX5" fmla="*/ 214313 w 654016"/>
                <a:gd name="connsiteY5" fmla="*/ 633852 h 1257739"/>
                <a:gd name="connsiteX6" fmla="*/ 423863 w 654016"/>
                <a:gd name="connsiteY6" fmla="*/ 390964 h 1257739"/>
                <a:gd name="connsiteX7" fmla="*/ 652462 w 654016"/>
                <a:gd name="connsiteY7" fmla="*/ 5202 h 1257739"/>
                <a:gd name="connsiteX8" fmla="*/ 304800 w 654016"/>
                <a:gd name="connsiteY8" fmla="*/ 152839 h 1257739"/>
                <a:gd name="connsiteX0" fmla="*/ 0 w 654016"/>
                <a:gd name="connsiteY0" fmla="*/ 1309688 h 1309688"/>
                <a:gd name="connsiteX1" fmla="*/ 290512 w 654016"/>
                <a:gd name="connsiteY1" fmla="*/ 1019176 h 1309688"/>
                <a:gd name="connsiteX2" fmla="*/ 428625 w 654016"/>
                <a:gd name="connsiteY2" fmla="*/ 666751 h 1309688"/>
                <a:gd name="connsiteX3" fmla="*/ 557213 w 654016"/>
                <a:gd name="connsiteY3" fmla="*/ 862013 h 1309688"/>
                <a:gd name="connsiteX4" fmla="*/ 242888 w 654016"/>
                <a:gd name="connsiteY4" fmla="*/ 876301 h 1309688"/>
                <a:gd name="connsiteX5" fmla="*/ 214313 w 654016"/>
                <a:gd name="connsiteY5" fmla="*/ 685801 h 1309688"/>
                <a:gd name="connsiteX6" fmla="*/ 423863 w 654016"/>
                <a:gd name="connsiteY6" fmla="*/ 442913 h 1309688"/>
                <a:gd name="connsiteX7" fmla="*/ 652462 w 654016"/>
                <a:gd name="connsiteY7" fmla="*/ 57151 h 1309688"/>
                <a:gd name="connsiteX8" fmla="*/ 309562 w 654016"/>
                <a:gd name="connsiteY8" fmla="*/ 0 h 1309688"/>
                <a:gd name="connsiteX0" fmla="*/ 0 w 739317"/>
                <a:gd name="connsiteY0" fmla="*/ 1402569 h 1402569"/>
                <a:gd name="connsiteX1" fmla="*/ 290512 w 739317"/>
                <a:gd name="connsiteY1" fmla="*/ 1112057 h 1402569"/>
                <a:gd name="connsiteX2" fmla="*/ 428625 w 739317"/>
                <a:gd name="connsiteY2" fmla="*/ 759632 h 1402569"/>
                <a:gd name="connsiteX3" fmla="*/ 557213 w 739317"/>
                <a:gd name="connsiteY3" fmla="*/ 954894 h 1402569"/>
                <a:gd name="connsiteX4" fmla="*/ 242888 w 739317"/>
                <a:gd name="connsiteY4" fmla="*/ 969182 h 1402569"/>
                <a:gd name="connsiteX5" fmla="*/ 214313 w 739317"/>
                <a:gd name="connsiteY5" fmla="*/ 778682 h 1402569"/>
                <a:gd name="connsiteX6" fmla="*/ 423863 w 739317"/>
                <a:gd name="connsiteY6" fmla="*/ 535794 h 1402569"/>
                <a:gd name="connsiteX7" fmla="*/ 738187 w 739317"/>
                <a:gd name="connsiteY7" fmla="*/ 7157 h 1402569"/>
                <a:gd name="connsiteX8" fmla="*/ 309562 w 739317"/>
                <a:gd name="connsiteY8" fmla="*/ 92881 h 1402569"/>
                <a:gd name="connsiteX0" fmla="*/ 0 w 739317"/>
                <a:gd name="connsiteY0" fmla="*/ 1522589 h 1522589"/>
                <a:gd name="connsiteX1" fmla="*/ 290512 w 739317"/>
                <a:gd name="connsiteY1" fmla="*/ 1232077 h 1522589"/>
                <a:gd name="connsiteX2" fmla="*/ 428625 w 739317"/>
                <a:gd name="connsiteY2" fmla="*/ 879652 h 1522589"/>
                <a:gd name="connsiteX3" fmla="*/ 557213 w 739317"/>
                <a:gd name="connsiteY3" fmla="*/ 1074914 h 1522589"/>
                <a:gd name="connsiteX4" fmla="*/ 242888 w 739317"/>
                <a:gd name="connsiteY4" fmla="*/ 1089202 h 1522589"/>
                <a:gd name="connsiteX5" fmla="*/ 214313 w 739317"/>
                <a:gd name="connsiteY5" fmla="*/ 898702 h 1522589"/>
                <a:gd name="connsiteX6" fmla="*/ 423863 w 739317"/>
                <a:gd name="connsiteY6" fmla="*/ 655814 h 1522589"/>
                <a:gd name="connsiteX7" fmla="*/ 738187 w 739317"/>
                <a:gd name="connsiteY7" fmla="*/ 127177 h 1522589"/>
                <a:gd name="connsiteX8" fmla="*/ 309562 w 739317"/>
                <a:gd name="connsiteY8" fmla="*/ 212901 h 1522589"/>
                <a:gd name="connsiteX0" fmla="*/ 0 w 738513"/>
                <a:gd name="connsiteY0" fmla="*/ 1522589 h 1522589"/>
                <a:gd name="connsiteX1" fmla="*/ 290512 w 738513"/>
                <a:gd name="connsiteY1" fmla="*/ 1232077 h 1522589"/>
                <a:gd name="connsiteX2" fmla="*/ 428625 w 738513"/>
                <a:gd name="connsiteY2" fmla="*/ 879652 h 1522589"/>
                <a:gd name="connsiteX3" fmla="*/ 557213 w 738513"/>
                <a:gd name="connsiteY3" fmla="*/ 1074914 h 1522589"/>
                <a:gd name="connsiteX4" fmla="*/ 242888 w 738513"/>
                <a:gd name="connsiteY4" fmla="*/ 1089202 h 1522589"/>
                <a:gd name="connsiteX5" fmla="*/ 214313 w 738513"/>
                <a:gd name="connsiteY5" fmla="*/ 898702 h 1522589"/>
                <a:gd name="connsiteX6" fmla="*/ 423863 w 738513"/>
                <a:gd name="connsiteY6" fmla="*/ 655814 h 1522589"/>
                <a:gd name="connsiteX7" fmla="*/ 738187 w 738513"/>
                <a:gd name="connsiteY7" fmla="*/ 127177 h 1522589"/>
                <a:gd name="connsiteX8" fmla="*/ 309562 w 738513"/>
                <a:gd name="connsiteY8" fmla="*/ 212901 h 15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513" h="1522589">
                  <a:moveTo>
                    <a:pt x="0" y="1522589"/>
                  </a:moveTo>
                  <a:cubicBezTo>
                    <a:pt x="138906" y="1373761"/>
                    <a:pt x="219075" y="1339233"/>
                    <a:pt x="290512" y="1232077"/>
                  </a:cubicBezTo>
                  <a:cubicBezTo>
                    <a:pt x="361950" y="1124921"/>
                    <a:pt x="384175" y="905846"/>
                    <a:pt x="428625" y="879652"/>
                  </a:cubicBezTo>
                  <a:cubicBezTo>
                    <a:pt x="473075" y="853458"/>
                    <a:pt x="588169" y="1039989"/>
                    <a:pt x="557213" y="1074914"/>
                  </a:cubicBezTo>
                  <a:cubicBezTo>
                    <a:pt x="526257" y="1109839"/>
                    <a:pt x="300038" y="1118571"/>
                    <a:pt x="242888" y="1089202"/>
                  </a:cubicBezTo>
                  <a:cubicBezTo>
                    <a:pt x="185738" y="1059833"/>
                    <a:pt x="184151" y="970933"/>
                    <a:pt x="214313" y="898702"/>
                  </a:cubicBezTo>
                  <a:cubicBezTo>
                    <a:pt x="244475" y="826471"/>
                    <a:pt x="336551" y="784402"/>
                    <a:pt x="423863" y="655814"/>
                  </a:cubicBezTo>
                  <a:cubicBezTo>
                    <a:pt x="511175" y="527227"/>
                    <a:pt x="748506" y="466902"/>
                    <a:pt x="738187" y="127177"/>
                  </a:cubicBezTo>
                  <a:cubicBezTo>
                    <a:pt x="551655" y="-207785"/>
                    <a:pt x="361552" y="226395"/>
                    <a:pt x="309562" y="212901"/>
                  </a:cubicBezTo>
                </a:path>
              </a:pathLst>
            </a:custGeom>
            <a:noFill/>
            <a:ln w="38100">
              <a:solidFill>
                <a:srgbClr val="E6D7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0B7EC-FDAE-6794-432D-16A4E5677C72}"/>
                </a:ext>
              </a:extLst>
            </p:cNvPr>
            <p:cNvSpPr/>
            <p:nvPr/>
          </p:nvSpPr>
          <p:spPr>
            <a:xfrm>
              <a:off x="2672850" y="-1409623"/>
              <a:ext cx="4686300" cy="4881563"/>
            </a:xfrm>
            <a:prstGeom prst="roundRect">
              <a:avLst>
                <a:gd name="adj" fmla="val 4637"/>
              </a:avLst>
            </a:prstGeom>
            <a:solidFill>
              <a:srgbClr val="EFE6DD"/>
            </a:solidFill>
            <a:ln>
              <a:noFill/>
            </a:ln>
            <a:effectLst>
              <a:outerShdw blurRad="2413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flat" dir="t"/>
            </a:scene3d>
            <a:sp3d extrusionH="3810000">
              <a:extrusionClr>
                <a:srgbClr val="F2EAE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FDDA215-9F30-14AF-1B24-8BF582D18833}"/>
                </a:ext>
              </a:extLst>
            </p:cNvPr>
            <p:cNvSpPr/>
            <p:nvPr/>
          </p:nvSpPr>
          <p:spPr>
            <a:xfrm>
              <a:off x="2915210" y="-1175833"/>
              <a:ext cx="4201580" cy="3332894"/>
            </a:xfrm>
            <a:prstGeom prst="roundRect">
              <a:avLst>
                <a:gd name="adj" fmla="val 4637"/>
              </a:avLst>
            </a:prstGeom>
            <a:gradFill flip="none" rotWithShape="1">
              <a:gsLst>
                <a:gs pos="16000">
                  <a:srgbClr val="EFE6DD">
                    <a:shade val="67500"/>
                    <a:satMod val="115000"/>
                  </a:srgbClr>
                </a:gs>
                <a:gs pos="100000">
                  <a:srgbClr val="EFE6D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>
              <a:solidFill>
                <a:srgbClr val="F2EAE2"/>
              </a:solidFill>
            </a:ln>
            <a:effectLst>
              <a:innerShdw blurRad="381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974511B-0E9F-D308-37EC-48C94FAB7F37}"/>
                </a:ext>
              </a:extLst>
            </p:cNvPr>
            <p:cNvSpPr/>
            <p:nvPr/>
          </p:nvSpPr>
          <p:spPr>
            <a:xfrm>
              <a:off x="3170673" y="-973188"/>
              <a:ext cx="3690654" cy="2927603"/>
            </a:xfrm>
            <a:prstGeom prst="roundRect">
              <a:avLst>
                <a:gd name="adj" fmla="val 4637"/>
              </a:avLst>
            </a:prstGeom>
            <a:gradFill flip="none" rotWithShape="1">
              <a:gsLst>
                <a:gs pos="92000">
                  <a:srgbClr val="4A57F1">
                    <a:shade val="67500"/>
                    <a:satMod val="115000"/>
                  </a:srgbClr>
                </a:gs>
                <a:gs pos="38000">
                  <a:srgbClr val="4A57F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>
              <a:innerShdw blurRad="2032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Loading …..</a:t>
              </a:r>
              <a:endParaRPr lang="ko-KR" altLang="en-US" sz="280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CE0B8F-C9BB-4101-FDF3-4B2FD8C0253B}"/>
                </a:ext>
              </a:extLst>
            </p:cNvPr>
            <p:cNvSpPr/>
            <p:nvPr/>
          </p:nvSpPr>
          <p:spPr>
            <a:xfrm>
              <a:off x="5103328" y="2378756"/>
              <a:ext cx="2013462" cy="373494"/>
            </a:xfrm>
            <a:custGeom>
              <a:avLst/>
              <a:gdLst>
                <a:gd name="connsiteX0" fmla="*/ 1291290 w 2013462"/>
                <a:gd name="connsiteY0" fmla="*/ 0 h 373494"/>
                <a:gd name="connsiteX1" fmla="*/ 2013462 w 2013462"/>
                <a:gd name="connsiteY1" fmla="*/ 0 h 373494"/>
                <a:gd name="connsiteX2" fmla="*/ 2013462 w 2013462"/>
                <a:gd name="connsiteY2" fmla="*/ 261939 h 373494"/>
                <a:gd name="connsiteX3" fmla="*/ 2013461 w 2013462"/>
                <a:gd name="connsiteY3" fmla="*/ 261939 h 373494"/>
                <a:gd name="connsiteX4" fmla="*/ 2013461 w 2013462"/>
                <a:gd name="connsiteY4" fmla="*/ 373494 h 373494"/>
                <a:gd name="connsiteX5" fmla="*/ 0 w 2013462"/>
                <a:gd name="connsiteY5" fmla="*/ 373494 h 373494"/>
                <a:gd name="connsiteX6" fmla="*/ 0 w 2013462"/>
                <a:gd name="connsiteY6" fmla="*/ 111555 h 373494"/>
                <a:gd name="connsiteX7" fmla="*/ 1291290 w 2013462"/>
                <a:gd name="connsiteY7" fmla="*/ 111555 h 37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462" h="373494">
                  <a:moveTo>
                    <a:pt x="1291290" y="0"/>
                  </a:moveTo>
                  <a:lnTo>
                    <a:pt x="2013462" y="0"/>
                  </a:lnTo>
                  <a:lnTo>
                    <a:pt x="2013462" y="261939"/>
                  </a:lnTo>
                  <a:lnTo>
                    <a:pt x="2013461" y="261939"/>
                  </a:lnTo>
                  <a:lnTo>
                    <a:pt x="2013461" y="373494"/>
                  </a:lnTo>
                  <a:lnTo>
                    <a:pt x="0" y="373494"/>
                  </a:lnTo>
                  <a:lnTo>
                    <a:pt x="0" y="111555"/>
                  </a:lnTo>
                  <a:lnTo>
                    <a:pt x="1291290" y="111555"/>
                  </a:lnTo>
                  <a:close/>
                </a:path>
              </a:pathLst>
            </a:custGeom>
            <a:solidFill>
              <a:srgbClr val="EFE6DD"/>
            </a:solidFill>
            <a:ln w="12700">
              <a:solidFill>
                <a:srgbClr val="F2EAE2"/>
              </a:solidFill>
            </a:ln>
            <a:effectLst>
              <a:innerShdw blurRad="635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8F48AF-D141-79A9-F72B-216BCCDF0E79}"/>
                </a:ext>
              </a:extLst>
            </p:cNvPr>
            <p:cNvSpPr/>
            <p:nvPr/>
          </p:nvSpPr>
          <p:spPr>
            <a:xfrm>
              <a:off x="5172227" y="2565503"/>
              <a:ext cx="187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3FE751-C553-61F6-6202-7A0E72DD4040}"/>
                </a:ext>
              </a:extLst>
            </p:cNvPr>
            <p:cNvSpPr/>
            <p:nvPr/>
          </p:nvSpPr>
          <p:spPr>
            <a:xfrm>
              <a:off x="6563829" y="2651649"/>
              <a:ext cx="480398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FA543EC1-2C3B-28B6-DA43-B6BA0C8947AB}"/>
                </a:ext>
              </a:extLst>
            </p:cNvPr>
            <p:cNvSpPr/>
            <p:nvPr/>
          </p:nvSpPr>
          <p:spPr>
            <a:xfrm>
              <a:off x="6842546" y="2441307"/>
              <a:ext cx="201681" cy="90898"/>
            </a:xfrm>
            <a:prstGeom prst="cube">
              <a:avLst>
                <a:gd name="adj" fmla="val 22381"/>
              </a:avLst>
            </a:prstGeom>
            <a:solidFill>
              <a:srgbClr val="4A57F1"/>
            </a:solidFill>
            <a:ln w="25400">
              <a:noFill/>
            </a:ln>
            <a:effectLst>
              <a:innerShdw blurRad="2032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37BF702-3B7F-7990-0565-CD76B79D3714}"/>
                </a:ext>
              </a:extLst>
            </p:cNvPr>
            <p:cNvSpPr/>
            <p:nvPr/>
          </p:nvSpPr>
          <p:spPr>
            <a:xfrm>
              <a:off x="2912820" y="2513983"/>
              <a:ext cx="181983" cy="154333"/>
            </a:xfrm>
            <a:prstGeom prst="rect">
              <a:avLst/>
            </a:prstGeom>
            <a:solidFill>
              <a:srgbClr val="EFE6DD"/>
            </a:solidFill>
            <a:ln w="12700">
              <a:solidFill>
                <a:srgbClr val="F2EAE2"/>
              </a:solidFill>
            </a:ln>
            <a:effectLst>
              <a:innerShdw blurRad="381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5A24A2F6-B4D9-8CEE-ECB3-00571CB9C01E}"/>
                </a:ext>
              </a:extLst>
            </p:cNvPr>
            <p:cNvSpPr/>
            <p:nvPr/>
          </p:nvSpPr>
          <p:spPr>
            <a:xfrm>
              <a:off x="2940905" y="2551893"/>
              <a:ext cx="127249" cy="90898"/>
            </a:xfrm>
            <a:prstGeom prst="cube">
              <a:avLst>
                <a:gd name="adj" fmla="val 22381"/>
              </a:avLst>
            </a:prstGeom>
            <a:solidFill>
              <a:srgbClr val="FF0000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AA454C0-DF27-4B09-48CE-03585341C198}"/>
                </a:ext>
              </a:extLst>
            </p:cNvPr>
            <p:cNvGrpSpPr/>
            <p:nvPr/>
          </p:nvGrpSpPr>
          <p:grpSpPr>
            <a:xfrm>
              <a:off x="1563926" y="3682788"/>
              <a:ext cx="5407769" cy="752630"/>
              <a:chOff x="5659676" y="5852698"/>
              <a:chExt cx="5407769" cy="752630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5CE1DBF8-B319-214A-BD0A-568D77BDFDEF}"/>
                  </a:ext>
                </a:extLst>
              </p:cNvPr>
              <p:cNvSpPr/>
              <p:nvPr/>
            </p:nvSpPr>
            <p:spPr>
              <a:xfrm>
                <a:off x="5659676" y="5875640"/>
                <a:ext cx="5407769" cy="729688"/>
              </a:xfrm>
              <a:prstGeom prst="cube">
                <a:avLst>
                  <a:gd name="adj" fmla="val 64526"/>
                </a:avLst>
              </a:prstGeom>
              <a:solidFill>
                <a:srgbClr val="EFE6DD"/>
              </a:solidFill>
              <a:ln w="25400">
                <a:noFill/>
              </a:ln>
              <a:effectLst>
                <a:outerShdw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정육면체 113">
                <a:extLst>
                  <a:ext uri="{FF2B5EF4-FFF2-40B4-BE49-F238E27FC236}">
                    <a16:creationId xmlns:a16="http://schemas.microsoft.com/office/drawing/2014/main" id="{BD57C15F-F59D-35D2-1A7B-9BD0C7A8C8D8}"/>
                  </a:ext>
                </a:extLst>
              </p:cNvPr>
              <p:cNvSpPr/>
              <p:nvPr/>
            </p:nvSpPr>
            <p:spPr>
              <a:xfrm>
                <a:off x="6146726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FF330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99C1EDCA-11F5-8243-85B5-E0C31B74032B}"/>
                  </a:ext>
                </a:extLst>
              </p:cNvPr>
              <p:cNvSpPr/>
              <p:nvPr/>
            </p:nvSpPr>
            <p:spPr>
              <a:xfrm>
                <a:off x="6366887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27BA92BF-9504-03CE-6105-C1CDE2184B21}"/>
                  </a:ext>
                </a:extLst>
              </p:cNvPr>
              <p:cNvSpPr/>
              <p:nvPr/>
            </p:nvSpPr>
            <p:spPr>
              <a:xfrm>
                <a:off x="6587048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398D5C7E-D606-FB1D-BC25-DDA9F0CE38F1}"/>
                  </a:ext>
                </a:extLst>
              </p:cNvPr>
              <p:cNvSpPr/>
              <p:nvPr/>
            </p:nvSpPr>
            <p:spPr>
              <a:xfrm>
                <a:off x="6807209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EBD83DAB-E90C-DA31-B13A-C1315ED28BDA}"/>
                  </a:ext>
                </a:extLst>
              </p:cNvPr>
              <p:cNvSpPr/>
              <p:nvPr/>
            </p:nvSpPr>
            <p:spPr>
              <a:xfrm>
                <a:off x="7027370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31465F85-10E5-419F-7A85-7FF366ED19FD}"/>
                  </a:ext>
                </a:extLst>
              </p:cNvPr>
              <p:cNvSpPr/>
              <p:nvPr/>
            </p:nvSpPr>
            <p:spPr>
              <a:xfrm>
                <a:off x="7247531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B3E256CD-5998-5028-4FF4-AA65296793E9}"/>
                  </a:ext>
                </a:extLst>
              </p:cNvPr>
              <p:cNvSpPr/>
              <p:nvPr/>
            </p:nvSpPr>
            <p:spPr>
              <a:xfrm>
                <a:off x="7467692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76763EC5-A851-7CA0-0ED5-2DD6A79BFDA4}"/>
                  </a:ext>
                </a:extLst>
              </p:cNvPr>
              <p:cNvSpPr/>
              <p:nvPr/>
            </p:nvSpPr>
            <p:spPr>
              <a:xfrm>
                <a:off x="7687853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1B5EC452-7ADA-3C87-0BC7-ABD59014CE53}"/>
                  </a:ext>
                </a:extLst>
              </p:cNvPr>
              <p:cNvSpPr/>
              <p:nvPr/>
            </p:nvSpPr>
            <p:spPr>
              <a:xfrm>
                <a:off x="7908014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67E49117-03EB-7B3F-498D-77657CE65E26}"/>
                  </a:ext>
                </a:extLst>
              </p:cNvPr>
              <p:cNvSpPr/>
              <p:nvPr/>
            </p:nvSpPr>
            <p:spPr>
              <a:xfrm>
                <a:off x="8128175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EE4CAFD8-AC6F-5BFE-4438-1A1E075762E2}"/>
                  </a:ext>
                </a:extLst>
              </p:cNvPr>
              <p:cNvSpPr/>
              <p:nvPr/>
            </p:nvSpPr>
            <p:spPr>
              <a:xfrm>
                <a:off x="8348336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정육면체 124">
                <a:extLst>
                  <a:ext uri="{FF2B5EF4-FFF2-40B4-BE49-F238E27FC236}">
                    <a16:creationId xmlns:a16="http://schemas.microsoft.com/office/drawing/2014/main" id="{D970C5AB-8D31-A7D0-2F29-9DF4C1DE7363}"/>
                  </a:ext>
                </a:extLst>
              </p:cNvPr>
              <p:cNvSpPr/>
              <p:nvPr/>
            </p:nvSpPr>
            <p:spPr>
              <a:xfrm>
                <a:off x="8568497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정육면체 125">
                <a:extLst>
                  <a:ext uri="{FF2B5EF4-FFF2-40B4-BE49-F238E27FC236}">
                    <a16:creationId xmlns:a16="http://schemas.microsoft.com/office/drawing/2014/main" id="{6B18BE3C-F91F-4735-BB22-B7C3AA4123A2}"/>
                  </a:ext>
                </a:extLst>
              </p:cNvPr>
              <p:cNvSpPr/>
              <p:nvPr/>
            </p:nvSpPr>
            <p:spPr>
              <a:xfrm>
                <a:off x="8788658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정육면체 126">
                <a:extLst>
                  <a:ext uri="{FF2B5EF4-FFF2-40B4-BE49-F238E27FC236}">
                    <a16:creationId xmlns:a16="http://schemas.microsoft.com/office/drawing/2014/main" id="{C73D9BE3-CF90-9E53-6DE1-1EE1ACAAAE0B}"/>
                  </a:ext>
                </a:extLst>
              </p:cNvPr>
              <p:cNvSpPr/>
              <p:nvPr/>
            </p:nvSpPr>
            <p:spPr>
              <a:xfrm>
                <a:off x="9008819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DAE8B2C8-6E64-3ED2-31A0-4FD5C995A7E4}"/>
                  </a:ext>
                </a:extLst>
              </p:cNvPr>
              <p:cNvSpPr/>
              <p:nvPr/>
            </p:nvSpPr>
            <p:spPr>
              <a:xfrm>
                <a:off x="9228980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정육면체 128">
                <a:extLst>
                  <a:ext uri="{FF2B5EF4-FFF2-40B4-BE49-F238E27FC236}">
                    <a16:creationId xmlns:a16="http://schemas.microsoft.com/office/drawing/2014/main" id="{2ADC1001-63CD-B356-4FFA-61DB31D461AA}"/>
                  </a:ext>
                </a:extLst>
              </p:cNvPr>
              <p:cNvSpPr/>
              <p:nvPr/>
            </p:nvSpPr>
            <p:spPr>
              <a:xfrm>
                <a:off x="9449141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89411362-AFCD-31F4-FE2B-F7BBF284F5AF}"/>
                  </a:ext>
                </a:extLst>
              </p:cNvPr>
              <p:cNvSpPr/>
              <p:nvPr/>
            </p:nvSpPr>
            <p:spPr>
              <a:xfrm>
                <a:off x="9669302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8EE61477-05BA-FA26-236C-8696DD171D04}"/>
                  </a:ext>
                </a:extLst>
              </p:cNvPr>
              <p:cNvSpPr/>
              <p:nvPr/>
            </p:nvSpPr>
            <p:spPr>
              <a:xfrm>
                <a:off x="9889463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0CE6F78F-38BF-A1FB-2957-B488872E7018}"/>
                  </a:ext>
                </a:extLst>
              </p:cNvPr>
              <p:cNvSpPr/>
              <p:nvPr/>
            </p:nvSpPr>
            <p:spPr>
              <a:xfrm>
                <a:off x="10109624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FEAE0B95-CCD7-881E-4E8F-DFEBB4833DE0}"/>
                  </a:ext>
                </a:extLst>
              </p:cNvPr>
              <p:cNvSpPr/>
              <p:nvPr/>
            </p:nvSpPr>
            <p:spPr>
              <a:xfrm>
                <a:off x="10329784" y="5852698"/>
                <a:ext cx="588799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정육면체 133">
                <a:extLst>
                  <a:ext uri="{FF2B5EF4-FFF2-40B4-BE49-F238E27FC236}">
                    <a16:creationId xmlns:a16="http://schemas.microsoft.com/office/drawing/2014/main" id="{A1CD39F1-DB44-F519-7CF0-7F92DEF7DDD8}"/>
                  </a:ext>
                </a:extLst>
              </p:cNvPr>
              <p:cNvSpPr/>
              <p:nvPr/>
            </p:nvSpPr>
            <p:spPr>
              <a:xfrm>
                <a:off x="5976284" y="5971583"/>
                <a:ext cx="440322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76C46C13-DE93-25F6-A790-576987E99500}"/>
                  </a:ext>
                </a:extLst>
              </p:cNvPr>
              <p:cNvSpPr/>
              <p:nvPr/>
            </p:nvSpPr>
            <p:spPr>
              <a:xfrm>
                <a:off x="6416606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DCB5DC08-7EBC-B3AE-6384-B245537A841E}"/>
                  </a:ext>
                </a:extLst>
              </p:cNvPr>
              <p:cNvSpPr/>
              <p:nvPr/>
            </p:nvSpPr>
            <p:spPr>
              <a:xfrm>
                <a:off x="6636767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정육면체 136">
                <a:extLst>
                  <a:ext uri="{FF2B5EF4-FFF2-40B4-BE49-F238E27FC236}">
                    <a16:creationId xmlns:a16="http://schemas.microsoft.com/office/drawing/2014/main" id="{5E520278-B8D6-8D68-A28B-20CF6B992E08}"/>
                  </a:ext>
                </a:extLst>
              </p:cNvPr>
              <p:cNvSpPr/>
              <p:nvPr/>
            </p:nvSpPr>
            <p:spPr>
              <a:xfrm>
                <a:off x="6856928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정육면체 137">
                <a:extLst>
                  <a:ext uri="{FF2B5EF4-FFF2-40B4-BE49-F238E27FC236}">
                    <a16:creationId xmlns:a16="http://schemas.microsoft.com/office/drawing/2014/main" id="{52769C03-873B-8118-198B-F9F39D5399C2}"/>
                  </a:ext>
                </a:extLst>
              </p:cNvPr>
              <p:cNvSpPr/>
              <p:nvPr/>
            </p:nvSpPr>
            <p:spPr>
              <a:xfrm>
                <a:off x="7077089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정육면체 138">
                <a:extLst>
                  <a:ext uri="{FF2B5EF4-FFF2-40B4-BE49-F238E27FC236}">
                    <a16:creationId xmlns:a16="http://schemas.microsoft.com/office/drawing/2014/main" id="{B87AC039-2F40-CCC4-1539-5CF475853D86}"/>
                  </a:ext>
                </a:extLst>
              </p:cNvPr>
              <p:cNvSpPr/>
              <p:nvPr/>
            </p:nvSpPr>
            <p:spPr>
              <a:xfrm>
                <a:off x="7297250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정육면체 139">
                <a:extLst>
                  <a:ext uri="{FF2B5EF4-FFF2-40B4-BE49-F238E27FC236}">
                    <a16:creationId xmlns:a16="http://schemas.microsoft.com/office/drawing/2014/main" id="{83E04329-989A-CC69-361E-8FED2FF566C0}"/>
                  </a:ext>
                </a:extLst>
              </p:cNvPr>
              <p:cNvSpPr/>
              <p:nvPr/>
            </p:nvSpPr>
            <p:spPr>
              <a:xfrm>
                <a:off x="7517411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정육면체 140">
                <a:extLst>
                  <a:ext uri="{FF2B5EF4-FFF2-40B4-BE49-F238E27FC236}">
                    <a16:creationId xmlns:a16="http://schemas.microsoft.com/office/drawing/2014/main" id="{3F8C257D-2817-D606-56C0-3D4FB08E13BE}"/>
                  </a:ext>
                </a:extLst>
              </p:cNvPr>
              <p:cNvSpPr/>
              <p:nvPr/>
            </p:nvSpPr>
            <p:spPr>
              <a:xfrm>
                <a:off x="7737572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정육면체 141">
                <a:extLst>
                  <a:ext uri="{FF2B5EF4-FFF2-40B4-BE49-F238E27FC236}">
                    <a16:creationId xmlns:a16="http://schemas.microsoft.com/office/drawing/2014/main" id="{D0B01C3D-6E3A-C7E3-78D6-3BEE5417C785}"/>
                  </a:ext>
                </a:extLst>
              </p:cNvPr>
              <p:cNvSpPr/>
              <p:nvPr/>
            </p:nvSpPr>
            <p:spPr>
              <a:xfrm>
                <a:off x="7957733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정육면체 142">
                <a:extLst>
                  <a:ext uri="{FF2B5EF4-FFF2-40B4-BE49-F238E27FC236}">
                    <a16:creationId xmlns:a16="http://schemas.microsoft.com/office/drawing/2014/main" id="{C0D2D276-D583-36EA-58F9-AFCD0EE81894}"/>
                  </a:ext>
                </a:extLst>
              </p:cNvPr>
              <p:cNvSpPr/>
              <p:nvPr/>
            </p:nvSpPr>
            <p:spPr>
              <a:xfrm>
                <a:off x="8177894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정육면체 143">
                <a:extLst>
                  <a:ext uri="{FF2B5EF4-FFF2-40B4-BE49-F238E27FC236}">
                    <a16:creationId xmlns:a16="http://schemas.microsoft.com/office/drawing/2014/main" id="{AD931162-86B7-6D19-6C15-D5EC5B8CE62B}"/>
                  </a:ext>
                </a:extLst>
              </p:cNvPr>
              <p:cNvSpPr/>
              <p:nvPr/>
            </p:nvSpPr>
            <p:spPr>
              <a:xfrm>
                <a:off x="8398055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56E476-71E7-38DC-FC93-2528D16AD29E}"/>
                  </a:ext>
                </a:extLst>
              </p:cNvPr>
              <p:cNvSpPr/>
              <p:nvPr/>
            </p:nvSpPr>
            <p:spPr>
              <a:xfrm>
                <a:off x="8618216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정육면체 145">
                <a:extLst>
                  <a:ext uri="{FF2B5EF4-FFF2-40B4-BE49-F238E27FC236}">
                    <a16:creationId xmlns:a16="http://schemas.microsoft.com/office/drawing/2014/main" id="{DD885F1F-B7BA-03B8-7156-85C92C60D775}"/>
                  </a:ext>
                </a:extLst>
              </p:cNvPr>
              <p:cNvSpPr/>
              <p:nvPr/>
            </p:nvSpPr>
            <p:spPr>
              <a:xfrm>
                <a:off x="8838377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DBB65737-E3B4-02B4-AC86-AEFBD9D4519B}"/>
                  </a:ext>
                </a:extLst>
              </p:cNvPr>
              <p:cNvSpPr/>
              <p:nvPr/>
            </p:nvSpPr>
            <p:spPr>
              <a:xfrm>
                <a:off x="9058538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00CF7370-CF6F-783B-FA2E-8FE19B4B2921}"/>
                  </a:ext>
                </a:extLst>
              </p:cNvPr>
              <p:cNvSpPr/>
              <p:nvPr/>
            </p:nvSpPr>
            <p:spPr>
              <a:xfrm>
                <a:off x="9278699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F9C1C130-C21C-0013-3CF9-D3321E4AFB9C}"/>
                  </a:ext>
                </a:extLst>
              </p:cNvPr>
              <p:cNvSpPr/>
              <p:nvPr/>
            </p:nvSpPr>
            <p:spPr>
              <a:xfrm>
                <a:off x="9498860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정육면체 149">
                <a:extLst>
                  <a:ext uri="{FF2B5EF4-FFF2-40B4-BE49-F238E27FC236}">
                    <a16:creationId xmlns:a16="http://schemas.microsoft.com/office/drawing/2014/main" id="{0AC1BC52-C8FA-693E-6212-4914D0778281}"/>
                  </a:ext>
                </a:extLst>
              </p:cNvPr>
              <p:cNvSpPr/>
              <p:nvPr/>
            </p:nvSpPr>
            <p:spPr>
              <a:xfrm>
                <a:off x="9719021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정육면체 150">
                <a:extLst>
                  <a:ext uri="{FF2B5EF4-FFF2-40B4-BE49-F238E27FC236}">
                    <a16:creationId xmlns:a16="http://schemas.microsoft.com/office/drawing/2014/main" id="{6AC65808-9443-5E20-244E-C41454FE105F}"/>
                  </a:ext>
                </a:extLst>
              </p:cNvPr>
              <p:cNvSpPr/>
              <p:nvPr/>
            </p:nvSpPr>
            <p:spPr>
              <a:xfrm>
                <a:off x="9939182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정육면체 151">
                <a:extLst>
                  <a:ext uri="{FF2B5EF4-FFF2-40B4-BE49-F238E27FC236}">
                    <a16:creationId xmlns:a16="http://schemas.microsoft.com/office/drawing/2014/main" id="{06C32EA2-A342-DCCD-CC0F-C1FEFB6DA9CB}"/>
                  </a:ext>
                </a:extLst>
              </p:cNvPr>
              <p:cNvSpPr/>
              <p:nvPr/>
            </p:nvSpPr>
            <p:spPr>
              <a:xfrm>
                <a:off x="10159343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DB6EA0A4-4EB5-0A13-5B17-42E62119FADB}"/>
                  </a:ext>
                </a:extLst>
              </p:cNvPr>
              <p:cNvSpPr/>
              <p:nvPr/>
            </p:nvSpPr>
            <p:spPr>
              <a:xfrm>
                <a:off x="10379504" y="5971583"/>
                <a:ext cx="440322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2E96D898-F734-92A5-522E-C52368E95C99}"/>
                  </a:ext>
                </a:extLst>
              </p:cNvPr>
              <p:cNvSpPr/>
              <p:nvPr/>
            </p:nvSpPr>
            <p:spPr>
              <a:xfrm>
                <a:off x="5854880" y="6077864"/>
                <a:ext cx="391283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정육면체 154">
                <a:extLst>
                  <a:ext uri="{FF2B5EF4-FFF2-40B4-BE49-F238E27FC236}">
                    <a16:creationId xmlns:a16="http://schemas.microsoft.com/office/drawing/2014/main" id="{38205613-99F7-DB25-D95E-5CDE0E555754}"/>
                  </a:ext>
                </a:extLst>
              </p:cNvPr>
              <p:cNvSpPr/>
              <p:nvPr/>
            </p:nvSpPr>
            <p:spPr>
              <a:xfrm>
                <a:off x="6295203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정육면체 155">
                <a:extLst>
                  <a:ext uri="{FF2B5EF4-FFF2-40B4-BE49-F238E27FC236}">
                    <a16:creationId xmlns:a16="http://schemas.microsoft.com/office/drawing/2014/main" id="{BD0EE3B6-6BBF-B2F8-D942-F79C63E8C353}"/>
                  </a:ext>
                </a:extLst>
              </p:cNvPr>
              <p:cNvSpPr/>
              <p:nvPr/>
            </p:nvSpPr>
            <p:spPr>
              <a:xfrm>
                <a:off x="6515364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정육면체 156">
                <a:extLst>
                  <a:ext uri="{FF2B5EF4-FFF2-40B4-BE49-F238E27FC236}">
                    <a16:creationId xmlns:a16="http://schemas.microsoft.com/office/drawing/2014/main" id="{FB34A5BC-1EBF-1649-A6EB-2B1CB4B7D92E}"/>
                  </a:ext>
                </a:extLst>
              </p:cNvPr>
              <p:cNvSpPr/>
              <p:nvPr/>
            </p:nvSpPr>
            <p:spPr>
              <a:xfrm>
                <a:off x="6735525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정육면체 157">
                <a:extLst>
                  <a:ext uri="{FF2B5EF4-FFF2-40B4-BE49-F238E27FC236}">
                    <a16:creationId xmlns:a16="http://schemas.microsoft.com/office/drawing/2014/main" id="{1A5B834C-EDBB-DC76-CCA6-FE741FD776C2}"/>
                  </a:ext>
                </a:extLst>
              </p:cNvPr>
              <p:cNvSpPr/>
              <p:nvPr/>
            </p:nvSpPr>
            <p:spPr>
              <a:xfrm>
                <a:off x="6955686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정육면체 158">
                <a:extLst>
                  <a:ext uri="{FF2B5EF4-FFF2-40B4-BE49-F238E27FC236}">
                    <a16:creationId xmlns:a16="http://schemas.microsoft.com/office/drawing/2014/main" id="{7994908D-AD47-764B-DF53-A9F08D8735B3}"/>
                  </a:ext>
                </a:extLst>
              </p:cNvPr>
              <p:cNvSpPr/>
              <p:nvPr/>
            </p:nvSpPr>
            <p:spPr>
              <a:xfrm>
                <a:off x="7175847" y="6077864"/>
                <a:ext cx="2201610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정육면체 159">
                <a:extLst>
                  <a:ext uri="{FF2B5EF4-FFF2-40B4-BE49-F238E27FC236}">
                    <a16:creationId xmlns:a16="http://schemas.microsoft.com/office/drawing/2014/main" id="{C3BB0208-AB90-ECC9-0839-85A7A845C615}"/>
                  </a:ext>
                </a:extLst>
              </p:cNvPr>
              <p:cNvSpPr/>
              <p:nvPr/>
            </p:nvSpPr>
            <p:spPr>
              <a:xfrm>
                <a:off x="9377457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정육면체 160">
                <a:extLst>
                  <a:ext uri="{FF2B5EF4-FFF2-40B4-BE49-F238E27FC236}">
                    <a16:creationId xmlns:a16="http://schemas.microsoft.com/office/drawing/2014/main" id="{C1E4665B-A5F0-8A4E-48A7-5243EAFCE952}"/>
                  </a:ext>
                </a:extLst>
              </p:cNvPr>
              <p:cNvSpPr/>
              <p:nvPr/>
            </p:nvSpPr>
            <p:spPr>
              <a:xfrm>
                <a:off x="9597617" y="6077864"/>
                <a:ext cx="462967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정육면체 161">
                <a:extLst>
                  <a:ext uri="{FF2B5EF4-FFF2-40B4-BE49-F238E27FC236}">
                    <a16:creationId xmlns:a16="http://schemas.microsoft.com/office/drawing/2014/main" id="{11638427-2A88-64BF-6973-A72BFA82F2C1}"/>
                  </a:ext>
                </a:extLst>
              </p:cNvPr>
              <p:cNvSpPr/>
              <p:nvPr/>
            </p:nvSpPr>
            <p:spPr>
              <a:xfrm>
                <a:off x="10037940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정육면체 162">
                <a:extLst>
                  <a:ext uri="{FF2B5EF4-FFF2-40B4-BE49-F238E27FC236}">
                    <a16:creationId xmlns:a16="http://schemas.microsoft.com/office/drawing/2014/main" id="{890B1355-D6A5-C776-4A29-4C7624CADD6D}"/>
                  </a:ext>
                </a:extLst>
              </p:cNvPr>
              <p:cNvSpPr/>
              <p:nvPr/>
            </p:nvSpPr>
            <p:spPr>
              <a:xfrm>
                <a:off x="10253339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정육면체 163">
                <a:extLst>
                  <a:ext uri="{FF2B5EF4-FFF2-40B4-BE49-F238E27FC236}">
                    <a16:creationId xmlns:a16="http://schemas.microsoft.com/office/drawing/2014/main" id="{6934646A-27DA-9519-8B05-AD9AD3B4D135}"/>
                  </a:ext>
                </a:extLst>
              </p:cNvPr>
              <p:cNvSpPr/>
              <p:nvPr/>
            </p:nvSpPr>
            <p:spPr>
              <a:xfrm>
                <a:off x="10471119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AC586FDE-874E-C0E1-9690-27A5C8A7088F}"/>
                </a:ext>
              </a:extLst>
            </p:cNvPr>
            <p:cNvSpPr/>
            <p:nvPr/>
          </p:nvSpPr>
          <p:spPr>
            <a:xfrm>
              <a:off x="6892106" y="3869854"/>
              <a:ext cx="874793" cy="562746"/>
            </a:xfrm>
            <a:prstGeom prst="cube">
              <a:avLst>
                <a:gd name="adj" fmla="val 64526"/>
              </a:avLst>
            </a:prstGeom>
            <a:solidFill>
              <a:srgbClr val="EFE6DD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B381E080-8445-F184-5B41-80EF9EE329BF}"/>
                </a:ext>
              </a:extLst>
            </p:cNvPr>
            <p:cNvSpPr/>
            <p:nvPr/>
          </p:nvSpPr>
          <p:spPr>
            <a:xfrm>
              <a:off x="5146564" y="2851580"/>
              <a:ext cx="1514053" cy="45719"/>
            </a:xfrm>
            <a:prstGeom prst="roundRect">
              <a:avLst>
                <a:gd name="adj" fmla="val 3128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bliqueTopRight"/>
              <a:lightRig rig="flat" dir="t"/>
            </a:scene3d>
            <a:sp3d extrusionH="12700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C9A37209-3D20-946A-986B-C86ACCB44BD9}"/>
                </a:ext>
              </a:extLst>
            </p:cNvPr>
            <p:cNvSpPr/>
            <p:nvPr/>
          </p:nvSpPr>
          <p:spPr>
            <a:xfrm>
              <a:off x="5492051" y="2851580"/>
              <a:ext cx="801744" cy="45719"/>
            </a:xfrm>
            <a:prstGeom prst="roundRect">
              <a:avLst>
                <a:gd name="adj" fmla="val 312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flat" dir="t"/>
            </a:scene3d>
            <a:sp3d extrusionH="635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8EA044EF-76E7-05EE-0A1D-AD88841B7790}"/>
                </a:ext>
              </a:extLst>
            </p:cNvPr>
            <p:cNvSpPr/>
            <p:nvPr/>
          </p:nvSpPr>
          <p:spPr>
            <a:xfrm>
              <a:off x="7192208" y="3888440"/>
              <a:ext cx="264047" cy="101107"/>
            </a:xfrm>
            <a:prstGeom prst="cube">
              <a:avLst>
                <a:gd name="adj" fmla="val 80038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94959648-EC86-72D8-E9EE-9E72F52535F5}"/>
                </a:ext>
              </a:extLst>
            </p:cNvPr>
            <p:cNvSpPr/>
            <p:nvPr/>
          </p:nvSpPr>
          <p:spPr>
            <a:xfrm>
              <a:off x="7412017" y="3885622"/>
              <a:ext cx="264047" cy="101107"/>
            </a:xfrm>
            <a:prstGeom prst="cube">
              <a:avLst>
                <a:gd name="adj" fmla="val 80038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52970B-5A7C-9933-0B8F-18A516663D16}"/>
              </a:ext>
            </a:extLst>
          </p:cNvPr>
          <p:cNvGrpSpPr/>
          <p:nvPr/>
        </p:nvGrpSpPr>
        <p:grpSpPr>
          <a:xfrm>
            <a:off x="2409416" y="5274028"/>
            <a:ext cx="2082707" cy="729688"/>
            <a:chOff x="895622" y="5608271"/>
            <a:chExt cx="2082707" cy="729688"/>
          </a:xfrm>
        </p:grpSpPr>
        <p:sp>
          <p:nvSpPr>
            <p:cNvPr id="173" name="정육면체 172">
              <a:extLst>
                <a:ext uri="{FF2B5EF4-FFF2-40B4-BE49-F238E27FC236}">
                  <a16:creationId xmlns:a16="http://schemas.microsoft.com/office/drawing/2014/main" id="{82494F3C-71C1-8FDE-D799-FC22D50B28D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정육면체 173">
              <a:extLst>
                <a:ext uri="{FF2B5EF4-FFF2-40B4-BE49-F238E27FC236}">
                  <a16:creationId xmlns:a16="http://schemas.microsoft.com/office/drawing/2014/main" id="{5DA4E526-3716-3410-D108-D78DA67C811F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71AFB6-63D6-C48B-080D-07288E51F27C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69349B2-2C39-A19F-CE53-DD7A282C220A}"/>
              </a:ext>
            </a:extLst>
          </p:cNvPr>
          <p:cNvGrpSpPr/>
          <p:nvPr/>
        </p:nvGrpSpPr>
        <p:grpSpPr>
          <a:xfrm>
            <a:off x="2476113" y="5133998"/>
            <a:ext cx="2082707" cy="729688"/>
            <a:chOff x="895622" y="5608271"/>
            <a:chExt cx="2082707" cy="729688"/>
          </a:xfrm>
        </p:grpSpPr>
        <p:sp>
          <p:nvSpPr>
            <p:cNvPr id="177" name="정육면체 176">
              <a:extLst>
                <a:ext uri="{FF2B5EF4-FFF2-40B4-BE49-F238E27FC236}">
                  <a16:creationId xmlns:a16="http://schemas.microsoft.com/office/drawing/2014/main" id="{9959D745-9382-6D33-678A-4B0EF9D1D80B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정육면체 177">
              <a:extLst>
                <a:ext uri="{FF2B5EF4-FFF2-40B4-BE49-F238E27FC236}">
                  <a16:creationId xmlns:a16="http://schemas.microsoft.com/office/drawing/2014/main" id="{EC3D0A82-7FEE-DFAC-9AC5-D39EF17C254D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3CB27A6-24B9-394F-315E-D3C45A1B2D25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1375EA4-0658-A440-97A3-7B0C6BE8EC41}"/>
              </a:ext>
            </a:extLst>
          </p:cNvPr>
          <p:cNvGrpSpPr/>
          <p:nvPr/>
        </p:nvGrpSpPr>
        <p:grpSpPr>
          <a:xfrm>
            <a:off x="2404720" y="4967579"/>
            <a:ext cx="2082707" cy="729688"/>
            <a:chOff x="895622" y="5608271"/>
            <a:chExt cx="2082707" cy="729688"/>
          </a:xfrm>
        </p:grpSpPr>
        <p:sp>
          <p:nvSpPr>
            <p:cNvPr id="181" name="정육면체 180">
              <a:extLst>
                <a:ext uri="{FF2B5EF4-FFF2-40B4-BE49-F238E27FC236}">
                  <a16:creationId xmlns:a16="http://schemas.microsoft.com/office/drawing/2014/main" id="{E9F77992-7FAB-2B2B-B3ED-C0550D6691D4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A452833A-AA5F-C823-B977-35A352FFA8EB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D103973-CAAD-1F0C-F514-134598B16CC6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B915CD5-8C11-652C-E550-307B41D29ACB}"/>
              </a:ext>
            </a:extLst>
          </p:cNvPr>
          <p:cNvGrpSpPr/>
          <p:nvPr/>
        </p:nvGrpSpPr>
        <p:grpSpPr>
          <a:xfrm>
            <a:off x="2397859" y="4839169"/>
            <a:ext cx="2082707" cy="729688"/>
            <a:chOff x="895622" y="5608271"/>
            <a:chExt cx="2082707" cy="729688"/>
          </a:xfrm>
        </p:grpSpPr>
        <p:sp>
          <p:nvSpPr>
            <p:cNvPr id="185" name="정육면체 184">
              <a:extLst>
                <a:ext uri="{FF2B5EF4-FFF2-40B4-BE49-F238E27FC236}">
                  <a16:creationId xmlns:a16="http://schemas.microsoft.com/office/drawing/2014/main" id="{872CAC1F-393D-1D42-4AE7-14929967779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정육면체 185">
              <a:extLst>
                <a:ext uri="{FF2B5EF4-FFF2-40B4-BE49-F238E27FC236}">
                  <a16:creationId xmlns:a16="http://schemas.microsoft.com/office/drawing/2014/main" id="{E14DBC9C-2AB3-A059-E32B-9093BE6EDF0A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018C0C63-A9FB-7E68-6AD7-4B9BF4ED3102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FA5B1C3-024E-FBA5-DFCE-6C2B7CC0C833}"/>
              </a:ext>
            </a:extLst>
          </p:cNvPr>
          <p:cNvGrpSpPr/>
          <p:nvPr/>
        </p:nvGrpSpPr>
        <p:grpSpPr>
          <a:xfrm>
            <a:off x="2519039" y="4687203"/>
            <a:ext cx="2082707" cy="729688"/>
            <a:chOff x="895622" y="5608271"/>
            <a:chExt cx="2082707" cy="729688"/>
          </a:xfrm>
        </p:grpSpPr>
        <p:sp>
          <p:nvSpPr>
            <p:cNvPr id="189" name="정육면체 188">
              <a:extLst>
                <a:ext uri="{FF2B5EF4-FFF2-40B4-BE49-F238E27FC236}">
                  <a16:creationId xmlns:a16="http://schemas.microsoft.com/office/drawing/2014/main" id="{62A8AAB3-0746-21A1-2DF0-94BF5B449FC2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0" name="정육면체 189">
              <a:extLst>
                <a:ext uri="{FF2B5EF4-FFF2-40B4-BE49-F238E27FC236}">
                  <a16:creationId xmlns:a16="http://schemas.microsoft.com/office/drawing/2014/main" id="{26C01D48-57DC-E091-5986-C9840EACD920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BC3C45F-C376-D22F-EADD-FBA546A4BDDC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F1DDF02-C47A-66D6-492F-2E125B9AF6A7}"/>
              </a:ext>
            </a:extLst>
          </p:cNvPr>
          <p:cNvSpPr txBox="1"/>
          <p:nvPr/>
        </p:nvSpPr>
        <p:spPr>
          <a:xfrm>
            <a:off x="469828" y="1626350"/>
            <a:ext cx="52648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zh-TW" sz="3600" b="1" i="1" kern="0" dirty="0">
                <a:ln w="19050">
                  <a:noFill/>
                </a:ln>
                <a:solidFill>
                  <a:srgbClr val="FFC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Final Project Proposal</a:t>
            </a:r>
          </a:p>
          <a:p>
            <a:pPr latinLnBrk="0">
              <a:defRPr/>
            </a:pPr>
            <a:r>
              <a:rPr lang="zh-TW" altLang="en-US" sz="2400" kern="0" dirty="0">
                <a:solidFill>
                  <a:prstClr val="white">
                    <a:lumMod val="65000"/>
                  </a:prstClr>
                </a:solidFill>
              </a:rPr>
              <a:t>組員：蘇柏丞、呂彥霖、</a:t>
            </a:r>
            <a:r>
              <a:rPr lang="en-US" altLang="zh-TW" sz="24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zh-TW" altLang="en-US" sz="2400" kern="0" dirty="0">
                <a:solidFill>
                  <a:prstClr val="white">
                    <a:lumMod val="65000"/>
                  </a:prstClr>
                </a:solidFill>
              </a:rPr>
              <a:t>陳泓宇</a:t>
            </a:r>
          </a:p>
        </p:txBody>
      </p:sp>
    </p:spTree>
    <p:extLst>
      <p:ext uri="{BB962C8B-B14F-4D97-AF65-F5344CB8AC3E}">
        <p14:creationId xmlns:p14="http://schemas.microsoft.com/office/powerpoint/2010/main" val="24836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057275"/>
          </a:xfrm>
          <a:prstGeom prst="rect">
            <a:avLst/>
          </a:prstGeom>
          <a:solidFill>
            <a:srgbClr val="493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1DDF02-C47A-66D6-492F-2E125B9AF6A7}"/>
              </a:ext>
            </a:extLst>
          </p:cNvPr>
          <p:cNvSpPr txBox="1"/>
          <p:nvPr/>
        </p:nvSpPr>
        <p:spPr>
          <a:xfrm>
            <a:off x="1044227" y="194182"/>
            <a:ext cx="5264845" cy="106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zh-TW" sz="2800" i="1" kern="0" dirty="0">
                <a:ln w="19050">
                  <a:noFill/>
                </a:ln>
                <a:solidFill>
                  <a:srgbClr val="FFC0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Final Project Proposal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        </a:t>
            </a:r>
            <a:r>
              <a:rPr lang="zh-TW" altLang="en-US" sz="800" kern="0" dirty="0">
                <a:solidFill>
                  <a:prstClr val="white">
                    <a:lumMod val="65000"/>
                  </a:prstClr>
                </a:solidFill>
              </a:rPr>
              <a:t>組員：蘇柏丞、呂彥霖、 陳泓宇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307"/>
            <a:ext cx="1269940" cy="81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3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452970B-5A7C-9933-0B8F-18A516663D16}"/>
              </a:ext>
            </a:extLst>
          </p:cNvPr>
          <p:cNvGrpSpPr/>
          <p:nvPr/>
        </p:nvGrpSpPr>
        <p:grpSpPr>
          <a:xfrm>
            <a:off x="-167826" y="5947066"/>
            <a:ext cx="3494679" cy="983545"/>
            <a:chOff x="895622" y="5608271"/>
            <a:chExt cx="2082707" cy="729688"/>
          </a:xfrm>
        </p:grpSpPr>
        <p:sp>
          <p:nvSpPr>
            <p:cNvPr id="173" name="정육면체 172">
              <a:extLst>
                <a:ext uri="{FF2B5EF4-FFF2-40B4-BE49-F238E27FC236}">
                  <a16:creationId xmlns:a16="http://schemas.microsoft.com/office/drawing/2014/main" id="{82494F3C-71C1-8FDE-D799-FC22D50B28D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정육면체 173">
              <a:extLst>
                <a:ext uri="{FF2B5EF4-FFF2-40B4-BE49-F238E27FC236}">
                  <a16:creationId xmlns:a16="http://schemas.microsoft.com/office/drawing/2014/main" id="{5DA4E526-3716-3410-D108-D78DA67C811F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B71AFB6-63D6-C48B-080D-07288E51F27C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69349B2-2C39-A19F-CE53-DD7A282C220A}"/>
              </a:ext>
            </a:extLst>
          </p:cNvPr>
          <p:cNvGrpSpPr/>
          <p:nvPr/>
        </p:nvGrpSpPr>
        <p:grpSpPr>
          <a:xfrm>
            <a:off x="-101129" y="5807036"/>
            <a:ext cx="3494679" cy="983545"/>
            <a:chOff x="895622" y="5608271"/>
            <a:chExt cx="2082707" cy="729688"/>
          </a:xfrm>
        </p:grpSpPr>
        <p:sp>
          <p:nvSpPr>
            <p:cNvPr id="177" name="정육면체 176">
              <a:extLst>
                <a:ext uri="{FF2B5EF4-FFF2-40B4-BE49-F238E27FC236}">
                  <a16:creationId xmlns:a16="http://schemas.microsoft.com/office/drawing/2014/main" id="{9959D745-9382-6D33-678A-4B0EF9D1D80B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정육면체 177">
              <a:extLst>
                <a:ext uri="{FF2B5EF4-FFF2-40B4-BE49-F238E27FC236}">
                  <a16:creationId xmlns:a16="http://schemas.microsoft.com/office/drawing/2014/main" id="{EC3D0A82-7FEE-DFAC-9AC5-D39EF17C254D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3CB27A6-24B9-394F-315E-D3C45A1B2D25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C1375EA4-0658-A440-97A3-7B0C6BE8EC41}"/>
              </a:ext>
            </a:extLst>
          </p:cNvPr>
          <p:cNvGrpSpPr/>
          <p:nvPr/>
        </p:nvGrpSpPr>
        <p:grpSpPr>
          <a:xfrm>
            <a:off x="207176" y="5640333"/>
            <a:ext cx="3494679" cy="983545"/>
            <a:chOff x="895622" y="5608271"/>
            <a:chExt cx="2082707" cy="729688"/>
          </a:xfrm>
        </p:grpSpPr>
        <p:sp>
          <p:nvSpPr>
            <p:cNvPr id="181" name="정육면체 180">
              <a:extLst>
                <a:ext uri="{FF2B5EF4-FFF2-40B4-BE49-F238E27FC236}">
                  <a16:creationId xmlns:a16="http://schemas.microsoft.com/office/drawing/2014/main" id="{E9F77992-7FAB-2B2B-B3ED-C0550D6691D4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A452833A-AA5F-C823-B977-35A352FFA8EB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D103973-CAAD-1F0C-F514-134598B16CC6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3B915CD5-8C11-652C-E550-307B41D29ACB}"/>
              </a:ext>
            </a:extLst>
          </p:cNvPr>
          <p:cNvGrpSpPr/>
          <p:nvPr/>
        </p:nvGrpSpPr>
        <p:grpSpPr>
          <a:xfrm>
            <a:off x="68043" y="5501635"/>
            <a:ext cx="3494679" cy="983545"/>
            <a:chOff x="895622" y="5608271"/>
            <a:chExt cx="2082707" cy="729688"/>
          </a:xfrm>
        </p:grpSpPr>
        <p:sp>
          <p:nvSpPr>
            <p:cNvPr id="185" name="정육면체 184">
              <a:extLst>
                <a:ext uri="{FF2B5EF4-FFF2-40B4-BE49-F238E27FC236}">
                  <a16:creationId xmlns:a16="http://schemas.microsoft.com/office/drawing/2014/main" id="{872CAC1F-393D-1D42-4AE7-14929967779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정육면체 185">
              <a:extLst>
                <a:ext uri="{FF2B5EF4-FFF2-40B4-BE49-F238E27FC236}">
                  <a16:creationId xmlns:a16="http://schemas.microsoft.com/office/drawing/2014/main" id="{E14DBC9C-2AB3-A059-E32B-9093BE6EDF0A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018C0C63-A9FB-7E68-6AD7-4B9BF4ED3102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FA5B1C3-024E-FBA5-DFCE-6C2B7CC0C833}"/>
              </a:ext>
            </a:extLst>
          </p:cNvPr>
          <p:cNvGrpSpPr/>
          <p:nvPr/>
        </p:nvGrpSpPr>
        <p:grpSpPr>
          <a:xfrm>
            <a:off x="-34432" y="5361556"/>
            <a:ext cx="3494679" cy="983545"/>
            <a:chOff x="895622" y="5608271"/>
            <a:chExt cx="2082707" cy="729688"/>
          </a:xfrm>
        </p:grpSpPr>
        <p:sp>
          <p:nvSpPr>
            <p:cNvPr id="189" name="정육면체 188">
              <a:extLst>
                <a:ext uri="{FF2B5EF4-FFF2-40B4-BE49-F238E27FC236}">
                  <a16:creationId xmlns:a16="http://schemas.microsoft.com/office/drawing/2014/main" id="{62A8AAB3-0746-21A1-2DF0-94BF5B449FC2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0" name="정육면체 189">
              <a:extLst>
                <a:ext uri="{FF2B5EF4-FFF2-40B4-BE49-F238E27FC236}">
                  <a16:creationId xmlns:a16="http://schemas.microsoft.com/office/drawing/2014/main" id="{26C01D48-57DC-E091-5986-C9840EACD920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2BC3C45F-C376-D22F-EADD-FBA546A4BDDC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79292" y="1703229"/>
            <a:ext cx="11145261" cy="7878516"/>
            <a:chOff x="4078526" y="-1409623"/>
            <a:chExt cx="6642188" cy="5845041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2E60572-A374-6AC1-1BEE-479D782339C1}"/>
                </a:ext>
              </a:extLst>
            </p:cNvPr>
            <p:cNvSpPr/>
            <p:nvPr/>
          </p:nvSpPr>
          <p:spPr>
            <a:xfrm>
              <a:off x="9982201" y="2489893"/>
              <a:ext cx="738513" cy="1522589"/>
            </a:xfrm>
            <a:custGeom>
              <a:avLst/>
              <a:gdLst>
                <a:gd name="connsiteX0" fmla="*/ 0 w 477485"/>
                <a:gd name="connsiteY0" fmla="*/ 1104900 h 1104900"/>
                <a:gd name="connsiteX1" fmla="*/ 85725 w 477485"/>
                <a:gd name="connsiteY1" fmla="*/ 685800 h 1104900"/>
                <a:gd name="connsiteX2" fmla="*/ 390525 w 477485"/>
                <a:gd name="connsiteY2" fmla="*/ 490538 h 1104900"/>
                <a:gd name="connsiteX3" fmla="*/ 471488 w 477485"/>
                <a:gd name="connsiteY3" fmla="*/ 695325 h 1104900"/>
                <a:gd name="connsiteX4" fmla="*/ 261938 w 477485"/>
                <a:gd name="connsiteY4" fmla="*/ 747713 h 1104900"/>
                <a:gd name="connsiteX5" fmla="*/ 214313 w 477485"/>
                <a:gd name="connsiteY5" fmla="*/ 481013 h 1104900"/>
                <a:gd name="connsiteX6" fmla="*/ 423863 w 477485"/>
                <a:gd name="connsiteY6" fmla="*/ 238125 h 1104900"/>
                <a:gd name="connsiteX7" fmla="*/ 428625 w 477485"/>
                <a:gd name="connsiteY7" fmla="*/ 66675 h 1104900"/>
                <a:gd name="connsiteX8" fmla="*/ 304800 w 477485"/>
                <a:gd name="connsiteY8" fmla="*/ 0 h 1104900"/>
                <a:gd name="connsiteX0" fmla="*/ 0 w 475210"/>
                <a:gd name="connsiteY0" fmla="*/ 1104900 h 1104900"/>
                <a:gd name="connsiteX1" fmla="*/ 319087 w 475210"/>
                <a:gd name="connsiteY1" fmla="*/ 862013 h 1104900"/>
                <a:gd name="connsiteX2" fmla="*/ 390525 w 475210"/>
                <a:gd name="connsiteY2" fmla="*/ 490538 h 1104900"/>
                <a:gd name="connsiteX3" fmla="*/ 471488 w 475210"/>
                <a:gd name="connsiteY3" fmla="*/ 695325 h 1104900"/>
                <a:gd name="connsiteX4" fmla="*/ 261938 w 475210"/>
                <a:gd name="connsiteY4" fmla="*/ 747713 h 1104900"/>
                <a:gd name="connsiteX5" fmla="*/ 214313 w 475210"/>
                <a:gd name="connsiteY5" fmla="*/ 481013 h 1104900"/>
                <a:gd name="connsiteX6" fmla="*/ 423863 w 475210"/>
                <a:gd name="connsiteY6" fmla="*/ 238125 h 1104900"/>
                <a:gd name="connsiteX7" fmla="*/ 428625 w 475210"/>
                <a:gd name="connsiteY7" fmla="*/ 66675 h 1104900"/>
                <a:gd name="connsiteX8" fmla="*/ 304800 w 475210"/>
                <a:gd name="connsiteY8" fmla="*/ 0 h 1104900"/>
                <a:gd name="connsiteX0" fmla="*/ 0 w 475210"/>
                <a:gd name="connsiteY0" fmla="*/ 1104900 h 1104900"/>
                <a:gd name="connsiteX1" fmla="*/ 319087 w 475210"/>
                <a:gd name="connsiteY1" fmla="*/ 862013 h 1104900"/>
                <a:gd name="connsiteX2" fmla="*/ 390525 w 475210"/>
                <a:gd name="connsiteY2" fmla="*/ 490538 h 1104900"/>
                <a:gd name="connsiteX3" fmla="*/ 471488 w 475210"/>
                <a:gd name="connsiteY3" fmla="*/ 695325 h 1104900"/>
                <a:gd name="connsiteX4" fmla="*/ 261938 w 475210"/>
                <a:gd name="connsiteY4" fmla="*/ 747713 h 1104900"/>
                <a:gd name="connsiteX5" fmla="*/ 214313 w 475210"/>
                <a:gd name="connsiteY5" fmla="*/ 481013 h 1104900"/>
                <a:gd name="connsiteX6" fmla="*/ 423863 w 475210"/>
                <a:gd name="connsiteY6" fmla="*/ 238125 h 1104900"/>
                <a:gd name="connsiteX7" fmla="*/ 428625 w 475210"/>
                <a:gd name="connsiteY7" fmla="*/ 66675 h 1104900"/>
                <a:gd name="connsiteX8" fmla="*/ 304800 w 475210"/>
                <a:gd name="connsiteY8" fmla="*/ 0 h 1104900"/>
                <a:gd name="connsiteX0" fmla="*/ 0 w 475399"/>
                <a:gd name="connsiteY0" fmla="*/ 1104900 h 1104900"/>
                <a:gd name="connsiteX1" fmla="*/ 290512 w 475399"/>
                <a:gd name="connsiteY1" fmla="*/ 814388 h 1104900"/>
                <a:gd name="connsiteX2" fmla="*/ 390525 w 475399"/>
                <a:gd name="connsiteY2" fmla="*/ 490538 h 1104900"/>
                <a:gd name="connsiteX3" fmla="*/ 471488 w 475399"/>
                <a:gd name="connsiteY3" fmla="*/ 695325 h 1104900"/>
                <a:gd name="connsiteX4" fmla="*/ 261938 w 475399"/>
                <a:gd name="connsiteY4" fmla="*/ 747713 h 1104900"/>
                <a:gd name="connsiteX5" fmla="*/ 214313 w 475399"/>
                <a:gd name="connsiteY5" fmla="*/ 481013 h 1104900"/>
                <a:gd name="connsiteX6" fmla="*/ 423863 w 475399"/>
                <a:gd name="connsiteY6" fmla="*/ 238125 h 1104900"/>
                <a:gd name="connsiteX7" fmla="*/ 428625 w 475399"/>
                <a:gd name="connsiteY7" fmla="*/ 66675 h 1104900"/>
                <a:gd name="connsiteX8" fmla="*/ 304800 w 475399"/>
                <a:gd name="connsiteY8" fmla="*/ 0 h 1104900"/>
                <a:gd name="connsiteX0" fmla="*/ 0 w 559377"/>
                <a:gd name="connsiteY0" fmla="*/ 1104900 h 1104900"/>
                <a:gd name="connsiteX1" fmla="*/ 290512 w 559377"/>
                <a:gd name="connsiteY1" fmla="*/ 814388 h 1104900"/>
                <a:gd name="connsiteX2" fmla="*/ 390525 w 559377"/>
                <a:gd name="connsiteY2" fmla="*/ 490538 h 1104900"/>
                <a:gd name="connsiteX3" fmla="*/ 557213 w 559377"/>
                <a:gd name="connsiteY3" fmla="*/ 657225 h 1104900"/>
                <a:gd name="connsiteX4" fmla="*/ 261938 w 559377"/>
                <a:gd name="connsiteY4" fmla="*/ 747713 h 1104900"/>
                <a:gd name="connsiteX5" fmla="*/ 214313 w 559377"/>
                <a:gd name="connsiteY5" fmla="*/ 481013 h 1104900"/>
                <a:gd name="connsiteX6" fmla="*/ 423863 w 559377"/>
                <a:gd name="connsiteY6" fmla="*/ 238125 h 1104900"/>
                <a:gd name="connsiteX7" fmla="*/ 428625 w 559377"/>
                <a:gd name="connsiteY7" fmla="*/ 66675 h 1104900"/>
                <a:gd name="connsiteX8" fmla="*/ 304800 w 559377"/>
                <a:gd name="connsiteY8" fmla="*/ 0 h 1104900"/>
                <a:gd name="connsiteX0" fmla="*/ 0 w 561586"/>
                <a:gd name="connsiteY0" fmla="*/ 1104900 h 1104900"/>
                <a:gd name="connsiteX1" fmla="*/ 290512 w 561586"/>
                <a:gd name="connsiteY1" fmla="*/ 814388 h 1104900"/>
                <a:gd name="connsiteX2" fmla="*/ 428625 w 561586"/>
                <a:gd name="connsiteY2" fmla="*/ 461963 h 1104900"/>
                <a:gd name="connsiteX3" fmla="*/ 557213 w 561586"/>
                <a:gd name="connsiteY3" fmla="*/ 657225 h 1104900"/>
                <a:gd name="connsiteX4" fmla="*/ 261938 w 561586"/>
                <a:gd name="connsiteY4" fmla="*/ 747713 h 1104900"/>
                <a:gd name="connsiteX5" fmla="*/ 214313 w 561586"/>
                <a:gd name="connsiteY5" fmla="*/ 481013 h 1104900"/>
                <a:gd name="connsiteX6" fmla="*/ 423863 w 561586"/>
                <a:gd name="connsiteY6" fmla="*/ 238125 h 1104900"/>
                <a:gd name="connsiteX7" fmla="*/ 428625 w 561586"/>
                <a:gd name="connsiteY7" fmla="*/ 66675 h 1104900"/>
                <a:gd name="connsiteX8" fmla="*/ 304800 w 561586"/>
                <a:gd name="connsiteY8" fmla="*/ 0 h 1104900"/>
                <a:gd name="connsiteX0" fmla="*/ 0 w 562428"/>
                <a:gd name="connsiteY0" fmla="*/ 1104900 h 1104900"/>
                <a:gd name="connsiteX1" fmla="*/ 290512 w 562428"/>
                <a:gd name="connsiteY1" fmla="*/ 814388 h 1104900"/>
                <a:gd name="connsiteX2" fmla="*/ 428625 w 562428"/>
                <a:gd name="connsiteY2" fmla="*/ 461963 h 1104900"/>
                <a:gd name="connsiteX3" fmla="*/ 557213 w 562428"/>
                <a:gd name="connsiteY3" fmla="*/ 657225 h 1104900"/>
                <a:gd name="connsiteX4" fmla="*/ 242888 w 562428"/>
                <a:gd name="connsiteY4" fmla="*/ 671513 h 1104900"/>
                <a:gd name="connsiteX5" fmla="*/ 214313 w 562428"/>
                <a:gd name="connsiteY5" fmla="*/ 481013 h 1104900"/>
                <a:gd name="connsiteX6" fmla="*/ 423863 w 562428"/>
                <a:gd name="connsiteY6" fmla="*/ 238125 h 1104900"/>
                <a:gd name="connsiteX7" fmla="*/ 428625 w 562428"/>
                <a:gd name="connsiteY7" fmla="*/ 66675 h 1104900"/>
                <a:gd name="connsiteX8" fmla="*/ 304800 w 562428"/>
                <a:gd name="connsiteY8" fmla="*/ 0 h 1104900"/>
                <a:gd name="connsiteX0" fmla="*/ 0 w 654016"/>
                <a:gd name="connsiteY0" fmla="*/ 1257739 h 1257739"/>
                <a:gd name="connsiteX1" fmla="*/ 290512 w 654016"/>
                <a:gd name="connsiteY1" fmla="*/ 967227 h 1257739"/>
                <a:gd name="connsiteX2" fmla="*/ 428625 w 654016"/>
                <a:gd name="connsiteY2" fmla="*/ 614802 h 1257739"/>
                <a:gd name="connsiteX3" fmla="*/ 557213 w 654016"/>
                <a:gd name="connsiteY3" fmla="*/ 810064 h 1257739"/>
                <a:gd name="connsiteX4" fmla="*/ 242888 w 654016"/>
                <a:gd name="connsiteY4" fmla="*/ 824352 h 1257739"/>
                <a:gd name="connsiteX5" fmla="*/ 214313 w 654016"/>
                <a:gd name="connsiteY5" fmla="*/ 633852 h 1257739"/>
                <a:gd name="connsiteX6" fmla="*/ 423863 w 654016"/>
                <a:gd name="connsiteY6" fmla="*/ 390964 h 1257739"/>
                <a:gd name="connsiteX7" fmla="*/ 652462 w 654016"/>
                <a:gd name="connsiteY7" fmla="*/ 5202 h 1257739"/>
                <a:gd name="connsiteX8" fmla="*/ 304800 w 654016"/>
                <a:gd name="connsiteY8" fmla="*/ 152839 h 1257739"/>
                <a:gd name="connsiteX0" fmla="*/ 0 w 654016"/>
                <a:gd name="connsiteY0" fmla="*/ 1309688 h 1309688"/>
                <a:gd name="connsiteX1" fmla="*/ 290512 w 654016"/>
                <a:gd name="connsiteY1" fmla="*/ 1019176 h 1309688"/>
                <a:gd name="connsiteX2" fmla="*/ 428625 w 654016"/>
                <a:gd name="connsiteY2" fmla="*/ 666751 h 1309688"/>
                <a:gd name="connsiteX3" fmla="*/ 557213 w 654016"/>
                <a:gd name="connsiteY3" fmla="*/ 862013 h 1309688"/>
                <a:gd name="connsiteX4" fmla="*/ 242888 w 654016"/>
                <a:gd name="connsiteY4" fmla="*/ 876301 h 1309688"/>
                <a:gd name="connsiteX5" fmla="*/ 214313 w 654016"/>
                <a:gd name="connsiteY5" fmla="*/ 685801 h 1309688"/>
                <a:gd name="connsiteX6" fmla="*/ 423863 w 654016"/>
                <a:gd name="connsiteY6" fmla="*/ 442913 h 1309688"/>
                <a:gd name="connsiteX7" fmla="*/ 652462 w 654016"/>
                <a:gd name="connsiteY7" fmla="*/ 57151 h 1309688"/>
                <a:gd name="connsiteX8" fmla="*/ 309562 w 654016"/>
                <a:gd name="connsiteY8" fmla="*/ 0 h 1309688"/>
                <a:gd name="connsiteX0" fmla="*/ 0 w 739317"/>
                <a:gd name="connsiteY0" fmla="*/ 1402569 h 1402569"/>
                <a:gd name="connsiteX1" fmla="*/ 290512 w 739317"/>
                <a:gd name="connsiteY1" fmla="*/ 1112057 h 1402569"/>
                <a:gd name="connsiteX2" fmla="*/ 428625 w 739317"/>
                <a:gd name="connsiteY2" fmla="*/ 759632 h 1402569"/>
                <a:gd name="connsiteX3" fmla="*/ 557213 w 739317"/>
                <a:gd name="connsiteY3" fmla="*/ 954894 h 1402569"/>
                <a:gd name="connsiteX4" fmla="*/ 242888 w 739317"/>
                <a:gd name="connsiteY4" fmla="*/ 969182 h 1402569"/>
                <a:gd name="connsiteX5" fmla="*/ 214313 w 739317"/>
                <a:gd name="connsiteY5" fmla="*/ 778682 h 1402569"/>
                <a:gd name="connsiteX6" fmla="*/ 423863 w 739317"/>
                <a:gd name="connsiteY6" fmla="*/ 535794 h 1402569"/>
                <a:gd name="connsiteX7" fmla="*/ 738187 w 739317"/>
                <a:gd name="connsiteY7" fmla="*/ 7157 h 1402569"/>
                <a:gd name="connsiteX8" fmla="*/ 309562 w 739317"/>
                <a:gd name="connsiteY8" fmla="*/ 92881 h 1402569"/>
                <a:gd name="connsiteX0" fmla="*/ 0 w 739317"/>
                <a:gd name="connsiteY0" fmla="*/ 1522589 h 1522589"/>
                <a:gd name="connsiteX1" fmla="*/ 290512 w 739317"/>
                <a:gd name="connsiteY1" fmla="*/ 1232077 h 1522589"/>
                <a:gd name="connsiteX2" fmla="*/ 428625 w 739317"/>
                <a:gd name="connsiteY2" fmla="*/ 879652 h 1522589"/>
                <a:gd name="connsiteX3" fmla="*/ 557213 w 739317"/>
                <a:gd name="connsiteY3" fmla="*/ 1074914 h 1522589"/>
                <a:gd name="connsiteX4" fmla="*/ 242888 w 739317"/>
                <a:gd name="connsiteY4" fmla="*/ 1089202 h 1522589"/>
                <a:gd name="connsiteX5" fmla="*/ 214313 w 739317"/>
                <a:gd name="connsiteY5" fmla="*/ 898702 h 1522589"/>
                <a:gd name="connsiteX6" fmla="*/ 423863 w 739317"/>
                <a:gd name="connsiteY6" fmla="*/ 655814 h 1522589"/>
                <a:gd name="connsiteX7" fmla="*/ 738187 w 739317"/>
                <a:gd name="connsiteY7" fmla="*/ 127177 h 1522589"/>
                <a:gd name="connsiteX8" fmla="*/ 309562 w 739317"/>
                <a:gd name="connsiteY8" fmla="*/ 212901 h 1522589"/>
                <a:gd name="connsiteX0" fmla="*/ 0 w 738513"/>
                <a:gd name="connsiteY0" fmla="*/ 1522589 h 1522589"/>
                <a:gd name="connsiteX1" fmla="*/ 290512 w 738513"/>
                <a:gd name="connsiteY1" fmla="*/ 1232077 h 1522589"/>
                <a:gd name="connsiteX2" fmla="*/ 428625 w 738513"/>
                <a:gd name="connsiteY2" fmla="*/ 879652 h 1522589"/>
                <a:gd name="connsiteX3" fmla="*/ 557213 w 738513"/>
                <a:gd name="connsiteY3" fmla="*/ 1074914 h 1522589"/>
                <a:gd name="connsiteX4" fmla="*/ 242888 w 738513"/>
                <a:gd name="connsiteY4" fmla="*/ 1089202 h 1522589"/>
                <a:gd name="connsiteX5" fmla="*/ 214313 w 738513"/>
                <a:gd name="connsiteY5" fmla="*/ 898702 h 1522589"/>
                <a:gd name="connsiteX6" fmla="*/ 423863 w 738513"/>
                <a:gd name="connsiteY6" fmla="*/ 655814 h 1522589"/>
                <a:gd name="connsiteX7" fmla="*/ 738187 w 738513"/>
                <a:gd name="connsiteY7" fmla="*/ 127177 h 1522589"/>
                <a:gd name="connsiteX8" fmla="*/ 309562 w 738513"/>
                <a:gd name="connsiteY8" fmla="*/ 212901 h 152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513" h="1522589">
                  <a:moveTo>
                    <a:pt x="0" y="1522589"/>
                  </a:moveTo>
                  <a:cubicBezTo>
                    <a:pt x="138906" y="1373761"/>
                    <a:pt x="219075" y="1339233"/>
                    <a:pt x="290512" y="1232077"/>
                  </a:cubicBezTo>
                  <a:cubicBezTo>
                    <a:pt x="361950" y="1124921"/>
                    <a:pt x="384175" y="905846"/>
                    <a:pt x="428625" y="879652"/>
                  </a:cubicBezTo>
                  <a:cubicBezTo>
                    <a:pt x="473075" y="853458"/>
                    <a:pt x="588169" y="1039989"/>
                    <a:pt x="557213" y="1074914"/>
                  </a:cubicBezTo>
                  <a:cubicBezTo>
                    <a:pt x="526257" y="1109839"/>
                    <a:pt x="300038" y="1118571"/>
                    <a:pt x="242888" y="1089202"/>
                  </a:cubicBezTo>
                  <a:cubicBezTo>
                    <a:pt x="185738" y="1059833"/>
                    <a:pt x="184151" y="970933"/>
                    <a:pt x="214313" y="898702"/>
                  </a:cubicBezTo>
                  <a:cubicBezTo>
                    <a:pt x="244475" y="826471"/>
                    <a:pt x="336551" y="784402"/>
                    <a:pt x="423863" y="655814"/>
                  </a:cubicBezTo>
                  <a:cubicBezTo>
                    <a:pt x="511175" y="527227"/>
                    <a:pt x="748506" y="466902"/>
                    <a:pt x="738187" y="127177"/>
                  </a:cubicBezTo>
                  <a:cubicBezTo>
                    <a:pt x="551655" y="-207785"/>
                    <a:pt x="361552" y="226395"/>
                    <a:pt x="309562" y="212901"/>
                  </a:cubicBezTo>
                </a:path>
              </a:pathLst>
            </a:custGeom>
            <a:noFill/>
            <a:ln w="38100">
              <a:solidFill>
                <a:srgbClr val="E6D7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A30B7EC-FDAE-6794-432D-16A4E5677C72}"/>
                </a:ext>
              </a:extLst>
            </p:cNvPr>
            <p:cNvSpPr/>
            <p:nvPr/>
          </p:nvSpPr>
          <p:spPr>
            <a:xfrm>
              <a:off x="5187450" y="-1409623"/>
              <a:ext cx="4686300" cy="4881563"/>
            </a:xfrm>
            <a:prstGeom prst="roundRect">
              <a:avLst>
                <a:gd name="adj" fmla="val 4637"/>
              </a:avLst>
            </a:prstGeom>
            <a:solidFill>
              <a:srgbClr val="EFE6DD"/>
            </a:solidFill>
            <a:ln>
              <a:noFill/>
            </a:ln>
            <a:effectLst>
              <a:outerShdw blurRad="2413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bliqueTopRight"/>
              <a:lightRig rig="flat" dir="t"/>
            </a:scene3d>
            <a:sp3d extrusionH="3810000">
              <a:extrusionClr>
                <a:srgbClr val="F2EAE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FDDA215-9F30-14AF-1B24-8BF582D18833}"/>
                </a:ext>
              </a:extLst>
            </p:cNvPr>
            <p:cNvSpPr/>
            <p:nvPr/>
          </p:nvSpPr>
          <p:spPr>
            <a:xfrm>
              <a:off x="5429810" y="-1175833"/>
              <a:ext cx="4201580" cy="3332894"/>
            </a:xfrm>
            <a:prstGeom prst="roundRect">
              <a:avLst>
                <a:gd name="adj" fmla="val 4637"/>
              </a:avLst>
            </a:prstGeom>
            <a:gradFill flip="none" rotWithShape="1">
              <a:gsLst>
                <a:gs pos="16000">
                  <a:srgbClr val="EFE6DD">
                    <a:shade val="67500"/>
                    <a:satMod val="115000"/>
                  </a:srgbClr>
                </a:gs>
                <a:gs pos="100000">
                  <a:srgbClr val="EFE6DD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>
              <a:solidFill>
                <a:srgbClr val="F2EAE2"/>
              </a:solidFill>
            </a:ln>
            <a:effectLst>
              <a:innerShdw blurRad="381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974511B-0E9F-D308-37EC-48C94FAB7F37}"/>
                </a:ext>
              </a:extLst>
            </p:cNvPr>
            <p:cNvSpPr/>
            <p:nvPr/>
          </p:nvSpPr>
          <p:spPr>
            <a:xfrm>
              <a:off x="5685273" y="-973188"/>
              <a:ext cx="3690654" cy="2927603"/>
            </a:xfrm>
            <a:prstGeom prst="roundRect">
              <a:avLst>
                <a:gd name="adj" fmla="val 4637"/>
              </a:avLst>
            </a:prstGeom>
            <a:gradFill flip="none" rotWithShape="1">
              <a:gsLst>
                <a:gs pos="92000">
                  <a:srgbClr val="4A57F1">
                    <a:shade val="67500"/>
                    <a:satMod val="115000"/>
                  </a:srgbClr>
                </a:gs>
                <a:gs pos="38000">
                  <a:srgbClr val="4A57F1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  <a:effectLst>
              <a:innerShdw blurRad="2032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0CE0B8F-C9BB-4101-FDF3-4B2FD8C0253B}"/>
                </a:ext>
              </a:extLst>
            </p:cNvPr>
            <p:cNvSpPr/>
            <p:nvPr/>
          </p:nvSpPr>
          <p:spPr>
            <a:xfrm>
              <a:off x="7617928" y="2378756"/>
              <a:ext cx="2013462" cy="373494"/>
            </a:xfrm>
            <a:custGeom>
              <a:avLst/>
              <a:gdLst>
                <a:gd name="connsiteX0" fmla="*/ 1291290 w 2013462"/>
                <a:gd name="connsiteY0" fmla="*/ 0 h 373494"/>
                <a:gd name="connsiteX1" fmla="*/ 2013462 w 2013462"/>
                <a:gd name="connsiteY1" fmla="*/ 0 h 373494"/>
                <a:gd name="connsiteX2" fmla="*/ 2013462 w 2013462"/>
                <a:gd name="connsiteY2" fmla="*/ 261939 h 373494"/>
                <a:gd name="connsiteX3" fmla="*/ 2013461 w 2013462"/>
                <a:gd name="connsiteY3" fmla="*/ 261939 h 373494"/>
                <a:gd name="connsiteX4" fmla="*/ 2013461 w 2013462"/>
                <a:gd name="connsiteY4" fmla="*/ 373494 h 373494"/>
                <a:gd name="connsiteX5" fmla="*/ 0 w 2013462"/>
                <a:gd name="connsiteY5" fmla="*/ 373494 h 373494"/>
                <a:gd name="connsiteX6" fmla="*/ 0 w 2013462"/>
                <a:gd name="connsiteY6" fmla="*/ 111555 h 373494"/>
                <a:gd name="connsiteX7" fmla="*/ 1291290 w 2013462"/>
                <a:gd name="connsiteY7" fmla="*/ 111555 h 37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3462" h="373494">
                  <a:moveTo>
                    <a:pt x="1291290" y="0"/>
                  </a:moveTo>
                  <a:lnTo>
                    <a:pt x="2013462" y="0"/>
                  </a:lnTo>
                  <a:lnTo>
                    <a:pt x="2013462" y="261939"/>
                  </a:lnTo>
                  <a:lnTo>
                    <a:pt x="2013461" y="261939"/>
                  </a:lnTo>
                  <a:lnTo>
                    <a:pt x="2013461" y="373494"/>
                  </a:lnTo>
                  <a:lnTo>
                    <a:pt x="0" y="373494"/>
                  </a:lnTo>
                  <a:lnTo>
                    <a:pt x="0" y="111555"/>
                  </a:lnTo>
                  <a:lnTo>
                    <a:pt x="1291290" y="111555"/>
                  </a:lnTo>
                  <a:close/>
                </a:path>
              </a:pathLst>
            </a:custGeom>
            <a:solidFill>
              <a:srgbClr val="EFE6DD"/>
            </a:solidFill>
            <a:ln w="12700">
              <a:solidFill>
                <a:srgbClr val="F2EAE2"/>
              </a:solidFill>
            </a:ln>
            <a:effectLst>
              <a:innerShdw blurRad="635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8F48AF-D141-79A9-F72B-216BCCDF0E79}"/>
                </a:ext>
              </a:extLst>
            </p:cNvPr>
            <p:cNvSpPr/>
            <p:nvPr/>
          </p:nvSpPr>
          <p:spPr>
            <a:xfrm>
              <a:off x="7686827" y="2565503"/>
              <a:ext cx="1872000" cy="10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33FE751-C553-61F6-6202-7A0E72DD4040}"/>
                </a:ext>
              </a:extLst>
            </p:cNvPr>
            <p:cNvSpPr/>
            <p:nvPr/>
          </p:nvSpPr>
          <p:spPr>
            <a:xfrm>
              <a:off x="9078429" y="2651649"/>
              <a:ext cx="480398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FA543EC1-2C3B-28B6-DA43-B6BA0C8947AB}"/>
                </a:ext>
              </a:extLst>
            </p:cNvPr>
            <p:cNvSpPr/>
            <p:nvPr/>
          </p:nvSpPr>
          <p:spPr>
            <a:xfrm>
              <a:off x="9357146" y="2441307"/>
              <a:ext cx="201681" cy="90898"/>
            </a:xfrm>
            <a:prstGeom prst="cube">
              <a:avLst>
                <a:gd name="adj" fmla="val 22381"/>
              </a:avLst>
            </a:prstGeom>
            <a:solidFill>
              <a:srgbClr val="4A57F1"/>
            </a:solidFill>
            <a:ln w="25400">
              <a:noFill/>
            </a:ln>
            <a:effectLst>
              <a:innerShdw blurRad="203200">
                <a:prstClr val="black">
                  <a:alpha val="3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37BF702-3B7F-7990-0565-CD76B79D3714}"/>
                </a:ext>
              </a:extLst>
            </p:cNvPr>
            <p:cNvSpPr/>
            <p:nvPr/>
          </p:nvSpPr>
          <p:spPr>
            <a:xfrm>
              <a:off x="5427420" y="2513983"/>
              <a:ext cx="181983" cy="154333"/>
            </a:xfrm>
            <a:prstGeom prst="rect">
              <a:avLst/>
            </a:prstGeom>
            <a:solidFill>
              <a:srgbClr val="EFE6DD"/>
            </a:solidFill>
            <a:ln w="12700">
              <a:solidFill>
                <a:srgbClr val="F2EAE2"/>
              </a:solidFill>
            </a:ln>
            <a:effectLst>
              <a:innerShdw blurRad="381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5A24A2F6-B4D9-8CEE-ECB3-00571CB9C01E}"/>
                </a:ext>
              </a:extLst>
            </p:cNvPr>
            <p:cNvSpPr/>
            <p:nvPr/>
          </p:nvSpPr>
          <p:spPr>
            <a:xfrm>
              <a:off x="5455505" y="2551893"/>
              <a:ext cx="127249" cy="90898"/>
            </a:xfrm>
            <a:prstGeom prst="cube">
              <a:avLst>
                <a:gd name="adj" fmla="val 22381"/>
              </a:avLst>
            </a:prstGeom>
            <a:solidFill>
              <a:srgbClr val="FF0000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AA454C0-DF27-4B09-48CE-03585341C198}"/>
                </a:ext>
              </a:extLst>
            </p:cNvPr>
            <p:cNvGrpSpPr/>
            <p:nvPr/>
          </p:nvGrpSpPr>
          <p:grpSpPr>
            <a:xfrm>
              <a:off x="4078526" y="3682788"/>
              <a:ext cx="5407769" cy="752630"/>
              <a:chOff x="5659676" y="5852698"/>
              <a:chExt cx="5407769" cy="752630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5CE1DBF8-B319-214A-BD0A-568D77BDFDEF}"/>
                  </a:ext>
                </a:extLst>
              </p:cNvPr>
              <p:cNvSpPr/>
              <p:nvPr/>
            </p:nvSpPr>
            <p:spPr>
              <a:xfrm>
                <a:off x="5659676" y="5875640"/>
                <a:ext cx="5407769" cy="729688"/>
              </a:xfrm>
              <a:prstGeom prst="cube">
                <a:avLst>
                  <a:gd name="adj" fmla="val 64526"/>
                </a:avLst>
              </a:prstGeom>
              <a:solidFill>
                <a:srgbClr val="EFE6DD"/>
              </a:solidFill>
              <a:ln w="25400">
                <a:noFill/>
              </a:ln>
              <a:effectLst>
                <a:outerShdw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정육면체 113">
                <a:extLst>
                  <a:ext uri="{FF2B5EF4-FFF2-40B4-BE49-F238E27FC236}">
                    <a16:creationId xmlns:a16="http://schemas.microsoft.com/office/drawing/2014/main" id="{BD57C15F-F59D-35D2-1A7B-9BD0C7A8C8D8}"/>
                  </a:ext>
                </a:extLst>
              </p:cNvPr>
              <p:cNvSpPr/>
              <p:nvPr/>
            </p:nvSpPr>
            <p:spPr>
              <a:xfrm>
                <a:off x="6146726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FF330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99C1EDCA-11F5-8243-85B5-E0C31B74032B}"/>
                  </a:ext>
                </a:extLst>
              </p:cNvPr>
              <p:cNvSpPr/>
              <p:nvPr/>
            </p:nvSpPr>
            <p:spPr>
              <a:xfrm>
                <a:off x="6366887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27BA92BF-9504-03CE-6105-C1CDE2184B21}"/>
                  </a:ext>
                </a:extLst>
              </p:cNvPr>
              <p:cNvSpPr/>
              <p:nvPr/>
            </p:nvSpPr>
            <p:spPr>
              <a:xfrm>
                <a:off x="6587048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398D5C7E-D606-FB1D-BC25-DDA9F0CE38F1}"/>
                  </a:ext>
                </a:extLst>
              </p:cNvPr>
              <p:cNvSpPr/>
              <p:nvPr/>
            </p:nvSpPr>
            <p:spPr>
              <a:xfrm>
                <a:off x="6807209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EBD83DAB-E90C-DA31-B13A-C1315ED28BDA}"/>
                  </a:ext>
                </a:extLst>
              </p:cNvPr>
              <p:cNvSpPr/>
              <p:nvPr/>
            </p:nvSpPr>
            <p:spPr>
              <a:xfrm>
                <a:off x="7027370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31465F85-10E5-419F-7A85-7FF366ED19FD}"/>
                  </a:ext>
                </a:extLst>
              </p:cNvPr>
              <p:cNvSpPr/>
              <p:nvPr/>
            </p:nvSpPr>
            <p:spPr>
              <a:xfrm>
                <a:off x="7247531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B3E256CD-5998-5028-4FF4-AA65296793E9}"/>
                  </a:ext>
                </a:extLst>
              </p:cNvPr>
              <p:cNvSpPr/>
              <p:nvPr/>
            </p:nvSpPr>
            <p:spPr>
              <a:xfrm>
                <a:off x="7467692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76763EC5-A851-7CA0-0ED5-2DD6A79BFDA4}"/>
                  </a:ext>
                </a:extLst>
              </p:cNvPr>
              <p:cNvSpPr/>
              <p:nvPr/>
            </p:nvSpPr>
            <p:spPr>
              <a:xfrm>
                <a:off x="7687853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1B5EC452-7ADA-3C87-0BC7-ABD59014CE53}"/>
                  </a:ext>
                </a:extLst>
              </p:cNvPr>
              <p:cNvSpPr/>
              <p:nvPr/>
            </p:nvSpPr>
            <p:spPr>
              <a:xfrm>
                <a:off x="7908014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67E49117-03EB-7B3F-498D-77657CE65E26}"/>
                  </a:ext>
                </a:extLst>
              </p:cNvPr>
              <p:cNvSpPr/>
              <p:nvPr/>
            </p:nvSpPr>
            <p:spPr>
              <a:xfrm>
                <a:off x="8128175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EE4CAFD8-AC6F-5BFE-4438-1A1E075762E2}"/>
                  </a:ext>
                </a:extLst>
              </p:cNvPr>
              <p:cNvSpPr/>
              <p:nvPr/>
            </p:nvSpPr>
            <p:spPr>
              <a:xfrm>
                <a:off x="8348336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정육면체 124">
                <a:extLst>
                  <a:ext uri="{FF2B5EF4-FFF2-40B4-BE49-F238E27FC236}">
                    <a16:creationId xmlns:a16="http://schemas.microsoft.com/office/drawing/2014/main" id="{D970C5AB-8D31-A7D0-2F29-9DF4C1DE7363}"/>
                  </a:ext>
                </a:extLst>
              </p:cNvPr>
              <p:cNvSpPr/>
              <p:nvPr/>
            </p:nvSpPr>
            <p:spPr>
              <a:xfrm>
                <a:off x="8568497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정육면체 125">
                <a:extLst>
                  <a:ext uri="{FF2B5EF4-FFF2-40B4-BE49-F238E27FC236}">
                    <a16:creationId xmlns:a16="http://schemas.microsoft.com/office/drawing/2014/main" id="{6B18BE3C-F91F-4735-BB22-B7C3AA4123A2}"/>
                  </a:ext>
                </a:extLst>
              </p:cNvPr>
              <p:cNvSpPr/>
              <p:nvPr/>
            </p:nvSpPr>
            <p:spPr>
              <a:xfrm>
                <a:off x="8788658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정육면체 126">
                <a:extLst>
                  <a:ext uri="{FF2B5EF4-FFF2-40B4-BE49-F238E27FC236}">
                    <a16:creationId xmlns:a16="http://schemas.microsoft.com/office/drawing/2014/main" id="{C73D9BE3-CF90-9E53-6DE1-1EE1ACAAAE0B}"/>
                  </a:ext>
                </a:extLst>
              </p:cNvPr>
              <p:cNvSpPr/>
              <p:nvPr/>
            </p:nvSpPr>
            <p:spPr>
              <a:xfrm>
                <a:off x="9008819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정육면체 127">
                <a:extLst>
                  <a:ext uri="{FF2B5EF4-FFF2-40B4-BE49-F238E27FC236}">
                    <a16:creationId xmlns:a16="http://schemas.microsoft.com/office/drawing/2014/main" id="{DAE8B2C8-6E64-3ED2-31A0-4FD5C995A7E4}"/>
                  </a:ext>
                </a:extLst>
              </p:cNvPr>
              <p:cNvSpPr/>
              <p:nvPr/>
            </p:nvSpPr>
            <p:spPr>
              <a:xfrm>
                <a:off x="9228980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정육면체 128">
                <a:extLst>
                  <a:ext uri="{FF2B5EF4-FFF2-40B4-BE49-F238E27FC236}">
                    <a16:creationId xmlns:a16="http://schemas.microsoft.com/office/drawing/2014/main" id="{2ADC1001-63CD-B356-4FFA-61DB31D461AA}"/>
                  </a:ext>
                </a:extLst>
              </p:cNvPr>
              <p:cNvSpPr/>
              <p:nvPr/>
            </p:nvSpPr>
            <p:spPr>
              <a:xfrm>
                <a:off x="9449141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정육면체 129">
                <a:extLst>
                  <a:ext uri="{FF2B5EF4-FFF2-40B4-BE49-F238E27FC236}">
                    <a16:creationId xmlns:a16="http://schemas.microsoft.com/office/drawing/2014/main" id="{89411362-AFCD-31F4-FE2B-F7BBF284F5AF}"/>
                  </a:ext>
                </a:extLst>
              </p:cNvPr>
              <p:cNvSpPr/>
              <p:nvPr/>
            </p:nvSpPr>
            <p:spPr>
              <a:xfrm>
                <a:off x="9669302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정육면체 130">
                <a:extLst>
                  <a:ext uri="{FF2B5EF4-FFF2-40B4-BE49-F238E27FC236}">
                    <a16:creationId xmlns:a16="http://schemas.microsoft.com/office/drawing/2014/main" id="{8EE61477-05BA-FA26-236C-8696DD171D04}"/>
                  </a:ext>
                </a:extLst>
              </p:cNvPr>
              <p:cNvSpPr/>
              <p:nvPr/>
            </p:nvSpPr>
            <p:spPr>
              <a:xfrm>
                <a:off x="9889463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정육면체 131">
                <a:extLst>
                  <a:ext uri="{FF2B5EF4-FFF2-40B4-BE49-F238E27FC236}">
                    <a16:creationId xmlns:a16="http://schemas.microsoft.com/office/drawing/2014/main" id="{0CE6F78F-38BF-A1FB-2957-B488872E7018}"/>
                  </a:ext>
                </a:extLst>
              </p:cNvPr>
              <p:cNvSpPr/>
              <p:nvPr/>
            </p:nvSpPr>
            <p:spPr>
              <a:xfrm>
                <a:off x="10109624" y="5852698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정육면체 132">
                <a:extLst>
                  <a:ext uri="{FF2B5EF4-FFF2-40B4-BE49-F238E27FC236}">
                    <a16:creationId xmlns:a16="http://schemas.microsoft.com/office/drawing/2014/main" id="{FEAE0B95-CCD7-881E-4E8F-DFEBB4833DE0}"/>
                  </a:ext>
                </a:extLst>
              </p:cNvPr>
              <p:cNvSpPr/>
              <p:nvPr/>
            </p:nvSpPr>
            <p:spPr>
              <a:xfrm>
                <a:off x="10329784" y="5852698"/>
                <a:ext cx="588799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정육면체 133">
                <a:extLst>
                  <a:ext uri="{FF2B5EF4-FFF2-40B4-BE49-F238E27FC236}">
                    <a16:creationId xmlns:a16="http://schemas.microsoft.com/office/drawing/2014/main" id="{A1CD39F1-DB44-F519-7CF0-7F92DEF7DDD8}"/>
                  </a:ext>
                </a:extLst>
              </p:cNvPr>
              <p:cNvSpPr/>
              <p:nvPr/>
            </p:nvSpPr>
            <p:spPr>
              <a:xfrm>
                <a:off x="5976284" y="5971583"/>
                <a:ext cx="440322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정육면체 134">
                <a:extLst>
                  <a:ext uri="{FF2B5EF4-FFF2-40B4-BE49-F238E27FC236}">
                    <a16:creationId xmlns:a16="http://schemas.microsoft.com/office/drawing/2014/main" id="{76C46C13-DE93-25F6-A790-576987E99500}"/>
                  </a:ext>
                </a:extLst>
              </p:cNvPr>
              <p:cNvSpPr/>
              <p:nvPr/>
            </p:nvSpPr>
            <p:spPr>
              <a:xfrm>
                <a:off x="6416606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정육면체 135">
                <a:extLst>
                  <a:ext uri="{FF2B5EF4-FFF2-40B4-BE49-F238E27FC236}">
                    <a16:creationId xmlns:a16="http://schemas.microsoft.com/office/drawing/2014/main" id="{DCB5DC08-7EBC-B3AE-6384-B245537A841E}"/>
                  </a:ext>
                </a:extLst>
              </p:cNvPr>
              <p:cNvSpPr/>
              <p:nvPr/>
            </p:nvSpPr>
            <p:spPr>
              <a:xfrm>
                <a:off x="6636767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정육면체 136">
                <a:extLst>
                  <a:ext uri="{FF2B5EF4-FFF2-40B4-BE49-F238E27FC236}">
                    <a16:creationId xmlns:a16="http://schemas.microsoft.com/office/drawing/2014/main" id="{5E520278-B8D6-8D68-A28B-20CF6B992E08}"/>
                  </a:ext>
                </a:extLst>
              </p:cNvPr>
              <p:cNvSpPr/>
              <p:nvPr/>
            </p:nvSpPr>
            <p:spPr>
              <a:xfrm>
                <a:off x="6856928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정육면체 137">
                <a:extLst>
                  <a:ext uri="{FF2B5EF4-FFF2-40B4-BE49-F238E27FC236}">
                    <a16:creationId xmlns:a16="http://schemas.microsoft.com/office/drawing/2014/main" id="{52769C03-873B-8118-198B-F9F39D5399C2}"/>
                  </a:ext>
                </a:extLst>
              </p:cNvPr>
              <p:cNvSpPr/>
              <p:nvPr/>
            </p:nvSpPr>
            <p:spPr>
              <a:xfrm>
                <a:off x="7077089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정육면체 138">
                <a:extLst>
                  <a:ext uri="{FF2B5EF4-FFF2-40B4-BE49-F238E27FC236}">
                    <a16:creationId xmlns:a16="http://schemas.microsoft.com/office/drawing/2014/main" id="{B87AC039-2F40-CCC4-1539-5CF475853D86}"/>
                  </a:ext>
                </a:extLst>
              </p:cNvPr>
              <p:cNvSpPr/>
              <p:nvPr/>
            </p:nvSpPr>
            <p:spPr>
              <a:xfrm>
                <a:off x="7297250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정육면체 139">
                <a:extLst>
                  <a:ext uri="{FF2B5EF4-FFF2-40B4-BE49-F238E27FC236}">
                    <a16:creationId xmlns:a16="http://schemas.microsoft.com/office/drawing/2014/main" id="{83E04329-989A-CC69-361E-8FED2FF566C0}"/>
                  </a:ext>
                </a:extLst>
              </p:cNvPr>
              <p:cNvSpPr/>
              <p:nvPr/>
            </p:nvSpPr>
            <p:spPr>
              <a:xfrm>
                <a:off x="7517411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정육면체 140">
                <a:extLst>
                  <a:ext uri="{FF2B5EF4-FFF2-40B4-BE49-F238E27FC236}">
                    <a16:creationId xmlns:a16="http://schemas.microsoft.com/office/drawing/2014/main" id="{3F8C257D-2817-D606-56C0-3D4FB08E13BE}"/>
                  </a:ext>
                </a:extLst>
              </p:cNvPr>
              <p:cNvSpPr/>
              <p:nvPr/>
            </p:nvSpPr>
            <p:spPr>
              <a:xfrm>
                <a:off x="7737572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정육면체 141">
                <a:extLst>
                  <a:ext uri="{FF2B5EF4-FFF2-40B4-BE49-F238E27FC236}">
                    <a16:creationId xmlns:a16="http://schemas.microsoft.com/office/drawing/2014/main" id="{D0B01C3D-6E3A-C7E3-78D6-3BEE5417C785}"/>
                  </a:ext>
                </a:extLst>
              </p:cNvPr>
              <p:cNvSpPr/>
              <p:nvPr/>
            </p:nvSpPr>
            <p:spPr>
              <a:xfrm>
                <a:off x="7957733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정육면체 142">
                <a:extLst>
                  <a:ext uri="{FF2B5EF4-FFF2-40B4-BE49-F238E27FC236}">
                    <a16:creationId xmlns:a16="http://schemas.microsoft.com/office/drawing/2014/main" id="{C0D2D276-D583-36EA-58F9-AFCD0EE81894}"/>
                  </a:ext>
                </a:extLst>
              </p:cNvPr>
              <p:cNvSpPr/>
              <p:nvPr/>
            </p:nvSpPr>
            <p:spPr>
              <a:xfrm>
                <a:off x="8177894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4" name="정육면체 143">
                <a:extLst>
                  <a:ext uri="{FF2B5EF4-FFF2-40B4-BE49-F238E27FC236}">
                    <a16:creationId xmlns:a16="http://schemas.microsoft.com/office/drawing/2014/main" id="{AD931162-86B7-6D19-6C15-D5EC5B8CE62B}"/>
                  </a:ext>
                </a:extLst>
              </p:cNvPr>
              <p:cNvSpPr/>
              <p:nvPr/>
            </p:nvSpPr>
            <p:spPr>
              <a:xfrm>
                <a:off x="8398055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5" name="정육면체 144">
                <a:extLst>
                  <a:ext uri="{FF2B5EF4-FFF2-40B4-BE49-F238E27FC236}">
                    <a16:creationId xmlns:a16="http://schemas.microsoft.com/office/drawing/2014/main" id="{FD56E476-71E7-38DC-FC93-2528D16AD29E}"/>
                  </a:ext>
                </a:extLst>
              </p:cNvPr>
              <p:cNvSpPr/>
              <p:nvPr/>
            </p:nvSpPr>
            <p:spPr>
              <a:xfrm>
                <a:off x="8618216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정육면체 145">
                <a:extLst>
                  <a:ext uri="{FF2B5EF4-FFF2-40B4-BE49-F238E27FC236}">
                    <a16:creationId xmlns:a16="http://schemas.microsoft.com/office/drawing/2014/main" id="{DD885F1F-B7BA-03B8-7156-85C92C60D775}"/>
                  </a:ext>
                </a:extLst>
              </p:cNvPr>
              <p:cNvSpPr/>
              <p:nvPr/>
            </p:nvSpPr>
            <p:spPr>
              <a:xfrm>
                <a:off x="8838377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DBB65737-E3B4-02B4-AC86-AEFBD9D4519B}"/>
                  </a:ext>
                </a:extLst>
              </p:cNvPr>
              <p:cNvSpPr/>
              <p:nvPr/>
            </p:nvSpPr>
            <p:spPr>
              <a:xfrm>
                <a:off x="9058538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00CF7370-CF6F-783B-FA2E-8FE19B4B2921}"/>
                  </a:ext>
                </a:extLst>
              </p:cNvPr>
              <p:cNvSpPr/>
              <p:nvPr/>
            </p:nvSpPr>
            <p:spPr>
              <a:xfrm>
                <a:off x="9278699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F9C1C130-C21C-0013-3CF9-D3321E4AFB9C}"/>
                  </a:ext>
                </a:extLst>
              </p:cNvPr>
              <p:cNvSpPr/>
              <p:nvPr/>
            </p:nvSpPr>
            <p:spPr>
              <a:xfrm>
                <a:off x="9498860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정육면체 149">
                <a:extLst>
                  <a:ext uri="{FF2B5EF4-FFF2-40B4-BE49-F238E27FC236}">
                    <a16:creationId xmlns:a16="http://schemas.microsoft.com/office/drawing/2014/main" id="{0AC1BC52-C8FA-693E-6212-4914D0778281}"/>
                  </a:ext>
                </a:extLst>
              </p:cNvPr>
              <p:cNvSpPr/>
              <p:nvPr/>
            </p:nvSpPr>
            <p:spPr>
              <a:xfrm>
                <a:off x="9719021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정육면체 150">
                <a:extLst>
                  <a:ext uri="{FF2B5EF4-FFF2-40B4-BE49-F238E27FC236}">
                    <a16:creationId xmlns:a16="http://schemas.microsoft.com/office/drawing/2014/main" id="{6AC65808-9443-5E20-244E-C41454FE105F}"/>
                  </a:ext>
                </a:extLst>
              </p:cNvPr>
              <p:cNvSpPr/>
              <p:nvPr/>
            </p:nvSpPr>
            <p:spPr>
              <a:xfrm>
                <a:off x="9939182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정육면체 151">
                <a:extLst>
                  <a:ext uri="{FF2B5EF4-FFF2-40B4-BE49-F238E27FC236}">
                    <a16:creationId xmlns:a16="http://schemas.microsoft.com/office/drawing/2014/main" id="{06C32EA2-A342-DCCD-CC0F-C1FEFB6DA9CB}"/>
                  </a:ext>
                </a:extLst>
              </p:cNvPr>
              <p:cNvSpPr/>
              <p:nvPr/>
            </p:nvSpPr>
            <p:spPr>
              <a:xfrm>
                <a:off x="10159343" y="5971583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DB6EA0A4-4EB5-0A13-5B17-42E62119FADB}"/>
                  </a:ext>
                </a:extLst>
              </p:cNvPr>
              <p:cNvSpPr/>
              <p:nvPr/>
            </p:nvSpPr>
            <p:spPr>
              <a:xfrm>
                <a:off x="10379504" y="5971583"/>
                <a:ext cx="440322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2E96D898-F734-92A5-522E-C52368E95C99}"/>
                  </a:ext>
                </a:extLst>
              </p:cNvPr>
              <p:cNvSpPr/>
              <p:nvPr/>
            </p:nvSpPr>
            <p:spPr>
              <a:xfrm>
                <a:off x="5854880" y="6077864"/>
                <a:ext cx="391283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정육면체 154">
                <a:extLst>
                  <a:ext uri="{FF2B5EF4-FFF2-40B4-BE49-F238E27FC236}">
                    <a16:creationId xmlns:a16="http://schemas.microsoft.com/office/drawing/2014/main" id="{38205613-99F7-DB25-D95E-5CDE0E555754}"/>
                  </a:ext>
                </a:extLst>
              </p:cNvPr>
              <p:cNvSpPr/>
              <p:nvPr/>
            </p:nvSpPr>
            <p:spPr>
              <a:xfrm>
                <a:off x="6295203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정육면체 155">
                <a:extLst>
                  <a:ext uri="{FF2B5EF4-FFF2-40B4-BE49-F238E27FC236}">
                    <a16:creationId xmlns:a16="http://schemas.microsoft.com/office/drawing/2014/main" id="{BD0EE3B6-6BBF-B2F8-D942-F79C63E8C353}"/>
                  </a:ext>
                </a:extLst>
              </p:cNvPr>
              <p:cNvSpPr/>
              <p:nvPr/>
            </p:nvSpPr>
            <p:spPr>
              <a:xfrm>
                <a:off x="6515364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7" name="정육면체 156">
                <a:extLst>
                  <a:ext uri="{FF2B5EF4-FFF2-40B4-BE49-F238E27FC236}">
                    <a16:creationId xmlns:a16="http://schemas.microsoft.com/office/drawing/2014/main" id="{FB34A5BC-1EBF-1649-A6EB-2B1CB4B7D92E}"/>
                  </a:ext>
                </a:extLst>
              </p:cNvPr>
              <p:cNvSpPr/>
              <p:nvPr/>
            </p:nvSpPr>
            <p:spPr>
              <a:xfrm>
                <a:off x="6735525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정육면체 157">
                <a:extLst>
                  <a:ext uri="{FF2B5EF4-FFF2-40B4-BE49-F238E27FC236}">
                    <a16:creationId xmlns:a16="http://schemas.microsoft.com/office/drawing/2014/main" id="{1A5B834C-EDBB-DC76-CCA6-FE741FD776C2}"/>
                  </a:ext>
                </a:extLst>
              </p:cNvPr>
              <p:cNvSpPr/>
              <p:nvPr/>
            </p:nvSpPr>
            <p:spPr>
              <a:xfrm>
                <a:off x="6955686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정육면체 158">
                <a:extLst>
                  <a:ext uri="{FF2B5EF4-FFF2-40B4-BE49-F238E27FC236}">
                    <a16:creationId xmlns:a16="http://schemas.microsoft.com/office/drawing/2014/main" id="{7994908D-AD47-764B-DF53-A9F08D8735B3}"/>
                  </a:ext>
                </a:extLst>
              </p:cNvPr>
              <p:cNvSpPr/>
              <p:nvPr/>
            </p:nvSpPr>
            <p:spPr>
              <a:xfrm>
                <a:off x="7175847" y="6077864"/>
                <a:ext cx="2201610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0" name="정육면체 159">
                <a:extLst>
                  <a:ext uri="{FF2B5EF4-FFF2-40B4-BE49-F238E27FC236}">
                    <a16:creationId xmlns:a16="http://schemas.microsoft.com/office/drawing/2014/main" id="{C3BB0208-AB90-ECC9-0839-85A7A845C615}"/>
                  </a:ext>
                </a:extLst>
              </p:cNvPr>
              <p:cNvSpPr/>
              <p:nvPr/>
            </p:nvSpPr>
            <p:spPr>
              <a:xfrm>
                <a:off x="9377457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정육면체 160">
                <a:extLst>
                  <a:ext uri="{FF2B5EF4-FFF2-40B4-BE49-F238E27FC236}">
                    <a16:creationId xmlns:a16="http://schemas.microsoft.com/office/drawing/2014/main" id="{C1E4665B-A5F0-8A4E-48A7-5243EAFCE952}"/>
                  </a:ext>
                </a:extLst>
              </p:cNvPr>
              <p:cNvSpPr/>
              <p:nvPr/>
            </p:nvSpPr>
            <p:spPr>
              <a:xfrm>
                <a:off x="9597617" y="6077864"/>
                <a:ext cx="462967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정육면체 161">
                <a:extLst>
                  <a:ext uri="{FF2B5EF4-FFF2-40B4-BE49-F238E27FC236}">
                    <a16:creationId xmlns:a16="http://schemas.microsoft.com/office/drawing/2014/main" id="{11638427-2A88-64BF-6973-A72BFA82F2C1}"/>
                  </a:ext>
                </a:extLst>
              </p:cNvPr>
              <p:cNvSpPr/>
              <p:nvPr/>
            </p:nvSpPr>
            <p:spPr>
              <a:xfrm>
                <a:off x="10037940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정육면체 162">
                <a:extLst>
                  <a:ext uri="{FF2B5EF4-FFF2-40B4-BE49-F238E27FC236}">
                    <a16:creationId xmlns:a16="http://schemas.microsoft.com/office/drawing/2014/main" id="{890B1355-D6A5-C776-4A29-4C7624CADD6D}"/>
                  </a:ext>
                </a:extLst>
              </p:cNvPr>
              <p:cNvSpPr/>
              <p:nvPr/>
            </p:nvSpPr>
            <p:spPr>
              <a:xfrm>
                <a:off x="10253339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정육면체 163">
                <a:extLst>
                  <a:ext uri="{FF2B5EF4-FFF2-40B4-BE49-F238E27FC236}">
                    <a16:creationId xmlns:a16="http://schemas.microsoft.com/office/drawing/2014/main" id="{6934646A-27DA-9519-8B05-AD9AD3B4D135}"/>
                  </a:ext>
                </a:extLst>
              </p:cNvPr>
              <p:cNvSpPr/>
              <p:nvPr/>
            </p:nvSpPr>
            <p:spPr>
              <a:xfrm>
                <a:off x="10471119" y="6077864"/>
                <a:ext cx="242806" cy="173535"/>
              </a:xfrm>
              <a:prstGeom prst="cube">
                <a:avLst>
                  <a:gd name="adj" fmla="val 37644"/>
                </a:avLst>
              </a:prstGeom>
              <a:solidFill>
                <a:srgbClr val="E6D7C8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AC586FDE-874E-C0E1-9690-27A5C8A7088F}"/>
                </a:ext>
              </a:extLst>
            </p:cNvPr>
            <p:cNvSpPr/>
            <p:nvPr/>
          </p:nvSpPr>
          <p:spPr>
            <a:xfrm>
              <a:off x="9406706" y="3869854"/>
              <a:ext cx="874793" cy="562746"/>
            </a:xfrm>
            <a:prstGeom prst="cube">
              <a:avLst>
                <a:gd name="adj" fmla="val 64526"/>
              </a:avLst>
            </a:prstGeom>
            <a:solidFill>
              <a:srgbClr val="EFE6DD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B381E080-8445-F184-5B41-80EF9EE329BF}"/>
                </a:ext>
              </a:extLst>
            </p:cNvPr>
            <p:cNvSpPr/>
            <p:nvPr/>
          </p:nvSpPr>
          <p:spPr>
            <a:xfrm>
              <a:off x="7661164" y="2851580"/>
              <a:ext cx="1514053" cy="45719"/>
            </a:xfrm>
            <a:prstGeom prst="roundRect">
              <a:avLst>
                <a:gd name="adj" fmla="val 3128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bliqueTopRight"/>
              <a:lightRig rig="flat" dir="t"/>
            </a:scene3d>
            <a:sp3d extrusionH="1270000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C9A37209-3D20-946A-986B-C86ACCB44BD9}"/>
                </a:ext>
              </a:extLst>
            </p:cNvPr>
            <p:cNvSpPr/>
            <p:nvPr/>
          </p:nvSpPr>
          <p:spPr>
            <a:xfrm>
              <a:off x="8006651" y="2851580"/>
              <a:ext cx="801744" cy="45719"/>
            </a:xfrm>
            <a:prstGeom prst="roundRect">
              <a:avLst>
                <a:gd name="adj" fmla="val 3128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bliqueTopRight"/>
              <a:lightRig rig="flat" dir="t"/>
            </a:scene3d>
            <a:sp3d extrusionH="635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8EA044EF-76E7-05EE-0A1D-AD88841B7790}"/>
                </a:ext>
              </a:extLst>
            </p:cNvPr>
            <p:cNvSpPr/>
            <p:nvPr/>
          </p:nvSpPr>
          <p:spPr>
            <a:xfrm>
              <a:off x="9706808" y="3888440"/>
              <a:ext cx="264047" cy="101107"/>
            </a:xfrm>
            <a:prstGeom prst="cube">
              <a:avLst>
                <a:gd name="adj" fmla="val 80038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94959648-EC86-72D8-E9EE-9E72F52535F5}"/>
                </a:ext>
              </a:extLst>
            </p:cNvPr>
            <p:cNvSpPr/>
            <p:nvPr/>
          </p:nvSpPr>
          <p:spPr>
            <a:xfrm>
              <a:off x="9926617" y="3885622"/>
              <a:ext cx="264047" cy="101107"/>
            </a:xfrm>
            <a:prstGeom prst="cube">
              <a:avLst>
                <a:gd name="adj" fmla="val 80038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89">
            <a:extLst>
              <a:ext uri="{FF2B5EF4-FFF2-40B4-BE49-F238E27FC236}">
                <a16:creationId xmlns:a16="http://schemas.microsoft.com/office/drawing/2014/main" id="{8F3A3AAA-5CD1-4D0B-BF98-E111CD36BE77}"/>
              </a:ext>
            </a:extLst>
          </p:cNvPr>
          <p:cNvSpPr txBox="1"/>
          <p:nvPr/>
        </p:nvSpPr>
        <p:spPr>
          <a:xfrm>
            <a:off x="3642524" y="3825971"/>
            <a:ext cx="5264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i="1" kern="0" dirty="0">
                <a:ln w="19050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4437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맑은 고딕</vt:lpstr>
      <vt:lpstr>Tmon몬소리 Black</vt:lpstr>
      <vt:lpstr>新細明體</vt:lpstr>
      <vt:lpstr>Arial</vt:lpstr>
      <vt:lpstr>Arial Black</vt:lpstr>
      <vt:lpstr>1_Office 테마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Theo</cp:lastModifiedBy>
  <cp:revision>4</cp:revision>
  <dcterms:created xsi:type="dcterms:W3CDTF">2023-10-25T23:48:47Z</dcterms:created>
  <dcterms:modified xsi:type="dcterms:W3CDTF">2023-12-11T14:19:16Z</dcterms:modified>
</cp:coreProperties>
</file>