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7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70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8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59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14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95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4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496A-A49D-4C9C-9222-F406F955195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98C3-2172-4C8D-9EED-A57F4EAD3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8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32559"/>
            <a:ext cx="9144000" cy="1081723"/>
          </a:xfrm>
        </p:spPr>
        <p:txBody>
          <a:bodyPr>
            <a:noAutofit/>
          </a:bodyPr>
          <a:lstStyle/>
          <a:p>
            <a:r>
              <a:rPr lang="ru-RU" sz="8800" i="1" smtClean="0">
                <a:solidFill>
                  <a:schemeClr val="bg1"/>
                </a:solidFill>
              </a:rPr>
              <a:t>Трекер</a:t>
            </a:r>
            <a:r>
              <a:rPr lang="ru-RU" sz="8800" i="1" dirty="0" smtClean="0">
                <a:solidFill>
                  <a:schemeClr val="bg1"/>
                </a:solidFill>
              </a:rPr>
              <a:t> </a:t>
            </a:r>
            <a:r>
              <a:rPr lang="ru-RU" sz="8800" i="1" dirty="0" smtClean="0">
                <a:solidFill>
                  <a:schemeClr val="bg1"/>
                </a:solidFill>
              </a:rPr>
              <a:t>привычек</a:t>
            </a:r>
            <a:endParaRPr lang="ru-RU" sz="8800" i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27158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Акамсин Артемий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6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u="sng" dirty="0" smtClean="0">
                <a:solidFill>
                  <a:schemeClr val="bg1"/>
                </a:solidFill>
              </a:rPr>
              <a:t>Цель проекта</a:t>
            </a:r>
            <a:r>
              <a:rPr lang="en-US" i="1" u="sng" dirty="0" smtClean="0">
                <a:solidFill>
                  <a:schemeClr val="bg1"/>
                </a:solidFill>
              </a:rPr>
              <a:t>:</a:t>
            </a:r>
            <a:endParaRPr lang="ru-RU" i="1" u="sng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89785"/>
            <a:ext cx="10515600" cy="4351338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Создать мотивирующий сайт для формирования и отслеживания привычек.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4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720" y="218123"/>
            <a:ext cx="6553200" cy="940117"/>
          </a:xfrm>
        </p:spPr>
        <p:txBody>
          <a:bodyPr>
            <a:normAutofit fontScale="90000"/>
          </a:bodyPr>
          <a:lstStyle/>
          <a:p>
            <a:r>
              <a:rPr lang="ru-RU" i="1" u="sng" dirty="0" smtClean="0">
                <a:solidFill>
                  <a:schemeClr val="bg1"/>
                </a:solidFill>
              </a:rPr>
              <a:t>Структура проекта</a:t>
            </a:r>
            <a:r>
              <a:rPr lang="en-US" i="1" u="sng" dirty="0" smtClean="0">
                <a:solidFill>
                  <a:schemeClr val="bg1"/>
                </a:solidFill>
              </a:rPr>
              <a:t>:</a:t>
            </a:r>
            <a:endParaRPr lang="ru-RU" i="1" u="sng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88" y="1158240"/>
            <a:ext cx="2743583" cy="43821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21" y="1158240"/>
            <a:ext cx="2467319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197600" cy="1813243"/>
          </a:xfrm>
        </p:spPr>
        <p:txBody>
          <a:bodyPr/>
          <a:lstStyle/>
          <a:p>
            <a:r>
              <a:rPr lang="ru-RU" i="1" u="sng" dirty="0" smtClean="0">
                <a:solidFill>
                  <a:schemeClr val="bg1"/>
                </a:solidFill>
              </a:rPr>
              <a:t>Использованные библиотеки</a:t>
            </a:r>
            <a:r>
              <a:rPr lang="en-US" i="1" u="sng" dirty="0" smtClean="0">
                <a:solidFill>
                  <a:schemeClr val="bg1"/>
                </a:solidFill>
              </a:rPr>
              <a:t>:</a:t>
            </a:r>
            <a:endParaRPr lang="ru-RU" i="1" u="sng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5600" y="2321878"/>
            <a:ext cx="10495280" cy="1655762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</a:rPr>
              <a:t>Flask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b="1" dirty="0" err="1" smtClean="0">
                <a:solidFill>
                  <a:schemeClr val="bg1"/>
                </a:solidFill>
              </a:rPr>
              <a:t>Flask_Login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3200" b="1" dirty="0" err="1" smtClean="0">
                <a:solidFill>
                  <a:schemeClr val="bg1"/>
                </a:solidFill>
              </a:rPr>
              <a:t>flask_wtf</a:t>
            </a:r>
            <a:r>
              <a:rPr lang="en-US" sz="3200" b="1" dirty="0" smtClean="0">
                <a:solidFill>
                  <a:schemeClr val="bg1"/>
                </a:solidFill>
              </a:rPr>
              <a:t>, </a:t>
            </a:r>
            <a:r>
              <a:rPr lang="en-US" sz="3200" b="1" dirty="0" err="1" smtClean="0">
                <a:solidFill>
                  <a:schemeClr val="bg1"/>
                </a:solidFill>
              </a:rPr>
              <a:t>WTForms</a:t>
            </a:r>
            <a:r>
              <a:rPr lang="en-US" sz="3200" b="1" dirty="0" smtClean="0">
                <a:solidFill>
                  <a:schemeClr val="bg1"/>
                </a:solidFill>
              </a:rPr>
              <a:t> – </a:t>
            </a:r>
            <a:r>
              <a:rPr lang="ru-RU" sz="3200" b="1" dirty="0" smtClean="0">
                <a:solidFill>
                  <a:schemeClr val="bg1"/>
                </a:solidFill>
              </a:rPr>
              <a:t>для форм для сайта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3200" b="1" dirty="0" err="1" smtClean="0">
                <a:solidFill>
                  <a:schemeClr val="bg1"/>
                </a:solidFill>
              </a:rPr>
              <a:t>python_docx</a:t>
            </a:r>
            <a:r>
              <a:rPr lang="ru-RU" sz="3200" b="1" dirty="0" smtClean="0">
                <a:solidFill>
                  <a:schemeClr val="bg1"/>
                </a:solidFill>
              </a:rPr>
              <a:t> – для скачивания таблицы в формате </a:t>
            </a:r>
            <a:r>
              <a:rPr lang="en-US" sz="3200" b="1" dirty="0" err="1" smtClean="0">
                <a:solidFill>
                  <a:schemeClr val="bg1"/>
                </a:solidFill>
              </a:rPr>
              <a:t>docx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3200" b="1" dirty="0" err="1" smtClean="0">
                <a:solidFill>
                  <a:schemeClr val="bg1"/>
                </a:solidFill>
              </a:rPr>
              <a:t>SQLAlchemy</a:t>
            </a:r>
            <a:r>
              <a:rPr lang="en-US" sz="3200" b="1" dirty="0" smtClean="0">
                <a:solidFill>
                  <a:schemeClr val="bg1"/>
                </a:solidFill>
              </a:rPr>
              <a:t> – </a:t>
            </a:r>
            <a:r>
              <a:rPr lang="ru-RU" sz="3200" b="1" dirty="0" smtClean="0">
                <a:solidFill>
                  <a:schemeClr val="bg1"/>
                </a:solidFill>
              </a:rPr>
              <a:t>для базы данных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3200" b="1" dirty="0" err="1" smtClean="0">
                <a:solidFill>
                  <a:schemeClr val="bg1"/>
                </a:solidFill>
              </a:rPr>
              <a:t>Werkzeug</a:t>
            </a:r>
            <a:r>
              <a:rPr lang="en-US" sz="3200" b="1" dirty="0" smtClean="0">
                <a:solidFill>
                  <a:schemeClr val="bg1"/>
                </a:solidFill>
              </a:rPr>
              <a:t> – </a:t>
            </a:r>
            <a:r>
              <a:rPr lang="ru-RU" sz="3200" b="1" dirty="0" smtClean="0">
                <a:solidFill>
                  <a:schemeClr val="bg1"/>
                </a:solidFill>
              </a:rPr>
              <a:t>для хеширования паролей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9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80" y="132079"/>
            <a:ext cx="5669280" cy="990283"/>
          </a:xfrm>
        </p:spPr>
        <p:txBody>
          <a:bodyPr/>
          <a:lstStyle/>
          <a:p>
            <a:r>
              <a:rPr lang="ru-RU" i="1" u="sng" dirty="0" smtClean="0">
                <a:solidFill>
                  <a:schemeClr val="bg1"/>
                </a:solidFill>
              </a:rPr>
              <a:t>Перспективы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6280" y="2413318"/>
            <a:ext cx="1027176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bg1"/>
                </a:solidFill>
              </a:rPr>
              <a:t>З</a:t>
            </a:r>
            <a:r>
              <a:rPr lang="ru-RU" sz="3200" b="1" dirty="0" smtClean="0">
                <a:solidFill>
                  <a:schemeClr val="bg1"/>
                </a:solidFill>
              </a:rPr>
              <a:t>адавать длительность каждой новой привычки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  <a:endParaRPr lang="ru-RU" sz="3200" b="1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chemeClr val="bg1"/>
                </a:solidFill>
              </a:rPr>
              <a:t>Добавить таблицу в </a:t>
            </a:r>
            <a:r>
              <a:rPr lang="ru-RU" sz="3200" b="1" dirty="0" err="1" smtClean="0">
                <a:solidFill>
                  <a:schemeClr val="bg1"/>
                </a:solidFill>
              </a:rPr>
              <a:t>бд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с завершенными привычками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chemeClr val="bg1"/>
                </a:solidFill>
              </a:rPr>
              <a:t>Добавить визуальные эффекты после завершения привычек.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93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Трекер привычек</vt:lpstr>
      <vt:lpstr>Цель проекта:</vt:lpstr>
      <vt:lpstr>Структура проекта:</vt:lpstr>
      <vt:lpstr>Использованные библиотеки:</vt:lpstr>
      <vt:lpstr>Перспективы: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Треккер привычек</dc:title>
  <dc:creator>Учетная запись Майкрософт</dc:creator>
  <cp:lastModifiedBy>Учетная запись Майкрософт</cp:lastModifiedBy>
  <cp:revision>9</cp:revision>
  <dcterms:created xsi:type="dcterms:W3CDTF">2024-04-29T08:11:00Z</dcterms:created>
  <dcterms:modified xsi:type="dcterms:W3CDTF">2024-04-29T09:30:43Z</dcterms:modified>
</cp:coreProperties>
</file>