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6A59D6-B220-4059-8B04-AB6168A9735E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1271FE-FE35-46AE-BA90-F553F8609E0E}" type="slidenum"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70243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FE5965-E703-42D8-A14B-CFDE46AF37F0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4F167D-F48F-48BC-A598-EFE7CABB2E0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0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414780"/>
            <a:ext cx="2628899" cy="575741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414780"/>
            <a:ext cx="7734296" cy="5757419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5B2A0D-38FF-482C-8934-BF550BF33DF1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AA4182-8FF8-4DE1-BBF0-21987EF352B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0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A11D2-BF69-4941-B2BD-EA74636BD732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310B0B-6F40-4BD0-B561-27E81D439E2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37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1ECFD-AC46-4781-B6FE-B0331B7764B3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020654-0341-4CF6-B490-DC4E908404ED}" type="slidenum"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6180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748FBE-8C0E-4F6C-B6E2-CC471FEC1FAC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8BB7C2-5142-4630-8FB8-45B278F46E4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9728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EF519E-4316-46C8-96F9-5391EA1041FD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A7C0A-FC62-4E79-8297-839F5577213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38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0225B6-D9C2-443D-895A-754227DE8ABF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1E41F0-529E-4026-B16C-39AD0F97406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4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Rectangle 5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97331-3726-4D99-A3B3-995E22B67063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05E3AA-B1D1-44DC-8218-0D2B71F630F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45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Rectangle 8"/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BC6C88F-28F6-4DA6-9F16-2714249852A9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637052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 lvl="0"/>
            <a:fld id="{78CCC2BC-3E82-4ABE-ACF9-C5AA4D6787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88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Rectangle 8"/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blipFill>
            <a:blip r:embed="rId2"/>
            <a:stretch>
              <a:fillRect/>
            </a:stretch>
          </a:blipFill>
        </p:spPr>
        <p:txBody>
          <a:bodyPr lIns="457200" tIns="457200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Вставка рисунка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E0E24B-41C3-4A92-96B8-9B45471A2540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45BA06-995D-4CE9-BD0D-D546DED5A12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82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Rectangle 8"/>
          <p:cNvSpPr/>
          <p:nvPr/>
        </p:nvSpPr>
        <p:spPr>
          <a:xfrm>
            <a:off x="0" y="6334313"/>
            <a:ext cx="12191996" cy="66001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Title Placeholder 1"/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749AA6EC-6B75-4A64-8E3A-872F4D5598A3}" type="datetime1">
              <a:rPr lang="ru-RU"/>
              <a:pPr lvl="0"/>
              <a:t>30.11.2024</a:t>
            </a:fld>
            <a:endParaRPr lang="ru-RU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ru-RU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46072572-BF03-40D9-9BD1-976717FECD0D}" type="slidenum">
              <a:t>‹#›</a:t>
            </a:fld>
            <a:endParaRPr lang="ru-RU"/>
          </a:p>
        </p:txBody>
      </p:sp>
      <p:cxnSp>
        <p:nvCxnSpPr>
          <p:cNvPr id="9" name="Straight Connector 9"/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ru-RU" sz="4800" b="0" i="0" u="none" strike="noStrike" kern="1200" cap="none" spc="-50" baseline="0">
          <a:solidFill>
            <a:srgbClr val="404040"/>
          </a:solidFill>
          <a:uFillTx/>
          <a:latin typeface="Calibri Light"/>
          <a:ea typeface=""/>
          <a:cs typeface="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itchFamily="34"/>
        <a:buChar char=" "/>
        <a:tabLst/>
        <a:defRPr lang="ru-RU" sz="2000" b="0" i="0" u="none" strike="noStrike" kern="1200" cap="none" spc="0" baseline="0">
          <a:solidFill>
            <a:srgbClr val="404040"/>
          </a:solidFill>
          <a:uFillTx/>
          <a:latin typeface="Calibri"/>
          <a:ea typeface=""/>
          <a:cs typeface="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ru-RU" sz="1800" b="0" i="0" u="none" strike="noStrike" kern="1200" cap="none" spc="0" baseline="0">
          <a:solidFill>
            <a:srgbClr val="404040"/>
          </a:solidFill>
          <a:uFillTx/>
          <a:latin typeface="Calibri"/>
          <a:ea typeface=""/>
          <a:cs typeface="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ru-RU" sz="1400" b="0" i="0" u="none" strike="noStrike" kern="1200" cap="none" spc="0" baseline="0">
          <a:solidFill>
            <a:srgbClr val="404040"/>
          </a:solidFill>
          <a:uFillTx/>
          <a:latin typeface="Calibri"/>
          <a:ea typeface=""/>
          <a:cs typeface="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ru-RU" sz="1400" b="0" i="0" u="none" strike="noStrike" kern="1200" cap="none" spc="0" baseline="0">
          <a:solidFill>
            <a:srgbClr val="404040"/>
          </a:solidFill>
          <a:uFillTx/>
          <a:latin typeface="Calibri"/>
          <a:ea typeface=""/>
          <a:cs typeface="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ru-RU" sz="1400" b="0" i="0" u="none" strike="noStrike" kern="1200" cap="none" spc="0" baseline="0">
          <a:solidFill>
            <a:srgbClr val="404040"/>
          </a:solidFill>
          <a:uFillTx/>
          <a:latin typeface="Calibri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0" y="1294644"/>
            <a:ext cx="12191996" cy="697120"/>
          </a:xfrm>
        </p:spPr>
        <p:txBody>
          <a:bodyPr anchorCtr="1">
            <a:noAutofit/>
          </a:bodyPr>
          <a:lstStyle/>
          <a:p>
            <a:pPr lvl="0" algn="ctr"/>
            <a:r>
              <a:rPr lang="ru-RU" sz="4400" b="1">
                <a:latin typeface="Times New Roman" pitchFamily="18"/>
                <a:cs typeface="Times New Roman" pitchFamily="18"/>
              </a:rPr>
              <a:t>Веб-приложение «Трекер привычек» на Python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054778" y="3883932"/>
            <a:ext cx="10058400" cy="2290526"/>
          </a:xfrm>
        </p:spPr>
        <p:txBody>
          <a:bodyPr/>
          <a:lstStyle/>
          <a:p>
            <a:pPr lvl="0" algn="r"/>
            <a:r>
              <a:rPr lang="ru-RU"/>
              <a:t>Акамсин Артемий, ученик 10 «Я» класса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1196867" y="950610"/>
            <a:ext cx="4859898" cy="786749"/>
          </a:xfrm>
        </p:spPr>
        <p:txBody>
          <a:bodyPr/>
          <a:lstStyle/>
          <a:p>
            <a:pPr lvl="0"/>
            <a:r>
              <a:rPr lang="ru-RU" sz="4400" b="1">
                <a:latin typeface="Times New Roman" pitchFamily="18"/>
                <a:cs typeface="Times New Roman" pitchFamily="18"/>
              </a:rPr>
              <a:t>АКТУАЛЬНОСТЬ</a:t>
            </a:r>
          </a:p>
        </p:txBody>
      </p:sp>
      <p:sp>
        <p:nvSpPr>
          <p:cNvPr id="3" name="Rectangle 2"/>
          <p:cNvSpPr/>
          <p:nvPr/>
        </p:nvSpPr>
        <p:spPr>
          <a:xfrm rot="10800009" flipV="1">
            <a:off x="986838" y="2434507"/>
            <a:ext cx="8555519" cy="184665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"/>
              <a:cs typeface="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Проблема формирования и поддержания полезных привычек.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Существующие решения сложны, платны или перегружены.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Решение: удобный инструмент для анализа и отслеживания привычек.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1205919" y="286600"/>
            <a:ext cx="10058400" cy="1450759"/>
          </a:xfrm>
        </p:spPr>
        <p:txBody>
          <a:bodyPr/>
          <a:lstStyle/>
          <a:p>
            <a:pPr lvl="0"/>
            <a:r>
              <a:rPr lang="ru-RU" sz="4400" b="1">
                <a:latin typeface="Times New Roman" pitchFamily="18"/>
                <a:cs typeface="Times New Roman" pitchFamily="18"/>
              </a:rPr>
              <a:t>ЦЕЛИ И ЗАДАЧИ</a:t>
            </a:r>
          </a:p>
        </p:txBody>
      </p:sp>
      <p:sp>
        <p:nvSpPr>
          <p:cNvPr id="3" name="Rectangle 1"/>
          <p:cNvSpPr/>
          <p:nvPr/>
        </p:nvSpPr>
        <p:spPr>
          <a:xfrm rot="10800009" flipV="1">
            <a:off x="1205919" y="2173912"/>
            <a:ext cx="9359469" cy="2677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Цель:</a:t>
            </a: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Создание функционального и доступного трекера привычек.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Задачи:</a:t>
            </a:r>
            <a:endParaRPr lang="ru-RU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Освоить фреймворк Flask и сопутствующие технологии.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Разработать структуру базы данных.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Реализовать интерфейс для управления привычками и анализа прогресса.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299694" y="244446"/>
            <a:ext cx="12191996" cy="1492913"/>
          </a:xfrm>
        </p:spPr>
        <p:txBody>
          <a:bodyPr/>
          <a:lstStyle/>
          <a:p>
            <a:pPr lvl="0"/>
            <a:r>
              <a:rPr lang="ru-RU" sz="4400" b="1">
                <a:latin typeface="Times New Roman" pitchFamily="18"/>
                <a:cs typeface="Times New Roman" pitchFamily="18"/>
              </a:rPr>
              <a:t>ОРИГИНАЛЬНОСТЬ И ПРЕИМУЩЕСТВА</a:t>
            </a:r>
          </a:p>
        </p:txBody>
      </p:sp>
      <p:sp>
        <p:nvSpPr>
          <p:cNvPr id="3" name="Прямоугольник 3"/>
          <p:cNvSpPr/>
          <p:nvPr/>
        </p:nvSpPr>
        <p:spPr>
          <a:xfrm>
            <a:off x="643728" y="2737805"/>
            <a:ext cx="4942267" cy="15696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Полная настройка под пользователя.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Бесплатность, отсутствие рекламы.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Простота и доступность.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95688" y="5307909"/>
            <a:ext cx="50906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Иллюстрация 1</a:t>
            </a:r>
            <a:r>
              <a:rPr lang="en-US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 </a:t>
            </a: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Страница профиля</a:t>
            </a:r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13" y="1758537"/>
            <a:ext cx="3966932" cy="35281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4400" b="1">
                <a:latin typeface="Times New Roman" pitchFamily="18"/>
                <a:cs typeface="Times New Roman" pitchFamily="18"/>
              </a:rPr>
              <a:t>РЕАЛИЗАЦИЯ ПРОЕКТА</a:t>
            </a:r>
          </a:p>
        </p:txBody>
      </p:sp>
      <p:sp>
        <p:nvSpPr>
          <p:cNvPr id="3" name="Rectangle 1"/>
          <p:cNvSpPr/>
          <p:nvPr/>
        </p:nvSpPr>
        <p:spPr>
          <a:xfrm rot="10800009" flipV="1">
            <a:off x="389890" y="2232982"/>
            <a:ext cx="2234400" cy="203132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"/>
              </a:rPr>
              <a:t>Использованные технологии: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"/>
              <a:cs typeface="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"/>
              </a:rPr>
              <a:t>Flask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"/>
              <a:cs typeface="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"/>
              </a:rPr>
              <a:t>SQLAlchemy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"/>
              <a:cs typeface="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"/>
              </a:rPr>
              <a:t>HTML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"/>
              <a:cs typeface="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"/>
              </a:rPr>
              <a:t>CSS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"/>
              <a:cs typeface="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"/>
              </a:rPr>
              <a:t>JavaScript.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18" y="2059521"/>
            <a:ext cx="3430764" cy="2428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451" y="2038801"/>
            <a:ext cx="2167228" cy="241968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450518" y="4488259"/>
            <a:ext cx="34307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Иллюстрация 2</a:t>
            </a:r>
            <a:r>
              <a:rPr lang="en-US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</a:t>
            </a: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Пример кода. Функция добавления привычки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8451" y="4467538"/>
            <a:ext cx="2167228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Иллюстрация 3</a:t>
            </a:r>
            <a:r>
              <a:rPr lang="en-US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</a:t>
            </a: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Файлы </a:t>
            </a:r>
            <a:r>
              <a:rPr lang="en-US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.html</a:t>
            </a:r>
            <a:endParaRPr lang="ru-RU" sz="1600" b="0" i="1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00" y="2093729"/>
            <a:ext cx="2677235" cy="23738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624300" y="4458486"/>
            <a:ext cx="2677235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Иллюстрация 2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 </a:t>
            </a: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Пример кода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</a:t>
            </a: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Формы (регистрации, входа, добавления привычки)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923452" y="506998"/>
            <a:ext cx="10639629" cy="1230361"/>
          </a:xfrm>
        </p:spPr>
        <p:txBody>
          <a:bodyPr/>
          <a:lstStyle/>
          <a:p>
            <a:pPr lvl="0"/>
            <a:r>
              <a:rPr lang="ru-RU" sz="4400" b="1">
                <a:latin typeface="Times New Roman" pitchFamily="18"/>
                <a:cs typeface="Times New Roman" pitchFamily="18"/>
              </a:rPr>
              <a:t>РЕАЛИЗАЦИЯ ПРОЕКТА (продолжение)</a:t>
            </a:r>
          </a:p>
        </p:txBody>
      </p:sp>
      <p:sp>
        <p:nvSpPr>
          <p:cNvPr id="3" name="Rectangle 1"/>
          <p:cNvSpPr/>
          <p:nvPr/>
        </p:nvSpPr>
        <p:spPr>
          <a:xfrm rot="10800009" flipV="1">
            <a:off x="1024859" y="2352202"/>
            <a:ext cx="2866543" cy="2677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Основные функции: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Регистрация и авторизация.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Таблица прогресса.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Экспорт данных.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3891393" y="5306208"/>
            <a:ext cx="7608320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Иллюстрация 5</a:t>
            </a:r>
            <a:r>
              <a:rPr lang="en-US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 </a:t>
            </a: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Окно регистрации</a:t>
            </a:r>
          </a:p>
        </p:txBody>
      </p:sp>
      <p:pic>
        <p:nvPicPr>
          <p:cNvPr id="5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93" y="2167539"/>
            <a:ext cx="7608320" cy="304704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69112" y="295652"/>
            <a:ext cx="10675363" cy="1450759"/>
          </a:xfrm>
        </p:spPr>
        <p:txBody>
          <a:bodyPr/>
          <a:lstStyle/>
          <a:p>
            <a:pPr lvl="0"/>
            <a:r>
              <a:rPr lang="ru-RU" sz="4400" b="1">
                <a:latin typeface="Times New Roman" pitchFamily="18"/>
                <a:cs typeface="Times New Roman" pitchFamily="18"/>
              </a:rPr>
              <a:t>РЕАЛИЗАЦИЯ ПРОЕКТА (продолжение)</a:t>
            </a:r>
          </a:p>
        </p:txBody>
      </p:sp>
      <p:sp>
        <p:nvSpPr>
          <p:cNvPr id="3" name="Rectangle 1"/>
          <p:cNvSpPr/>
          <p:nvPr/>
        </p:nvSpPr>
        <p:spPr>
          <a:xfrm rot="10800009" flipV="1">
            <a:off x="438454" y="1969150"/>
            <a:ext cx="6217810" cy="304699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Я создал пять основных страниц сайта: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Главная страница с таблицей привычек.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Страница добавления привычек.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Страница регистрации.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Страница входа.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Профиль пользователя, где можно посмотреть основную информацию и настроить параметры.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3547359" y="5615101"/>
            <a:ext cx="7608320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Иллюстрация 6</a:t>
            </a:r>
            <a:r>
              <a:rPr lang="en-US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 </a:t>
            </a: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Страница добавления привычки</a:t>
            </a:r>
          </a:p>
        </p:txBody>
      </p:sp>
      <p:pic>
        <p:nvPicPr>
          <p:cNvPr id="5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74" y="2115830"/>
            <a:ext cx="4688201" cy="338057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4400" b="1">
                <a:latin typeface="Times New Roman" pitchFamily="18"/>
                <a:cs typeface="Times New Roman" pitchFamily="18"/>
              </a:rPr>
              <a:t>ВИЗУАЛИЗАЦИЯ ПРОГРЕССА</a:t>
            </a:r>
          </a:p>
        </p:txBody>
      </p:sp>
      <p:sp>
        <p:nvSpPr>
          <p:cNvPr id="3" name="Rectangle 1"/>
          <p:cNvSpPr/>
          <p:nvPr/>
        </p:nvSpPr>
        <p:spPr>
          <a:xfrm>
            <a:off x="344033" y="1875855"/>
            <a:ext cx="857363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"/>
              </a:rPr>
              <a:t>Таблица с группами привычек, днями недели и процентом выполнения.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"/>
              </a:rPr>
              <a:t>Возможность добавления привычек и перехода на новую неделю.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43" y="2578031"/>
            <a:ext cx="8696081" cy="33095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78443" y="5943453"/>
            <a:ext cx="869608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Иллюстрация 7</a:t>
            </a:r>
            <a:r>
              <a:rPr lang="en-US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 </a:t>
            </a: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Главная страница сайта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4400" b="1">
                <a:latin typeface="Times New Roman" pitchFamily="18"/>
                <a:cs typeface="Times New Roman" pitchFamily="18"/>
              </a:rPr>
              <a:t>ИТОГИ И ПЛАНЫ</a:t>
            </a:r>
          </a:p>
        </p:txBody>
      </p:sp>
      <p:sp>
        <p:nvSpPr>
          <p:cNvPr id="3" name="Rectangle 1"/>
          <p:cNvSpPr/>
          <p:nvPr/>
        </p:nvSpPr>
        <p:spPr>
          <a:xfrm rot="10800009" flipV="1">
            <a:off x="1097271" y="2012622"/>
            <a:ext cx="4995705" cy="378565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Итоги: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Полезный инструмент для пользователей.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Обучение работе с технологиями Flask.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Планы: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Добавление уведомлений и интеграций.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Улучшение визуального интерфейса.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85" y="2275091"/>
            <a:ext cx="5062694" cy="1066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92985" y="3434916"/>
            <a:ext cx="5062694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Иллюстрация 8</a:t>
            </a:r>
            <a:r>
              <a:rPr lang="en-US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.</a:t>
            </a:r>
            <a:r>
              <a:rPr lang="ru-RU" sz="1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Страница в браузере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Ретро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270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Ретро</vt:lpstr>
      <vt:lpstr>Веб-приложение «Трекер привычек» на Python</vt:lpstr>
      <vt:lpstr>АКТУАЛЬНОСТЬ</vt:lpstr>
      <vt:lpstr>ЦЕЛИ И ЗАДАЧИ</vt:lpstr>
      <vt:lpstr>ОРИГИНАЛЬНОСТЬ И ПРЕИМУЩЕСТВА</vt:lpstr>
      <vt:lpstr>РЕАЛИЗАЦИЯ ПРОЕКТА</vt:lpstr>
      <vt:lpstr>РЕАЛИЗАЦИЯ ПРОЕКТА (продолжение)</vt:lpstr>
      <vt:lpstr>РЕАЛИЗАЦИЯ ПРОЕКТА (продолжение)</vt:lpstr>
      <vt:lpstr>ВИЗУАЛИЗАЦИЯ ПРОГРЕССА</vt:lpstr>
      <vt:lpstr>ИТОГИ И ПЛАНЫ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7</cp:revision>
  <dcterms:created xsi:type="dcterms:W3CDTF">2024-11-30T09:06:23Z</dcterms:created>
  <dcterms:modified xsi:type="dcterms:W3CDTF">2024-11-30T11:27:48Z</dcterms:modified>
</cp:coreProperties>
</file>