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E52A61A-3E90-452B-AE65-344BB3D30EFC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ED4ED49-754A-444D-8BED-C0D3428D9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80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A61A-3E90-452B-AE65-344BB3D30EFC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ED49-754A-444D-8BED-C0D3428D9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43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A61A-3E90-452B-AE65-344BB3D30EFC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ED49-754A-444D-8BED-C0D3428D9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23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A61A-3E90-452B-AE65-344BB3D30EFC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ED49-754A-444D-8BED-C0D3428D9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91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A61A-3E90-452B-AE65-344BB3D30EFC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ED49-754A-444D-8BED-C0D3428D9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27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A61A-3E90-452B-AE65-344BB3D30EFC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ED49-754A-444D-8BED-C0D3428D9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66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A61A-3E90-452B-AE65-344BB3D30EFC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ED49-754A-444D-8BED-C0D3428D9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63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A61A-3E90-452B-AE65-344BB3D30EFC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ED49-754A-444D-8BED-C0D3428D9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26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A61A-3E90-452B-AE65-344BB3D30EFC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ED49-754A-444D-8BED-C0D3428D9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54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A61A-3E90-452B-AE65-344BB3D30EFC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ED4ED49-754A-444D-8BED-C0D3428D9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45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E52A61A-3E90-452B-AE65-344BB3D30EFC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ED4ED49-754A-444D-8BED-C0D3428D9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470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E52A61A-3E90-452B-AE65-344BB3D30EFC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ED4ED49-754A-444D-8BED-C0D3428D9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83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70076" y="1855960"/>
            <a:ext cx="4249153" cy="1434388"/>
          </a:xfrm>
        </p:spPr>
        <p:txBody>
          <a:bodyPr/>
          <a:lstStyle/>
          <a:p>
            <a:r>
              <a:rPr lang="en-US" b="1" i="1" dirty="0" err="1" smtClean="0">
                <a:solidFill>
                  <a:schemeClr val="bg1"/>
                </a:solidFill>
              </a:rPr>
              <a:t>QuickBall</a:t>
            </a:r>
            <a:endParaRPr lang="ru-RU" b="1" i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35136" y="4437740"/>
            <a:ext cx="3319031" cy="577881"/>
          </a:xfrm>
        </p:spPr>
        <p:txBody>
          <a:bodyPr/>
          <a:lstStyle/>
          <a:p>
            <a:r>
              <a:rPr lang="ru-RU" dirty="0" smtClean="0"/>
              <a:t>Акамсин Артемий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204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4801415" cy="1198998"/>
          </a:xfrm>
        </p:spPr>
        <p:txBody>
          <a:bodyPr/>
          <a:lstStyle/>
          <a:p>
            <a:r>
              <a:rPr lang="ru-RU" dirty="0" smtClean="0"/>
              <a:t>Суть игры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16" y="0"/>
            <a:ext cx="3286584" cy="5925377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298586"/>
            <a:ext cx="8790915" cy="161663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Шарик двигается по кругу в одну сторону, а если нажать на кнопку мыши – шар поменяет своё направление. Если шарик коснётся белого препятствия, то ты проиграл.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8847" y="2962688"/>
            <a:ext cx="88465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+mj-lt"/>
              </a:rPr>
              <a:t>Очки дают за собирание цветных кубиков (4 очка) и за проведённое время в игре. (1 за 2сек).</a:t>
            </a:r>
          </a:p>
          <a:p>
            <a:r>
              <a:rPr lang="ru-RU" sz="3200" dirty="0" smtClean="0">
                <a:solidFill>
                  <a:schemeClr val="bg1"/>
                </a:solidFill>
                <a:latin typeface="+mj-lt"/>
              </a:rPr>
              <a:t>После каждой игры очки превращаются в монетки.</a:t>
            </a:r>
            <a:endParaRPr lang="ru-RU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152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4747094" cy="1235212"/>
          </a:xfrm>
        </p:spPr>
        <p:txBody>
          <a:bodyPr/>
          <a:lstStyle/>
          <a:p>
            <a:r>
              <a:rPr lang="ru-RU" dirty="0" smtClean="0"/>
              <a:t>Суть игры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235211"/>
            <a:ext cx="8537418" cy="3545019"/>
          </a:xfrm>
        </p:spPr>
        <p:txBody>
          <a:bodyPr>
            <a:normAutofit/>
          </a:bodyPr>
          <a:lstStyle/>
          <a:p>
            <a:r>
              <a:rPr lang="ru-RU" dirty="0"/>
              <a:t>После каждой игры очки превращаются в монетки</a:t>
            </a:r>
            <a:r>
              <a:rPr lang="ru-RU" dirty="0" smtClean="0"/>
              <a:t>. За них в магазине можно покупать новые цвета.</a:t>
            </a:r>
          </a:p>
          <a:p>
            <a:r>
              <a:rPr lang="ru-RU" dirty="0" smtClean="0"/>
              <a:t>Под каждым цветом написан множитель очков и его цена. Изначально есть только синий цвет.</a:t>
            </a:r>
          </a:p>
          <a:p>
            <a:r>
              <a:rPr lang="ru-RU" dirty="0" smtClean="0"/>
              <a:t>После того, как ты купил цвет его задний фон становится зелёным.</a:t>
            </a:r>
          </a:p>
          <a:p>
            <a:endParaRPr lang="ru-RU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418" y="251518"/>
            <a:ext cx="3391373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0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32091"/>
            <a:ext cx="12192000" cy="4725909"/>
          </a:xfrm>
        </p:spPr>
        <p:txBody>
          <a:bodyPr/>
          <a:lstStyle/>
          <a:p>
            <a:r>
              <a:rPr lang="ru-RU" sz="5400" dirty="0" smtClean="0"/>
              <a:t>В проекте 3 файла</a:t>
            </a:r>
            <a:r>
              <a:rPr lang="en-US" sz="5400" dirty="0" smtClean="0"/>
              <a:t>:</a:t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ru-RU" sz="5400" dirty="0" smtClean="0"/>
              <a:t>	</a:t>
            </a:r>
            <a:r>
              <a:rPr lang="en-US" sz="5400" dirty="0" smtClean="0"/>
              <a:t>1) main</a:t>
            </a:r>
            <a:r>
              <a:rPr lang="ru-RU" sz="5400" dirty="0" smtClean="0"/>
              <a:t> – вся логика игры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ru-RU" sz="5400" dirty="0" smtClean="0"/>
              <a:t>	</a:t>
            </a:r>
            <a:r>
              <a:rPr lang="en-US" sz="5400" dirty="0" smtClean="0"/>
              <a:t>2) objects – </a:t>
            </a:r>
            <a:r>
              <a:rPr lang="ru-RU" sz="5400" dirty="0" smtClean="0"/>
              <a:t>спрайты для игры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ru-RU" sz="5400" dirty="0" smtClean="0"/>
              <a:t/>
            </a:r>
            <a:br>
              <a:rPr lang="ru-RU" sz="5400" dirty="0" smtClean="0"/>
            </a:br>
            <a:r>
              <a:rPr lang="ru-RU" sz="5400" dirty="0" smtClean="0"/>
              <a:t>	</a:t>
            </a:r>
            <a:r>
              <a:rPr lang="en-US" sz="5400" dirty="0" smtClean="0"/>
              <a:t>3) </a:t>
            </a:r>
            <a:r>
              <a:rPr lang="en-US" sz="5400" dirty="0" err="1" smtClean="0"/>
              <a:t>player_info</a:t>
            </a:r>
            <a:r>
              <a:rPr lang="en-US" sz="5400" dirty="0" smtClean="0"/>
              <a:t> – </a:t>
            </a:r>
            <a:r>
              <a:rPr lang="ru-RU" sz="5400" dirty="0" smtClean="0"/>
              <a:t>файл с</a:t>
            </a:r>
            <a:r>
              <a:rPr lang="en-US" sz="5400" dirty="0" smtClean="0"/>
              <a:t> </a:t>
            </a:r>
            <a:r>
              <a:rPr lang="ru-RU" sz="5400" dirty="0" smtClean="0"/>
              <a:t>количеством монет и купленными цветами.</a:t>
            </a:r>
            <a:r>
              <a:rPr lang="en-US" sz="5400" dirty="0" smtClean="0"/>
              <a:t/>
            </a:r>
            <a:br>
              <a:rPr lang="en-US" sz="5400" dirty="0" smtClean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61160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372645"/>
          </a:xfrm>
        </p:spPr>
        <p:txBody>
          <a:bodyPr/>
          <a:lstStyle/>
          <a:p>
            <a:r>
              <a:rPr lang="ru-RU" sz="7200" dirty="0"/>
              <a:t>И</a:t>
            </a:r>
            <a:r>
              <a:rPr lang="ru-RU" sz="7200" dirty="0" smtClean="0"/>
              <a:t>спользованные библиотеки</a:t>
            </a:r>
            <a:r>
              <a:rPr lang="en-US" sz="7200" dirty="0" smtClean="0"/>
              <a:t>:</a:t>
            </a:r>
            <a:br>
              <a:rPr lang="en-US" sz="7200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smtClean="0"/>
              <a:t>1. </a:t>
            </a:r>
            <a:r>
              <a:rPr lang="en-US" dirty="0" err="1" smtClean="0"/>
              <a:t>pygame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	</a:t>
            </a:r>
            <a:r>
              <a:rPr lang="en-US" dirty="0" smtClean="0"/>
              <a:t>2. random</a:t>
            </a:r>
            <a:br>
              <a:rPr lang="en-US" dirty="0" smtClean="0"/>
            </a:br>
            <a:r>
              <a:rPr lang="ru-RU" dirty="0" smtClean="0"/>
              <a:t>	</a:t>
            </a:r>
            <a:r>
              <a:rPr lang="en-US" dirty="0" smtClean="0"/>
              <a:t>3. time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6581869" cy="1497762"/>
          </a:xfrm>
        </p:spPr>
        <p:txBody>
          <a:bodyPr/>
          <a:lstStyle/>
          <a:p>
            <a:r>
              <a:rPr lang="ru-RU" dirty="0" smtClean="0"/>
              <a:t>Перспективы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4032" y="2747141"/>
            <a:ext cx="8582684" cy="711284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5400" dirty="0" smtClean="0"/>
              <a:t>Добавить другие режимы</a:t>
            </a:r>
            <a:r>
              <a:rPr lang="en-US" sz="5400" dirty="0"/>
              <a:t>.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78191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173</TotalTime>
  <Words>127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 Light</vt:lpstr>
      <vt:lpstr>Wingdings</vt:lpstr>
      <vt:lpstr>Метрополия</vt:lpstr>
      <vt:lpstr>QuickBall</vt:lpstr>
      <vt:lpstr>Суть игры</vt:lpstr>
      <vt:lpstr>Суть игры</vt:lpstr>
      <vt:lpstr>В проекте 3 файла:   1) main – вся логика игры   2) objects – спрайты для игры   3) player_info – файл с количеством монет и купленными цветами. </vt:lpstr>
      <vt:lpstr>Использованные библиотеки:   1. pygame  2. random  3. time</vt:lpstr>
      <vt:lpstr>Перспективы: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QuickBall</dc:title>
  <dc:creator>Учетная запись Майкрософт</dc:creator>
  <cp:lastModifiedBy>Учетная запись Майкрософт</cp:lastModifiedBy>
  <cp:revision>6</cp:revision>
  <dcterms:created xsi:type="dcterms:W3CDTF">2024-01-20T08:53:14Z</dcterms:created>
  <dcterms:modified xsi:type="dcterms:W3CDTF">2024-01-20T11:46:56Z</dcterms:modified>
</cp:coreProperties>
</file>