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668963" cy="5688013"/>
  <p:notesSz cx="6858000" cy="9144000"/>
  <p:defaultTextStyle>
    <a:defPPr>
      <a:defRPr lang="en-US"/>
    </a:defPPr>
    <a:lvl1pPr marL="0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272537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545074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817611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09014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136268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1635222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1907758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2180295" algn="l" defTabSz="545074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225"/>
    <a:srgbClr val="3F064A"/>
    <a:srgbClr val="420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40" d="100"/>
          <a:sy n="40" d="100"/>
        </p:scale>
        <p:origin x="22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930886"/>
            <a:ext cx="4818619" cy="1980271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2987524"/>
            <a:ext cx="4251722" cy="1373286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64" indent="0" algn="ctr">
              <a:buNone/>
              <a:defRPr sz="1240"/>
            </a:lvl2pPr>
            <a:lvl3pPr marL="566928" indent="0" algn="ctr">
              <a:buNone/>
              <a:defRPr sz="1116"/>
            </a:lvl3pPr>
            <a:lvl4pPr marL="850392" indent="0" algn="ctr">
              <a:buNone/>
              <a:defRPr sz="992"/>
            </a:lvl4pPr>
            <a:lvl5pPr marL="1133856" indent="0" algn="ctr">
              <a:buNone/>
              <a:defRPr sz="992"/>
            </a:lvl5pPr>
            <a:lvl6pPr marL="1417320" indent="0" algn="ctr">
              <a:buNone/>
              <a:defRPr sz="992"/>
            </a:lvl6pPr>
            <a:lvl7pPr marL="1700784" indent="0" algn="ctr">
              <a:buNone/>
              <a:defRPr sz="992"/>
            </a:lvl7pPr>
            <a:lvl8pPr marL="1984248" indent="0" algn="ctr">
              <a:buNone/>
              <a:defRPr sz="992"/>
            </a:lvl8pPr>
            <a:lvl9pPr marL="2267712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302834"/>
            <a:ext cx="1222370" cy="4820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2" y="302834"/>
            <a:ext cx="3596248" cy="482032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1418055"/>
            <a:ext cx="4889481" cy="2366055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9" y="3806494"/>
            <a:ext cx="4889481" cy="1244252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/>
                </a:solidFill>
              </a:defRPr>
            </a:lvl1pPr>
            <a:lvl2pPr marL="28346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2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39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8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78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2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7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1514170"/>
            <a:ext cx="2409309" cy="36089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1514170"/>
            <a:ext cx="2409309" cy="36089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302835"/>
            <a:ext cx="4889481" cy="10994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1394354"/>
            <a:ext cx="2398237" cy="683351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2077705"/>
            <a:ext cx="2398237" cy="30559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3" y="1394354"/>
            <a:ext cx="2410048" cy="683351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3" y="2077705"/>
            <a:ext cx="2410048" cy="30559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79201"/>
            <a:ext cx="1828388" cy="1327203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818970"/>
            <a:ext cx="2869913" cy="404217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706404"/>
            <a:ext cx="1828388" cy="3161324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79201"/>
            <a:ext cx="1828388" cy="1327203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818970"/>
            <a:ext cx="2869913" cy="404217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64" indent="0">
              <a:buNone/>
              <a:defRPr sz="1736"/>
            </a:lvl2pPr>
            <a:lvl3pPr marL="566928" indent="0">
              <a:buNone/>
              <a:defRPr sz="1488"/>
            </a:lvl3pPr>
            <a:lvl4pPr marL="850392" indent="0">
              <a:buNone/>
              <a:defRPr sz="1240"/>
            </a:lvl4pPr>
            <a:lvl5pPr marL="1133856" indent="0">
              <a:buNone/>
              <a:defRPr sz="1240"/>
            </a:lvl5pPr>
            <a:lvl6pPr marL="1417320" indent="0">
              <a:buNone/>
              <a:defRPr sz="1240"/>
            </a:lvl6pPr>
            <a:lvl7pPr marL="1700784" indent="0">
              <a:buNone/>
              <a:defRPr sz="1240"/>
            </a:lvl7pPr>
            <a:lvl8pPr marL="1984248" indent="0">
              <a:buNone/>
              <a:defRPr sz="1240"/>
            </a:lvl8pPr>
            <a:lvl9pPr marL="2267712" indent="0">
              <a:buNone/>
              <a:defRPr sz="1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706404"/>
            <a:ext cx="1828388" cy="3161324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302835"/>
            <a:ext cx="4889481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1514170"/>
            <a:ext cx="4889481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5271947"/>
            <a:ext cx="1275517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CF21-BC06-4819-806F-EED0AABE22E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5271947"/>
            <a:ext cx="1913275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5271947"/>
            <a:ext cx="1275517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D652-49A2-4940-BDDC-E766BB0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6928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32" indent="-141732" algn="l" defTabSz="566928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2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052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51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98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44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6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39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78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24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71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92" b="89550" l="0" r="50645">
                        <a14:foregroundMark x1="17419" y1="39550" x2="19516" y2="39871"/>
                        <a14:foregroundMark x1="37742" y1="43248" x2="38710" y2="44855"/>
                        <a14:foregroundMark x1="39677" y1="45659" x2="40645" y2="50643"/>
                        <a14:foregroundMark x1="6129" y1="17363" x2="7097" y2="12219"/>
                        <a14:foregroundMark x1="6935" y1="33762" x2="5806" y2="34727"/>
                        <a14:foregroundMark x1="13548" y1="8199" x2="14839" y2="7878"/>
                        <a14:backgroundMark x1="8871" y1="7717" x2="4839" y2="10772"/>
                        <a14:backgroundMark x1="3871" y1="14309" x2="4194" y2="32154"/>
                        <a14:backgroundMark x1="3226" y1="34887" x2="1774" y2="35691"/>
                        <a14:backgroundMark x1="5968" y1="15113" x2="5968" y2="16881"/>
                        <a14:backgroundMark x1="5968" y1="17846" x2="5968" y2="15113"/>
                        <a14:backgroundMark x1="7581" y1="11254" x2="6935" y2="13023"/>
                        <a14:backgroundMark x1="7419" y1="32637" x2="5968" y2="34244"/>
                        <a14:backgroundMark x1="5323" y1="34887" x2="7258" y2="33119"/>
                        <a14:backgroundMark x1="10484" y1="7395" x2="15000" y2="7235"/>
                        <a14:backgroundMark x1="12742" y1="8039" x2="15000" y2="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1" r="49287" b="10552"/>
          <a:stretch/>
        </p:blipFill>
        <p:spPr>
          <a:xfrm>
            <a:off x="300022" y="105360"/>
            <a:ext cx="3716637" cy="51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Foster</dc:creator>
  <cp:lastModifiedBy>Foster</cp:lastModifiedBy>
  <cp:revision>8</cp:revision>
  <dcterms:created xsi:type="dcterms:W3CDTF">2020-02-28T09:16:41Z</dcterms:created>
  <dcterms:modified xsi:type="dcterms:W3CDTF">2020-03-06T13:37:12Z</dcterms:modified>
</cp:coreProperties>
</file>