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5" r:id="rId5"/>
    <p:sldId id="263" r:id="rId6"/>
    <p:sldId id="264" r:id="rId7"/>
    <p:sldId id="266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8C87E-4326-4FC3-992A-EDF1E860BF3A}" type="datetimeFigureOut">
              <a:rPr lang="es-ES" smtClean="0"/>
              <a:pPr/>
              <a:t>04/05/2021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AC866-4793-4A75-906C-AA923F22F25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EC2E-2648-4C40-A71B-160021C1A9D5}" type="datetimeFigureOut">
              <a:rPr lang="es-ES" smtClean="0"/>
              <a:pPr/>
              <a:t>04/05/2021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668-B404-46E5-BD63-2EFF90E25D7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EC2E-2648-4C40-A71B-160021C1A9D5}" type="datetimeFigureOut">
              <a:rPr lang="es-ES" smtClean="0"/>
              <a:pPr/>
              <a:t>04/05/2021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668-B404-46E5-BD63-2EFF90E25D7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EC2E-2648-4C40-A71B-160021C1A9D5}" type="datetimeFigureOut">
              <a:rPr lang="es-ES" smtClean="0"/>
              <a:pPr/>
              <a:t>04/05/2021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668-B404-46E5-BD63-2EFF90E25D7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EC2E-2648-4C40-A71B-160021C1A9D5}" type="datetimeFigureOut">
              <a:rPr lang="es-ES" smtClean="0"/>
              <a:pPr/>
              <a:t>04/05/2021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668-B404-46E5-BD63-2EFF90E25D7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EC2E-2648-4C40-A71B-160021C1A9D5}" type="datetimeFigureOut">
              <a:rPr lang="es-ES" smtClean="0"/>
              <a:pPr/>
              <a:t>04/05/2021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668-B404-46E5-BD63-2EFF90E25D7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EC2E-2648-4C40-A71B-160021C1A9D5}" type="datetimeFigureOut">
              <a:rPr lang="es-ES" smtClean="0"/>
              <a:pPr/>
              <a:t>04/05/2021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668-B404-46E5-BD63-2EFF90E25D7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EC2E-2648-4C40-A71B-160021C1A9D5}" type="datetimeFigureOut">
              <a:rPr lang="es-ES" smtClean="0"/>
              <a:pPr/>
              <a:t>04/05/2021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668-B404-46E5-BD63-2EFF90E25D7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EC2E-2648-4C40-A71B-160021C1A9D5}" type="datetimeFigureOut">
              <a:rPr lang="es-ES" smtClean="0"/>
              <a:pPr/>
              <a:t>04/05/2021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668-B404-46E5-BD63-2EFF90E25D7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EC2E-2648-4C40-A71B-160021C1A9D5}" type="datetimeFigureOut">
              <a:rPr lang="es-ES" smtClean="0"/>
              <a:pPr/>
              <a:t>04/05/2021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668-B404-46E5-BD63-2EFF90E25D7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EC2E-2648-4C40-A71B-160021C1A9D5}" type="datetimeFigureOut">
              <a:rPr lang="es-ES" smtClean="0"/>
              <a:pPr/>
              <a:t>04/05/2021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668-B404-46E5-BD63-2EFF90E25D7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EC2E-2648-4C40-A71B-160021C1A9D5}" type="datetimeFigureOut">
              <a:rPr lang="es-ES" smtClean="0"/>
              <a:pPr/>
              <a:t>04/05/2021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A668-B404-46E5-BD63-2EFF90E25D7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2EC2E-2648-4C40-A71B-160021C1A9D5}" type="datetimeFigureOut">
              <a:rPr lang="es-ES" smtClean="0"/>
              <a:pPr/>
              <a:t>04/05/2021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3A668-B404-46E5-BD63-2EFF90E25D7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9243" y="1821084"/>
            <a:ext cx="6981050" cy="2448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r>
              <a:rPr lang="es-AR" dirty="0" smtClean="0">
                <a:solidFill>
                  <a:schemeClr val="bg1"/>
                </a:solidFill>
              </a:rPr>
              <a:t>Género: </a:t>
            </a:r>
            <a:r>
              <a:rPr lang="es-AR" dirty="0" smtClean="0">
                <a:solidFill>
                  <a:schemeClr val="bg1"/>
                </a:solidFill>
              </a:rPr>
              <a:t>Hack</a:t>
            </a:r>
            <a:r>
              <a:rPr lang="es-AR" dirty="0" smtClean="0">
                <a:solidFill>
                  <a:schemeClr val="bg1"/>
                </a:solidFill>
              </a:rPr>
              <a:t> N’ </a:t>
            </a:r>
            <a:r>
              <a:rPr lang="es-AR" dirty="0" smtClean="0">
                <a:solidFill>
                  <a:schemeClr val="bg1"/>
                </a:solidFill>
              </a:rPr>
              <a:t>Slash</a:t>
            </a:r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solidFill>
                  <a:schemeClr val="bg1"/>
                </a:solidFill>
              </a:rPr>
              <a:t>Roguelike</a:t>
            </a:r>
            <a:r>
              <a:rPr lang="es-AR" dirty="0" smtClean="0">
                <a:solidFill>
                  <a:schemeClr val="bg1"/>
                </a:solidFill>
              </a:rPr>
              <a:t>.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Tema: </a:t>
            </a:r>
            <a:r>
              <a:rPr lang="es-AR" dirty="0" smtClean="0">
                <a:solidFill>
                  <a:schemeClr val="bg1"/>
                </a:solidFill>
              </a:rPr>
              <a:t>Steampunk</a:t>
            </a:r>
            <a:r>
              <a:rPr lang="es-AR" dirty="0" smtClean="0">
                <a:solidFill>
                  <a:schemeClr val="bg1"/>
                </a:solidFill>
              </a:rPr>
              <a:t>.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Valores diferenciales: Combate dinámico y versatilidad, </a:t>
            </a:r>
            <a:r>
              <a:rPr lang="es-AR" dirty="0">
                <a:solidFill>
                  <a:schemeClr val="bg1"/>
                </a:solidFill>
              </a:rPr>
              <a:t>p</a:t>
            </a:r>
            <a:r>
              <a:rPr lang="es-AR" dirty="0" smtClean="0">
                <a:solidFill>
                  <a:schemeClr val="bg1"/>
                </a:solidFill>
              </a:rPr>
              <a:t>osibilidad de desgaste de armamento.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Competencia: Hades, Curse of </a:t>
            </a:r>
            <a:r>
              <a:rPr lang="es-AR" dirty="0" smtClean="0">
                <a:solidFill>
                  <a:schemeClr val="bg1"/>
                </a:solidFill>
              </a:rPr>
              <a:t>the</a:t>
            </a:r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solidFill>
                  <a:schemeClr val="bg1"/>
                </a:solidFill>
              </a:rPr>
              <a:t>mad</a:t>
            </a:r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solidFill>
                  <a:schemeClr val="bg1"/>
                </a:solidFill>
              </a:rPr>
              <a:t>gods</a:t>
            </a:r>
            <a:r>
              <a:rPr lang="es-AR" dirty="0" smtClean="0">
                <a:solidFill>
                  <a:schemeClr val="bg1"/>
                </a:solidFill>
              </a:rPr>
              <a:t>, </a:t>
            </a:r>
            <a:r>
              <a:rPr lang="es-AR" dirty="0" smtClean="0">
                <a:solidFill>
                  <a:schemeClr val="bg1"/>
                </a:solidFill>
              </a:rPr>
              <a:t>The</a:t>
            </a:r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solidFill>
                  <a:schemeClr val="bg1"/>
                </a:solidFill>
              </a:rPr>
              <a:t>Binding</a:t>
            </a:r>
            <a:r>
              <a:rPr lang="es-AR" dirty="0" smtClean="0">
                <a:solidFill>
                  <a:schemeClr val="bg1"/>
                </a:solidFill>
              </a:rPr>
              <a:t> of Isaac.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Game </a:t>
            </a:r>
            <a:r>
              <a:rPr lang="es-AR" dirty="0" smtClean="0">
                <a:solidFill>
                  <a:schemeClr val="bg1"/>
                </a:solidFill>
              </a:rPr>
              <a:t>Engine</a:t>
            </a:r>
            <a:r>
              <a:rPr lang="es-AR" dirty="0" smtClean="0">
                <a:solidFill>
                  <a:schemeClr val="bg1"/>
                </a:solidFill>
              </a:rPr>
              <a:t>: Unity 3D.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s-AR" sz="6000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Overview</a:t>
            </a:r>
            <a:endParaRPr lang="es-ES" sz="60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r>
              <a:rPr lang="es-AR" sz="6000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Gameplay</a:t>
            </a:r>
            <a:endParaRPr lang="es-ES" sz="60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Mecánicas: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Combate </a:t>
            </a:r>
            <a:r>
              <a:rPr lang="es-ES" dirty="0">
                <a:solidFill>
                  <a:schemeClr val="bg1"/>
                </a:solidFill>
              </a:rPr>
              <a:t>cuerpo a cuerpo y a distancia / variedad.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Esquivar ataques constantemente.</a:t>
            </a: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Objetivos: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Eliminar </a:t>
            </a:r>
            <a:r>
              <a:rPr lang="es-ES" dirty="0">
                <a:solidFill>
                  <a:schemeClr val="bg1"/>
                </a:solidFill>
              </a:rPr>
              <a:t>todos los enemigos de cada </a:t>
            </a:r>
            <a:r>
              <a:rPr lang="es-ES" dirty="0" smtClean="0">
                <a:solidFill>
                  <a:schemeClr val="bg1"/>
                </a:solidFill>
              </a:rPr>
              <a:t>sala.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Obstáculos: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Enemigos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r>
              <a:rPr lang="es-ES" dirty="0">
                <a:solidFill>
                  <a:schemeClr val="bg1"/>
                </a:solidFill>
              </a:rPr>
              <a:t>Environment.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r>
              <a:rPr lang="es-AR" sz="6000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Gameplay</a:t>
            </a:r>
            <a:endParaRPr lang="es-ES" sz="60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Recompensas: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Buff permanente al completar una sala.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Habilidades </a:t>
            </a:r>
            <a:r>
              <a:rPr lang="es-ES" dirty="0" smtClean="0">
                <a:solidFill>
                  <a:schemeClr val="bg1"/>
                </a:solidFill>
              </a:rPr>
              <a:t>desbloqueables</a:t>
            </a:r>
            <a:r>
              <a:rPr lang="es-ES" dirty="0" smtClean="0">
                <a:solidFill>
                  <a:schemeClr val="bg1"/>
                </a:solidFill>
              </a:rPr>
              <a:t> a medida que transcurre la historia.</a:t>
            </a:r>
          </a:p>
          <a:p>
            <a:r>
              <a:rPr lang="es-ES" dirty="0">
                <a:solidFill>
                  <a:schemeClr val="bg1"/>
                </a:solidFill>
              </a:rPr>
              <a:t>Cada cierta cantidad de salas aparecerá un boss, cada uno de los cuales otorgarán al jugador una pieza de la máquina del tiempo.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02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r>
              <a:rPr lang="es-AR" sz="6000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Narrativa</a:t>
            </a:r>
            <a:endParaRPr lang="es-ES" sz="60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>
            <a:normAutofit/>
          </a:bodyPr>
          <a:lstStyle/>
          <a:p>
            <a:r>
              <a:rPr lang="es-AR" sz="2400" dirty="0" smtClean="0">
                <a:solidFill>
                  <a:schemeClr val="bg1"/>
                </a:solidFill>
              </a:rPr>
              <a:t>Protagonista: El jugador toma el rol de un </a:t>
            </a:r>
            <a:r>
              <a:rPr lang="es-AR" sz="2400" dirty="0">
                <a:solidFill>
                  <a:schemeClr val="bg1"/>
                </a:solidFill>
              </a:rPr>
              <a:t>vagabundo que luego se convierte en hombre </a:t>
            </a:r>
            <a:r>
              <a:rPr lang="es-AR" sz="2400" dirty="0" smtClean="0">
                <a:solidFill>
                  <a:schemeClr val="bg1"/>
                </a:solidFill>
              </a:rPr>
              <a:t>máquina, la creación del científico loco Johann Stanley.</a:t>
            </a:r>
          </a:p>
          <a:p>
            <a:r>
              <a:rPr lang="es-AR" sz="2400" dirty="0" smtClean="0">
                <a:solidFill>
                  <a:schemeClr val="bg1"/>
                </a:solidFill>
              </a:rPr>
              <a:t> Antagonista: Johann Stanley, científico loco, </a:t>
            </a:r>
            <a:r>
              <a:rPr lang="es-AR" sz="2400" dirty="0">
                <a:solidFill>
                  <a:schemeClr val="bg1"/>
                </a:solidFill>
              </a:rPr>
              <a:t>es destituido por la asociación universal de la ciencia, debido a sus </a:t>
            </a:r>
            <a:r>
              <a:rPr lang="es-AR" sz="2400" dirty="0" smtClean="0">
                <a:solidFill>
                  <a:schemeClr val="bg1"/>
                </a:solidFill>
              </a:rPr>
              <a:t>ideales de mezclar la raza humana con máquinas.</a:t>
            </a:r>
          </a:p>
          <a:p>
            <a:r>
              <a:rPr lang="es-AR" sz="2400" dirty="0" smtClean="0">
                <a:solidFill>
                  <a:schemeClr val="bg1"/>
                </a:solidFill>
              </a:rPr>
              <a:t>Objetivo: El científico, ordena al vagabundo máquina a buscar las piezas faltantes para la creación de una máquina del tiempo; para así limpiar su nombre ante la asociación.</a:t>
            </a:r>
          </a:p>
          <a:p>
            <a:r>
              <a:rPr lang="es-AR" sz="2400" dirty="0" smtClean="0">
                <a:solidFill>
                  <a:schemeClr val="bg1"/>
                </a:solidFill>
              </a:rPr>
              <a:t>Así empieza la aventura del vagabundo máquina, donde tendrá que aventurarse en lugares llenos de monstruos para recuperar las piezas faltantes.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593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r>
              <a:rPr lang="es-AR" sz="6000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Staff</a:t>
            </a:r>
            <a:endParaRPr lang="es-ES" sz="60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824536"/>
          </a:xfrm>
        </p:spPr>
        <p:txBody>
          <a:bodyPr>
            <a:norm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Game </a:t>
            </a:r>
            <a:r>
              <a:rPr lang="es-AR" dirty="0" smtClean="0">
                <a:solidFill>
                  <a:schemeClr val="bg1"/>
                </a:solidFill>
              </a:rPr>
              <a:t>Design</a:t>
            </a:r>
            <a:r>
              <a:rPr lang="es-AR" dirty="0" smtClean="0">
                <a:solidFill>
                  <a:schemeClr val="bg1"/>
                </a:solidFill>
              </a:rPr>
              <a:t>: Beltrán Uriel.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Arte y Diseño: Lombardo Bárbara.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Programación: Pincen Maximiliano.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Programación: Torassa Agustín.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343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15336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263</Words>
  <Application>Microsoft Office PowerPoint</Application>
  <PresentationFormat>Presentación en pantalla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Overview</vt:lpstr>
      <vt:lpstr>Gameplay</vt:lpstr>
      <vt:lpstr>Gameplay</vt:lpstr>
      <vt:lpstr>Narrativa</vt:lpstr>
      <vt:lpstr>Staff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CronoSteam</dc:title>
  <dc:creator>Barbara</dc:creator>
  <cp:lastModifiedBy>Barbara</cp:lastModifiedBy>
  <cp:revision>30</cp:revision>
  <dcterms:created xsi:type="dcterms:W3CDTF">2021-04-13T21:14:26Z</dcterms:created>
  <dcterms:modified xsi:type="dcterms:W3CDTF">2021-05-04T18:10:39Z</dcterms:modified>
</cp:coreProperties>
</file>