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12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49D6AD-1F00-418F-8FEA-34A7713EDE7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8E05-D71B-411E-A52A-C88524A1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0B5D-4D7F-614E-5F1C-DB8B5E6FE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Scrum Agile Approach </a:t>
            </a:r>
            <a:br>
              <a:rPr lang="en-US" sz="4000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sz="4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8B63B-2972-3B12-F822-4A22783B8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for informed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6430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E4A9-84B2-13DE-F051-1CA9BA88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  <a:br>
              <a:rPr lang="en-US" dirty="0"/>
            </a:br>
            <a:r>
              <a:rPr lang="en-US" dirty="0"/>
              <a:t>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7016-7018-31C0-2271-2F4AE7DE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92706"/>
            <a:ext cx="8946541" cy="4455694"/>
          </a:xfrm>
        </p:spPr>
        <p:txBody>
          <a:bodyPr/>
          <a:lstStyle/>
          <a:p>
            <a:pPr marL="0" indent="0" algn="l">
              <a:buNone/>
            </a:pPr>
            <a:endParaRPr lang="en-US" b="1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Proper utilization of Scrum-Agile principles enhances efficiency and product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Key roles to include Product Owner, Scrum Master, and Development Team. These drive collaboration and project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Agile SDLC phases—Planning, Daily Stand-ups, Review, and Retrospective—facilitate continuous improvement and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Contrasting Agile with Waterfall reveals the strength of adaptability in Agile, especially in addressing changing customer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Factors influencing the choice between Waterfall and Agile include project complexity, customer involvement, and risk tolerance.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0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63D5-6B0A-5F95-6732-2746D001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EED9-2B91-D543-A9C3-8F5B67F2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Cobb, C. G.  (2015, January 5). The Project Manager's Guide to Mastering Agile: Principles and Practices for an Adaptive Approach. [[VitalSource Bookshelf version]].  Retrieved from vbk://9781118991763</a:t>
            </a:r>
          </a:p>
          <a:p>
            <a:pPr marL="0" indent="0">
              <a:buNone/>
            </a:pPr>
            <a:r>
              <a:rPr lang="en-US" dirty="0"/>
              <a:t>Jaramillo, S., &amp; Richardson, T. (2017). Agile engagement : how to drive lasting results by cultivating a flexible, responsive, and collaborative culture. Wiley.</a:t>
            </a:r>
          </a:p>
          <a:p>
            <a:pPr marL="0" indent="0">
              <a:buNone/>
            </a:pPr>
            <a:r>
              <a:rPr lang="en-US" dirty="0"/>
              <a:t>Schwaber, K., &amp; Sutherland, J. (2017). The Scrum Guide.</a:t>
            </a:r>
          </a:p>
          <a:p>
            <a:pPr marL="0" indent="0">
              <a:buNone/>
            </a:pPr>
            <a:r>
              <a:rPr lang="en-US" dirty="0"/>
              <a:t>Schwalbe, K. (2018). Information Technology Project Management.</a:t>
            </a:r>
          </a:p>
          <a:p>
            <a:pPr marL="0" indent="0">
              <a:buNone/>
            </a:pPr>
            <a:r>
              <a:rPr lang="en-US" dirty="0"/>
              <a:t>Pressman, R. S. (2014). Software Engineering: A Practitioner's Approach.</a:t>
            </a:r>
          </a:p>
        </p:txBody>
      </p:sp>
    </p:spTree>
    <p:extLst>
      <p:ext uri="{BB962C8B-B14F-4D97-AF65-F5344CB8AC3E}">
        <p14:creationId xmlns:p14="http://schemas.microsoft.com/office/powerpoint/2010/main" val="23365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7C49-7931-A996-B91B-5E0ECFC1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</a:t>
            </a:r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A463-F9EB-A800-B84D-B3798215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Definition: Scrum-Agile is an iterative and incremental approach to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Principles: Emphasizes adaptability, collaboration, and customer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182083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DDA-2D0A-69B0-4F55-7A5B9E0B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Scrum-Agile; </a:t>
            </a:r>
            <a:br>
              <a:rPr lang="en-US" dirty="0"/>
            </a:br>
            <a:r>
              <a:rPr lang="en-US" dirty="0"/>
              <a:t>Team-Roles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B446-F179-460F-4359-B284D8A6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öhne"/>
              </a:rPr>
              <a:t>Product Owner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 Represents stakeholders and prioritizes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öhne"/>
              </a:rPr>
              <a:t>Scrum Master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 Facilitates the team and ensures adherence to Scrum principles.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Development Team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 Cross-functional, self-organizing group of professionals. To consist of developers, testers and other members of the agile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Importance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 Communication, Collaboration, efficiency, and product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(Jaramillo &amp; Richardson, 2017)</a:t>
            </a:r>
          </a:p>
        </p:txBody>
      </p:sp>
    </p:spTree>
    <p:extLst>
      <p:ext uri="{BB962C8B-B14F-4D97-AF65-F5344CB8AC3E}">
        <p14:creationId xmlns:p14="http://schemas.microsoft.com/office/powerpoint/2010/main" val="142249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FF4F-D575-39CA-983A-ECBC30D1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</a:t>
            </a:r>
            <a:br>
              <a:rPr lang="en-US" dirty="0"/>
            </a:br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3DFF-6EFD-2F68-B021-5DF2465F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Planning: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Define goals and priorities for the sprint.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Daily Stand-ups: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Short meetings to discuss team progress and   individual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Review: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Demonstrate the completed work to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Retrospective: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Reflect on the sprint and identify areas for improvement. What are our Impediments?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Importance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 Continuous improvement and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(Cobb, 2015)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5BB-6A96-4DF7-1E6B-67AA607C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55A5-76B0-F217-4E35-C324A824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Agile: Iterative, adaptable, and customer-centric.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Waterfall: Sequential, rigid, and linear.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Example: Agile allows for mid-project changes; Waterfall requires a detailed plan or starting over from scratch.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(Schwalbe, K. 2018)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3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217-C918-A83C-8DA5-542067C9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Scenario</a:t>
            </a:r>
            <a:br>
              <a:rPr lang="en-US" dirty="0"/>
            </a:br>
            <a:r>
              <a:rPr lang="en-US" dirty="0"/>
              <a:t>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5C8-F23C-4030-0C6E-63AA223E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Scenario: Change in customer requirements mid-project.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Agile Solution: Adapt the project plan and accommodate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Result: Enhanced flexibility and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(Schwaber, K., &amp; Sutherland, J. 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AE66-A57A-7BD9-B37D-6DF65080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Scenario</a:t>
            </a:r>
            <a:br>
              <a:rPr lang="en-US" dirty="0"/>
            </a:br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5F9D-A9E4-55CC-19B3-A5480D6A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Scenario: Change in customer requirements mid-project.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Waterfall Solution: Requires revisiting the entire project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Result: Potential delays and increased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(Cobb, 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97CD-828D-7CB2-E38C-A30DA9D1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the </a:t>
            </a:r>
            <a:br>
              <a:rPr lang="en-US" dirty="0"/>
            </a:br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AE3E-A503-F41D-5AF3-03C56213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Project Complexity: Agile for dynamic, complex projects; Waterfall for well-defined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Customer Involvement: Agile fosters regular customer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Risk Tolerance: Agile adapts to change; Waterfall has less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(Pressman, R. S. 2014)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09B1-213B-AFE7-4146-A080A473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7AF2-697C-CCDB-79B7-D5F94E1B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SNHU Travel project for Chada Tech applied Agile methodologies learned in this course for a comprehensive travel booking system based wholly on health and wellness for its intended client base.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Course Methodologies: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Throughout the course the focus was on integrating Agile practices, including regular sprint planning, daily stand-ups, and retrospectives into the SNHU Travel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Outcomes and Lessons Learned: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Achieved project milestones iteratively as opposed to linearly and having to start from scratch when the client shifted the entire focus of the project mid-swing.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resulted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in learning to 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dapt to evolving user requirements and learning the importance of embracing change within Agile.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Stakeholder Involvement: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Collaborated regularly with stakeholders, aligning the project with dynamic needs of Chada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-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Flexibility in Action: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Agile facilitated swift responses to shifting priorities, accommodating UI / UX adjustments seamlessly.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Continuous Improvement: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Implemented continuous improvement through retrospectives, refining the development process iteratively.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733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Ion</vt:lpstr>
      <vt:lpstr>Scrum Agile Approach  and  Development</vt:lpstr>
      <vt:lpstr>Scrum-Agile  An Introduction</vt:lpstr>
      <vt:lpstr>Scrum-Agile;  Team-Roles</vt:lpstr>
      <vt:lpstr>SDLC  Phases</vt:lpstr>
      <vt:lpstr>Agile VS Waterfall Development</vt:lpstr>
      <vt:lpstr>Development Scenario Agile Approach</vt:lpstr>
      <vt:lpstr>Development Scenario Waterfall Approach</vt:lpstr>
      <vt:lpstr>Considering the  Approach</vt:lpstr>
      <vt:lpstr>Course  Experience</vt:lpstr>
      <vt:lpstr>Concluding Thoughts 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Agile Approach  and  Development</dc:title>
  <dc:creator>Eric Foster</dc:creator>
  <cp:lastModifiedBy>Eric Foster</cp:lastModifiedBy>
  <cp:revision>2</cp:revision>
  <dcterms:created xsi:type="dcterms:W3CDTF">2023-12-10T17:28:03Z</dcterms:created>
  <dcterms:modified xsi:type="dcterms:W3CDTF">2023-12-10T18:19:50Z</dcterms:modified>
</cp:coreProperties>
</file>