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0" r:id="rId9"/>
    <p:sldId id="261" r:id="rId10"/>
    <p:sldId id="262" r:id="rId11"/>
    <p:sldId id="26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5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DC9B01-09B1-475C-9A7B-2FD4D504D2F6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9D4A65C-F7DB-4F80-87DB-2A7D0C4B6437}">
      <dgm:prSet/>
      <dgm:spPr/>
      <dgm:t>
        <a:bodyPr/>
        <a:lstStyle/>
        <a:p>
          <a:r>
            <a:rPr lang="en-US" dirty="0"/>
            <a:t>Analyzed factors affecting students academic success.</a:t>
          </a:r>
        </a:p>
      </dgm:t>
    </dgm:pt>
    <dgm:pt modelId="{16EBFD57-A532-42B4-BDE7-DD623DC82879}" type="parTrans" cxnId="{1907DF51-DA54-4762-9484-A8C03E007056}">
      <dgm:prSet/>
      <dgm:spPr/>
      <dgm:t>
        <a:bodyPr/>
        <a:lstStyle/>
        <a:p>
          <a:endParaRPr lang="en-US"/>
        </a:p>
      </dgm:t>
    </dgm:pt>
    <dgm:pt modelId="{3BF0CEC7-F752-48F5-8813-7BE151E4E667}" type="sibTrans" cxnId="{1907DF51-DA54-4762-9484-A8C03E007056}">
      <dgm:prSet/>
      <dgm:spPr/>
      <dgm:t>
        <a:bodyPr/>
        <a:lstStyle/>
        <a:p>
          <a:endParaRPr lang="en-US"/>
        </a:p>
      </dgm:t>
    </dgm:pt>
    <dgm:pt modelId="{AAA3F0D4-26DC-407D-9D70-24A48FD87C7A}">
      <dgm:prSet/>
      <dgm:spPr/>
      <dgm:t>
        <a:bodyPr/>
        <a:lstStyle/>
        <a:p>
          <a:r>
            <a:rPr lang="en-US"/>
            <a:t>Focused on final grades (G3) in secondary education.</a:t>
          </a:r>
        </a:p>
      </dgm:t>
    </dgm:pt>
    <dgm:pt modelId="{A5F053D8-9173-4A19-B3A0-3E79ED929745}" type="parTrans" cxnId="{F4C7024E-957A-4EC4-8C7B-702253BB3DD8}">
      <dgm:prSet/>
      <dgm:spPr/>
      <dgm:t>
        <a:bodyPr/>
        <a:lstStyle/>
        <a:p>
          <a:endParaRPr lang="en-US"/>
        </a:p>
      </dgm:t>
    </dgm:pt>
    <dgm:pt modelId="{9C60C739-9FFE-48E4-AF6D-9E7F7867DFF1}" type="sibTrans" cxnId="{F4C7024E-957A-4EC4-8C7B-702253BB3DD8}">
      <dgm:prSet/>
      <dgm:spPr/>
      <dgm:t>
        <a:bodyPr/>
        <a:lstStyle/>
        <a:p>
          <a:endParaRPr lang="en-US"/>
        </a:p>
      </dgm:t>
    </dgm:pt>
    <dgm:pt modelId="{096A67C5-E757-47B1-867B-121E84E372C2}">
      <dgm:prSet/>
      <dgm:spPr/>
      <dgm:t>
        <a:bodyPr/>
        <a:lstStyle/>
        <a:p>
          <a:r>
            <a:rPr lang="en-US" dirty="0"/>
            <a:t>Goal: Identify at-risk students and design better interventions.</a:t>
          </a:r>
        </a:p>
      </dgm:t>
    </dgm:pt>
    <dgm:pt modelId="{93D334A0-F713-49D1-BBEA-C267B9765EEC}" type="parTrans" cxnId="{377B8CDD-8F1D-47E1-A7C6-CE80D146433C}">
      <dgm:prSet/>
      <dgm:spPr/>
      <dgm:t>
        <a:bodyPr/>
        <a:lstStyle/>
        <a:p>
          <a:endParaRPr lang="en-US"/>
        </a:p>
      </dgm:t>
    </dgm:pt>
    <dgm:pt modelId="{248055A9-8A31-4207-8B47-BA0032335E18}" type="sibTrans" cxnId="{377B8CDD-8F1D-47E1-A7C6-CE80D146433C}">
      <dgm:prSet/>
      <dgm:spPr/>
      <dgm:t>
        <a:bodyPr/>
        <a:lstStyle/>
        <a:p>
          <a:endParaRPr lang="en-US"/>
        </a:p>
      </dgm:t>
    </dgm:pt>
    <dgm:pt modelId="{1804A959-6E55-412F-8AC4-EF50941C0DD2}" type="pres">
      <dgm:prSet presAssocID="{17DC9B01-09B1-475C-9A7B-2FD4D504D2F6}" presName="diagram" presStyleCnt="0">
        <dgm:presLayoutVars>
          <dgm:dir/>
          <dgm:resizeHandles val="exact"/>
        </dgm:presLayoutVars>
      </dgm:prSet>
      <dgm:spPr/>
    </dgm:pt>
    <dgm:pt modelId="{109A742C-DF0C-45E2-BD0B-863EA1907A07}" type="pres">
      <dgm:prSet presAssocID="{39D4A65C-F7DB-4F80-87DB-2A7D0C4B6437}" presName="node" presStyleLbl="node1" presStyleIdx="0" presStyleCnt="3">
        <dgm:presLayoutVars>
          <dgm:bulletEnabled val="1"/>
        </dgm:presLayoutVars>
      </dgm:prSet>
      <dgm:spPr/>
    </dgm:pt>
    <dgm:pt modelId="{E91D9864-A2DF-4471-AE34-765CB4B4C2E5}" type="pres">
      <dgm:prSet presAssocID="{3BF0CEC7-F752-48F5-8813-7BE151E4E667}" presName="sibTrans" presStyleCnt="0"/>
      <dgm:spPr/>
    </dgm:pt>
    <dgm:pt modelId="{4B079600-FB37-4108-9EC2-041AEC08B680}" type="pres">
      <dgm:prSet presAssocID="{AAA3F0D4-26DC-407D-9D70-24A48FD87C7A}" presName="node" presStyleLbl="node1" presStyleIdx="1" presStyleCnt="3">
        <dgm:presLayoutVars>
          <dgm:bulletEnabled val="1"/>
        </dgm:presLayoutVars>
      </dgm:prSet>
      <dgm:spPr/>
    </dgm:pt>
    <dgm:pt modelId="{C35BA439-6507-43BF-8D2D-DD722DF4E8E0}" type="pres">
      <dgm:prSet presAssocID="{9C60C739-9FFE-48E4-AF6D-9E7F7867DFF1}" presName="sibTrans" presStyleCnt="0"/>
      <dgm:spPr/>
    </dgm:pt>
    <dgm:pt modelId="{91C80865-9293-4A39-ADAF-E1CDAFEEBBD8}" type="pres">
      <dgm:prSet presAssocID="{096A67C5-E757-47B1-867B-121E84E372C2}" presName="node" presStyleLbl="node1" presStyleIdx="2" presStyleCnt="3">
        <dgm:presLayoutVars>
          <dgm:bulletEnabled val="1"/>
        </dgm:presLayoutVars>
      </dgm:prSet>
      <dgm:spPr/>
    </dgm:pt>
  </dgm:ptLst>
  <dgm:cxnLst>
    <dgm:cxn modelId="{F86F2162-E892-4C92-9D45-FA602CB15B64}" type="presOf" srcId="{AAA3F0D4-26DC-407D-9D70-24A48FD87C7A}" destId="{4B079600-FB37-4108-9EC2-041AEC08B680}" srcOrd="0" destOrd="0" presId="urn:microsoft.com/office/officeart/2005/8/layout/default"/>
    <dgm:cxn modelId="{F4C7024E-957A-4EC4-8C7B-702253BB3DD8}" srcId="{17DC9B01-09B1-475C-9A7B-2FD4D504D2F6}" destId="{AAA3F0D4-26DC-407D-9D70-24A48FD87C7A}" srcOrd="1" destOrd="0" parTransId="{A5F053D8-9173-4A19-B3A0-3E79ED929745}" sibTransId="{9C60C739-9FFE-48E4-AF6D-9E7F7867DFF1}"/>
    <dgm:cxn modelId="{1907DF51-DA54-4762-9484-A8C03E007056}" srcId="{17DC9B01-09B1-475C-9A7B-2FD4D504D2F6}" destId="{39D4A65C-F7DB-4F80-87DB-2A7D0C4B6437}" srcOrd="0" destOrd="0" parTransId="{16EBFD57-A532-42B4-BDE7-DD623DC82879}" sibTransId="{3BF0CEC7-F752-48F5-8813-7BE151E4E667}"/>
    <dgm:cxn modelId="{838C2A7B-113B-4A9C-8B3D-58F5D8F6D393}" type="presOf" srcId="{17DC9B01-09B1-475C-9A7B-2FD4D504D2F6}" destId="{1804A959-6E55-412F-8AC4-EF50941C0DD2}" srcOrd="0" destOrd="0" presId="urn:microsoft.com/office/officeart/2005/8/layout/default"/>
    <dgm:cxn modelId="{10766497-5801-4FBD-9A6A-71DE74FD2DEF}" type="presOf" srcId="{39D4A65C-F7DB-4F80-87DB-2A7D0C4B6437}" destId="{109A742C-DF0C-45E2-BD0B-863EA1907A07}" srcOrd="0" destOrd="0" presId="urn:microsoft.com/office/officeart/2005/8/layout/default"/>
    <dgm:cxn modelId="{4CDC46A9-5F02-40D5-91C6-1DF5404286F5}" type="presOf" srcId="{096A67C5-E757-47B1-867B-121E84E372C2}" destId="{91C80865-9293-4A39-ADAF-E1CDAFEEBBD8}" srcOrd="0" destOrd="0" presId="urn:microsoft.com/office/officeart/2005/8/layout/default"/>
    <dgm:cxn modelId="{377B8CDD-8F1D-47E1-A7C6-CE80D146433C}" srcId="{17DC9B01-09B1-475C-9A7B-2FD4D504D2F6}" destId="{096A67C5-E757-47B1-867B-121E84E372C2}" srcOrd="2" destOrd="0" parTransId="{93D334A0-F713-49D1-BBEA-C267B9765EEC}" sibTransId="{248055A9-8A31-4207-8B47-BA0032335E18}"/>
    <dgm:cxn modelId="{617CF337-EAE5-4E98-85F3-DBA49BDC10DB}" type="presParOf" srcId="{1804A959-6E55-412F-8AC4-EF50941C0DD2}" destId="{109A742C-DF0C-45E2-BD0B-863EA1907A07}" srcOrd="0" destOrd="0" presId="urn:microsoft.com/office/officeart/2005/8/layout/default"/>
    <dgm:cxn modelId="{0493BA0B-D92B-42C9-AA1A-64BA36FC078F}" type="presParOf" srcId="{1804A959-6E55-412F-8AC4-EF50941C0DD2}" destId="{E91D9864-A2DF-4471-AE34-765CB4B4C2E5}" srcOrd="1" destOrd="0" presId="urn:microsoft.com/office/officeart/2005/8/layout/default"/>
    <dgm:cxn modelId="{B1ACDAAA-DE35-49A0-A638-4FDFDC54A873}" type="presParOf" srcId="{1804A959-6E55-412F-8AC4-EF50941C0DD2}" destId="{4B079600-FB37-4108-9EC2-041AEC08B680}" srcOrd="2" destOrd="0" presId="urn:microsoft.com/office/officeart/2005/8/layout/default"/>
    <dgm:cxn modelId="{C9D06E8F-253F-43D9-A00C-65C505B8E947}" type="presParOf" srcId="{1804A959-6E55-412F-8AC4-EF50941C0DD2}" destId="{C35BA439-6507-43BF-8D2D-DD722DF4E8E0}" srcOrd="3" destOrd="0" presId="urn:microsoft.com/office/officeart/2005/8/layout/default"/>
    <dgm:cxn modelId="{75B8821F-8EA3-47CA-BB89-C9AD7A3B888F}" type="presParOf" srcId="{1804A959-6E55-412F-8AC4-EF50941C0DD2}" destId="{91C80865-9293-4A39-ADAF-E1CDAFEEBBD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7A1CF3-A0CE-45F3-B381-C049FF7BF4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C6D6A6A-7BDC-4A6C-AA05-3B2BA334DB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Dataset:</a:t>
          </a:r>
        </a:p>
        <a:p>
          <a:pPr>
            <a:lnSpc>
              <a:spcPct val="100000"/>
            </a:lnSpc>
          </a:pPr>
          <a:r>
            <a:rPr lang="en-US" sz="2400" dirty="0"/>
            <a:t>student-mat.csv with 33 attributes.</a:t>
          </a:r>
        </a:p>
      </dgm:t>
    </dgm:pt>
    <dgm:pt modelId="{2AA37D80-0839-4EAD-AD50-3CBEEC800DAE}" type="parTrans" cxnId="{9B208480-AEE8-469A-AD56-EFBB1265E06E}">
      <dgm:prSet/>
      <dgm:spPr/>
      <dgm:t>
        <a:bodyPr/>
        <a:lstStyle/>
        <a:p>
          <a:endParaRPr lang="en-US"/>
        </a:p>
      </dgm:t>
    </dgm:pt>
    <dgm:pt modelId="{74E9544B-659A-48FC-B6C0-AC098BBD1751}" type="sibTrans" cxnId="{9B208480-AEE8-469A-AD56-EFBB1265E06E}">
      <dgm:prSet/>
      <dgm:spPr/>
      <dgm:t>
        <a:bodyPr/>
        <a:lstStyle/>
        <a:p>
          <a:endParaRPr lang="en-US"/>
        </a:p>
      </dgm:t>
    </dgm:pt>
    <dgm:pt modelId="{34D62DAC-F8A2-4CBD-902F-E67A72EEC0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Tools: Python, Pandas, Matplotlib, Seaborn.</a:t>
          </a:r>
        </a:p>
      </dgm:t>
    </dgm:pt>
    <dgm:pt modelId="{4350CEBC-4416-4628-838B-6983735024A6}" type="parTrans" cxnId="{AAD4719F-BD30-4D9C-A9FC-6334A06ECA72}">
      <dgm:prSet/>
      <dgm:spPr/>
      <dgm:t>
        <a:bodyPr/>
        <a:lstStyle/>
        <a:p>
          <a:endParaRPr lang="en-US"/>
        </a:p>
      </dgm:t>
    </dgm:pt>
    <dgm:pt modelId="{DCB10435-219F-4C53-8061-A960AD289041}" type="sibTrans" cxnId="{AAD4719F-BD30-4D9C-A9FC-6334A06ECA72}">
      <dgm:prSet/>
      <dgm:spPr/>
      <dgm:t>
        <a:bodyPr/>
        <a:lstStyle/>
        <a:p>
          <a:endParaRPr lang="en-US"/>
        </a:p>
      </dgm:t>
    </dgm:pt>
    <dgm:pt modelId="{96614A22-1F96-42A3-BB6A-21C251131E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Steps: Data cleaning, EDA, visualization of grade trends.</a:t>
          </a:r>
        </a:p>
      </dgm:t>
    </dgm:pt>
    <dgm:pt modelId="{6306C504-09D3-42BF-B1C0-81FFFB40007A}" type="parTrans" cxnId="{00E48A61-4AFE-4863-9A4D-12D51A2AA478}">
      <dgm:prSet/>
      <dgm:spPr/>
      <dgm:t>
        <a:bodyPr/>
        <a:lstStyle/>
        <a:p>
          <a:endParaRPr lang="en-US"/>
        </a:p>
      </dgm:t>
    </dgm:pt>
    <dgm:pt modelId="{72E4126F-C55F-4A13-8543-C5CA4B9D57BC}" type="sibTrans" cxnId="{00E48A61-4AFE-4863-9A4D-12D51A2AA478}">
      <dgm:prSet/>
      <dgm:spPr/>
      <dgm:t>
        <a:bodyPr/>
        <a:lstStyle/>
        <a:p>
          <a:endParaRPr lang="en-US"/>
        </a:p>
      </dgm:t>
    </dgm:pt>
    <dgm:pt modelId="{FD172127-5B56-4498-A36B-129B87308BBC}" type="pres">
      <dgm:prSet presAssocID="{FE7A1CF3-A0CE-45F3-B381-C049FF7BF436}" presName="root" presStyleCnt="0">
        <dgm:presLayoutVars>
          <dgm:dir/>
          <dgm:resizeHandles val="exact"/>
        </dgm:presLayoutVars>
      </dgm:prSet>
      <dgm:spPr/>
    </dgm:pt>
    <dgm:pt modelId="{DEB7356A-0F45-4720-9026-812C8F942689}" type="pres">
      <dgm:prSet presAssocID="{BC6D6A6A-7BDC-4A6C-AA05-3B2BA334DBF5}" presName="compNode" presStyleCnt="0"/>
      <dgm:spPr/>
    </dgm:pt>
    <dgm:pt modelId="{1409D210-B2B0-4EB3-B59A-F7391BCFF507}" type="pres">
      <dgm:prSet presAssocID="{BC6D6A6A-7BDC-4A6C-AA05-3B2BA334DBF5}" presName="iconRect" presStyleLbl="node1" presStyleIdx="0" presStyleCnt="3" custScaleX="135713" custScaleY="13764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6D33AB7-12FD-428B-BB34-50DAFDD63BD6}" type="pres">
      <dgm:prSet presAssocID="{BC6D6A6A-7BDC-4A6C-AA05-3B2BA334DBF5}" presName="spaceRect" presStyleCnt="0"/>
      <dgm:spPr/>
    </dgm:pt>
    <dgm:pt modelId="{37BFE4B6-D701-4F23-B341-7F6EB044E4BB}" type="pres">
      <dgm:prSet presAssocID="{BC6D6A6A-7BDC-4A6C-AA05-3B2BA334DBF5}" presName="textRect" presStyleLbl="revTx" presStyleIdx="0" presStyleCnt="3" custScaleX="102186">
        <dgm:presLayoutVars>
          <dgm:chMax val="1"/>
          <dgm:chPref val="1"/>
        </dgm:presLayoutVars>
      </dgm:prSet>
      <dgm:spPr/>
    </dgm:pt>
    <dgm:pt modelId="{B7F0885A-EF1E-4519-B3E3-D4873FDA5F02}" type="pres">
      <dgm:prSet presAssocID="{74E9544B-659A-48FC-B6C0-AC098BBD1751}" presName="sibTrans" presStyleCnt="0"/>
      <dgm:spPr/>
    </dgm:pt>
    <dgm:pt modelId="{35D66EAA-EC18-4795-A87B-A420155D0BC8}" type="pres">
      <dgm:prSet presAssocID="{34D62DAC-F8A2-4CBD-902F-E67A72EEC01B}" presName="compNode" presStyleCnt="0"/>
      <dgm:spPr/>
    </dgm:pt>
    <dgm:pt modelId="{8BF46FF2-CD4D-4E0D-B275-E8C70EE4F750}" type="pres">
      <dgm:prSet presAssocID="{34D62DAC-F8A2-4CBD-902F-E67A72EEC01B}" presName="iconRect" presStyleLbl="node1" presStyleIdx="1" presStyleCnt="3" custScaleX="148812" custScaleY="12376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6EB18D2D-B26A-408B-AEAA-0A7105E4306A}" type="pres">
      <dgm:prSet presAssocID="{34D62DAC-F8A2-4CBD-902F-E67A72EEC01B}" presName="spaceRect" presStyleCnt="0"/>
      <dgm:spPr/>
    </dgm:pt>
    <dgm:pt modelId="{50B875AA-57AD-4415-B6E2-E96B050DA844}" type="pres">
      <dgm:prSet presAssocID="{34D62DAC-F8A2-4CBD-902F-E67A72EEC01B}" presName="textRect" presStyleLbl="revTx" presStyleIdx="1" presStyleCnt="3">
        <dgm:presLayoutVars>
          <dgm:chMax val="1"/>
          <dgm:chPref val="1"/>
        </dgm:presLayoutVars>
      </dgm:prSet>
      <dgm:spPr/>
    </dgm:pt>
    <dgm:pt modelId="{9050D727-2724-4270-8E13-99DD23146B3C}" type="pres">
      <dgm:prSet presAssocID="{DCB10435-219F-4C53-8061-A960AD289041}" presName="sibTrans" presStyleCnt="0"/>
      <dgm:spPr/>
    </dgm:pt>
    <dgm:pt modelId="{E9B986E9-D6B3-4226-85B3-5EE60E69F682}" type="pres">
      <dgm:prSet presAssocID="{96614A22-1F96-42A3-BB6A-21C251131E7D}" presName="compNode" presStyleCnt="0"/>
      <dgm:spPr/>
    </dgm:pt>
    <dgm:pt modelId="{5E8E767C-7042-4E98-812E-73BB0969B635}" type="pres">
      <dgm:prSet presAssocID="{96614A22-1F96-42A3-BB6A-21C251131E7D}" presName="iconRect" presStyleLbl="node1" presStyleIdx="2" presStyleCnt="3" custScaleX="171281" custScaleY="1182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5F3CCB05-9574-446D-8B64-C029469A1D93}" type="pres">
      <dgm:prSet presAssocID="{96614A22-1F96-42A3-BB6A-21C251131E7D}" presName="spaceRect" presStyleCnt="0"/>
      <dgm:spPr/>
    </dgm:pt>
    <dgm:pt modelId="{0E74C0F5-452F-4E0C-8AB9-3141CDE7FE86}" type="pres">
      <dgm:prSet presAssocID="{96614A22-1F96-42A3-BB6A-21C251131E7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4F652F-49AA-4247-A1D0-8E7474932477}" type="presOf" srcId="{96614A22-1F96-42A3-BB6A-21C251131E7D}" destId="{0E74C0F5-452F-4E0C-8AB9-3141CDE7FE86}" srcOrd="0" destOrd="0" presId="urn:microsoft.com/office/officeart/2018/2/layout/IconLabelList"/>
    <dgm:cxn modelId="{00E48A61-4AFE-4863-9A4D-12D51A2AA478}" srcId="{FE7A1CF3-A0CE-45F3-B381-C049FF7BF436}" destId="{96614A22-1F96-42A3-BB6A-21C251131E7D}" srcOrd="2" destOrd="0" parTransId="{6306C504-09D3-42BF-B1C0-81FFFB40007A}" sibTransId="{72E4126F-C55F-4A13-8543-C5CA4B9D57BC}"/>
    <dgm:cxn modelId="{3BA3D043-FD6B-4BB8-BC90-0186DFF9146E}" type="presOf" srcId="{BC6D6A6A-7BDC-4A6C-AA05-3B2BA334DBF5}" destId="{37BFE4B6-D701-4F23-B341-7F6EB044E4BB}" srcOrd="0" destOrd="0" presId="urn:microsoft.com/office/officeart/2018/2/layout/IconLabelList"/>
    <dgm:cxn modelId="{7555D17A-F095-49CE-A9AB-F79B6531C879}" type="presOf" srcId="{34D62DAC-F8A2-4CBD-902F-E67A72EEC01B}" destId="{50B875AA-57AD-4415-B6E2-E96B050DA844}" srcOrd="0" destOrd="0" presId="urn:microsoft.com/office/officeart/2018/2/layout/IconLabelList"/>
    <dgm:cxn modelId="{9B208480-AEE8-469A-AD56-EFBB1265E06E}" srcId="{FE7A1CF3-A0CE-45F3-B381-C049FF7BF436}" destId="{BC6D6A6A-7BDC-4A6C-AA05-3B2BA334DBF5}" srcOrd="0" destOrd="0" parTransId="{2AA37D80-0839-4EAD-AD50-3CBEEC800DAE}" sibTransId="{74E9544B-659A-48FC-B6C0-AC098BBD1751}"/>
    <dgm:cxn modelId="{AAD4719F-BD30-4D9C-A9FC-6334A06ECA72}" srcId="{FE7A1CF3-A0CE-45F3-B381-C049FF7BF436}" destId="{34D62DAC-F8A2-4CBD-902F-E67A72EEC01B}" srcOrd="1" destOrd="0" parTransId="{4350CEBC-4416-4628-838B-6983735024A6}" sibTransId="{DCB10435-219F-4C53-8061-A960AD289041}"/>
    <dgm:cxn modelId="{9B521BFC-4C5C-438A-875F-A115921BABC6}" type="presOf" srcId="{FE7A1CF3-A0CE-45F3-B381-C049FF7BF436}" destId="{FD172127-5B56-4498-A36B-129B87308BBC}" srcOrd="0" destOrd="0" presId="urn:microsoft.com/office/officeart/2018/2/layout/IconLabelList"/>
    <dgm:cxn modelId="{E5D958DD-AD87-4CEA-B394-132AB910B6DC}" type="presParOf" srcId="{FD172127-5B56-4498-A36B-129B87308BBC}" destId="{DEB7356A-0F45-4720-9026-812C8F942689}" srcOrd="0" destOrd="0" presId="urn:microsoft.com/office/officeart/2018/2/layout/IconLabelList"/>
    <dgm:cxn modelId="{94F18C48-E647-48E3-9FD8-72FA06DF049C}" type="presParOf" srcId="{DEB7356A-0F45-4720-9026-812C8F942689}" destId="{1409D210-B2B0-4EB3-B59A-F7391BCFF507}" srcOrd="0" destOrd="0" presId="urn:microsoft.com/office/officeart/2018/2/layout/IconLabelList"/>
    <dgm:cxn modelId="{45330AD8-FD6D-4507-8ECA-253D6205C90B}" type="presParOf" srcId="{DEB7356A-0F45-4720-9026-812C8F942689}" destId="{D6D33AB7-12FD-428B-BB34-50DAFDD63BD6}" srcOrd="1" destOrd="0" presId="urn:microsoft.com/office/officeart/2018/2/layout/IconLabelList"/>
    <dgm:cxn modelId="{C4AE64B7-0F7D-4C3D-A4A5-73436A001ACE}" type="presParOf" srcId="{DEB7356A-0F45-4720-9026-812C8F942689}" destId="{37BFE4B6-D701-4F23-B341-7F6EB044E4BB}" srcOrd="2" destOrd="0" presId="urn:microsoft.com/office/officeart/2018/2/layout/IconLabelList"/>
    <dgm:cxn modelId="{562FD737-DC65-40EF-9921-6C07EBA0448A}" type="presParOf" srcId="{FD172127-5B56-4498-A36B-129B87308BBC}" destId="{B7F0885A-EF1E-4519-B3E3-D4873FDA5F02}" srcOrd="1" destOrd="0" presId="urn:microsoft.com/office/officeart/2018/2/layout/IconLabelList"/>
    <dgm:cxn modelId="{C97F9F2F-B0E4-446D-8DF3-B88F7B933B88}" type="presParOf" srcId="{FD172127-5B56-4498-A36B-129B87308BBC}" destId="{35D66EAA-EC18-4795-A87B-A420155D0BC8}" srcOrd="2" destOrd="0" presId="urn:microsoft.com/office/officeart/2018/2/layout/IconLabelList"/>
    <dgm:cxn modelId="{409DD4DE-AD81-4BA2-ABC8-2E7FAC0B976F}" type="presParOf" srcId="{35D66EAA-EC18-4795-A87B-A420155D0BC8}" destId="{8BF46FF2-CD4D-4E0D-B275-E8C70EE4F750}" srcOrd="0" destOrd="0" presId="urn:microsoft.com/office/officeart/2018/2/layout/IconLabelList"/>
    <dgm:cxn modelId="{4D353BF7-9291-40B2-9ACA-27F03F94821C}" type="presParOf" srcId="{35D66EAA-EC18-4795-A87B-A420155D0BC8}" destId="{6EB18D2D-B26A-408B-AEAA-0A7105E4306A}" srcOrd="1" destOrd="0" presId="urn:microsoft.com/office/officeart/2018/2/layout/IconLabelList"/>
    <dgm:cxn modelId="{7C7B0A57-D34A-420C-B9E6-82194AA04A37}" type="presParOf" srcId="{35D66EAA-EC18-4795-A87B-A420155D0BC8}" destId="{50B875AA-57AD-4415-B6E2-E96B050DA844}" srcOrd="2" destOrd="0" presId="urn:microsoft.com/office/officeart/2018/2/layout/IconLabelList"/>
    <dgm:cxn modelId="{5226F546-37BF-4CE1-AB61-907F19D7AFF1}" type="presParOf" srcId="{FD172127-5B56-4498-A36B-129B87308BBC}" destId="{9050D727-2724-4270-8E13-99DD23146B3C}" srcOrd="3" destOrd="0" presId="urn:microsoft.com/office/officeart/2018/2/layout/IconLabelList"/>
    <dgm:cxn modelId="{C84BD805-F1BE-455F-AE46-59355E924A43}" type="presParOf" srcId="{FD172127-5B56-4498-A36B-129B87308BBC}" destId="{E9B986E9-D6B3-4226-85B3-5EE60E69F682}" srcOrd="4" destOrd="0" presId="urn:microsoft.com/office/officeart/2018/2/layout/IconLabelList"/>
    <dgm:cxn modelId="{4A2A973F-1673-4EFC-A86A-0689EA0EE995}" type="presParOf" srcId="{E9B986E9-D6B3-4226-85B3-5EE60E69F682}" destId="{5E8E767C-7042-4E98-812E-73BB0969B635}" srcOrd="0" destOrd="0" presId="urn:microsoft.com/office/officeart/2018/2/layout/IconLabelList"/>
    <dgm:cxn modelId="{36488327-BB9F-483B-A49E-27E3FB584345}" type="presParOf" srcId="{E9B986E9-D6B3-4226-85B3-5EE60E69F682}" destId="{5F3CCB05-9574-446D-8B64-C029469A1D93}" srcOrd="1" destOrd="0" presId="urn:microsoft.com/office/officeart/2018/2/layout/IconLabelList"/>
    <dgm:cxn modelId="{F4C89092-FCEE-4587-BA63-51869349CC35}" type="presParOf" srcId="{E9B986E9-D6B3-4226-85B3-5EE60E69F682}" destId="{0E74C0F5-452F-4E0C-8AB9-3141CDE7FE8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6D5CC0-91BE-4B4B-9013-31F5006BDD87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524C781-BCDB-4E01-A9EE-386251085138}">
      <dgm:prSet/>
      <dgm:spPr/>
      <dgm:t>
        <a:bodyPr/>
        <a:lstStyle/>
        <a:p>
          <a:r>
            <a:rPr lang="en-US"/>
            <a:t>Histogram of final grades (G3).</a:t>
          </a:r>
        </a:p>
      </dgm:t>
    </dgm:pt>
    <dgm:pt modelId="{BBC5BD31-4848-4E39-A3C8-0CC0E62BC173}" type="parTrans" cxnId="{A99FBEEB-A92B-43D8-91F5-503713B5A690}">
      <dgm:prSet/>
      <dgm:spPr/>
      <dgm:t>
        <a:bodyPr/>
        <a:lstStyle/>
        <a:p>
          <a:endParaRPr lang="en-US"/>
        </a:p>
      </dgm:t>
    </dgm:pt>
    <dgm:pt modelId="{1F38D6E4-DF4E-4D86-B1E3-9EEE59AC8A1A}" type="sibTrans" cxnId="{A99FBEEB-A92B-43D8-91F5-503713B5A690}">
      <dgm:prSet/>
      <dgm:spPr/>
      <dgm:t>
        <a:bodyPr/>
        <a:lstStyle/>
        <a:p>
          <a:endParaRPr lang="en-US"/>
        </a:p>
      </dgm:t>
    </dgm:pt>
    <dgm:pt modelId="{AFB2059A-06EA-4305-85D3-E108C8183E8C}">
      <dgm:prSet/>
      <dgm:spPr/>
      <dgm:t>
        <a:bodyPr/>
        <a:lstStyle/>
        <a:p>
          <a:r>
            <a:rPr lang="en-US"/>
            <a:t>Bar plots: Average G3 by school, gender, address, family size, etc.</a:t>
          </a:r>
        </a:p>
      </dgm:t>
    </dgm:pt>
    <dgm:pt modelId="{5E479564-685D-412C-954C-2109556988B1}" type="parTrans" cxnId="{8512BA3C-3CE4-4132-B911-359022326CF7}">
      <dgm:prSet/>
      <dgm:spPr/>
      <dgm:t>
        <a:bodyPr/>
        <a:lstStyle/>
        <a:p>
          <a:endParaRPr lang="en-US"/>
        </a:p>
      </dgm:t>
    </dgm:pt>
    <dgm:pt modelId="{62857D56-0137-4376-B697-77F90D50EF63}" type="sibTrans" cxnId="{8512BA3C-3CE4-4132-B911-359022326CF7}">
      <dgm:prSet/>
      <dgm:spPr/>
      <dgm:t>
        <a:bodyPr/>
        <a:lstStyle/>
        <a:p>
          <a:endParaRPr lang="en-US"/>
        </a:p>
      </dgm:t>
    </dgm:pt>
    <dgm:pt modelId="{8EF2107B-2A00-4B7B-A805-CA3D694E2438}">
      <dgm:prSet/>
      <dgm:spPr/>
      <dgm:t>
        <a:bodyPr/>
        <a:lstStyle/>
        <a:p>
          <a:r>
            <a:rPr lang="en-US"/>
            <a:t>Compared performance across multiple categorical variables.</a:t>
          </a:r>
        </a:p>
      </dgm:t>
    </dgm:pt>
    <dgm:pt modelId="{83DA3159-1399-4064-BAB6-37C8FA61AE27}" type="parTrans" cxnId="{7FBC30A2-A83B-4FD4-AA4D-4F99FD806DB7}">
      <dgm:prSet/>
      <dgm:spPr/>
      <dgm:t>
        <a:bodyPr/>
        <a:lstStyle/>
        <a:p>
          <a:endParaRPr lang="en-US"/>
        </a:p>
      </dgm:t>
    </dgm:pt>
    <dgm:pt modelId="{6E78D45C-D5D1-4D31-BF3B-241051A208B7}" type="sibTrans" cxnId="{7FBC30A2-A83B-4FD4-AA4D-4F99FD806DB7}">
      <dgm:prSet/>
      <dgm:spPr/>
      <dgm:t>
        <a:bodyPr/>
        <a:lstStyle/>
        <a:p>
          <a:endParaRPr lang="en-US"/>
        </a:p>
      </dgm:t>
    </dgm:pt>
    <dgm:pt modelId="{406DD22C-FDF8-467B-B962-22BF261056BC}" type="pres">
      <dgm:prSet presAssocID="{D96D5CC0-91BE-4B4B-9013-31F5006BDD87}" presName="diagram" presStyleCnt="0">
        <dgm:presLayoutVars>
          <dgm:dir/>
          <dgm:resizeHandles val="exact"/>
        </dgm:presLayoutVars>
      </dgm:prSet>
      <dgm:spPr/>
    </dgm:pt>
    <dgm:pt modelId="{A695B5D4-E8A5-4DEA-9817-30BAB64296D9}" type="pres">
      <dgm:prSet presAssocID="{A524C781-BCDB-4E01-A9EE-386251085138}" presName="node" presStyleLbl="node1" presStyleIdx="0" presStyleCnt="3">
        <dgm:presLayoutVars>
          <dgm:bulletEnabled val="1"/>
        </dgm:presLayoutVars>
      </dgm:prSet>
      <dgm:spPr/>
    </dgm:pt>
    <dgm:pt modelId="{433CF872-F245-4B8C-8C5F-DC5C489D314C}" type="pres">
      <dgm:prSet presAssocID="{1F38D6E4-DF4E-4D86-B1E3-9EEE59AC8A1A}" presName="sibTrans" presStyleCnt="0"/>
      <dgm:spPr/>
    </dgm:pt>
    <dgm:pt modelId="{02B2A3F0-347E-4DBC-99AC-544B2C723443}" type="pres">
      <dgm:prSet presAssocID="{AFB2059A-06EA-4305-85D3-E108C8183E8C}" presName="node" presStyleLbl="node1" presStyleIdx="1" presStyleCnt="3">
        <dgm:presLayoutVars>
          <dgm:bulletEnabled val="1"/>
        </dgm:presLayoutVars>
      </dgm:prSet>
      <dgm:spPr/>
    </dgm:pt>
    <dgm:pt modelId="{FEA5E7D8-AD66-427A-9FDC-5330C2EA4E68}" type="pres">
      <dgm:prSet presAssocID="{62857D56-0137-4376-B697-77F90D50EF63}" presName="sibTrans" presStyleCnt="0"/>
      <dgm:spPr/>
    </dgm:pt>
    <dgm:pt modelId="{507FEFBB-05E5-4057-A08A-C0308B274A0A}" type="pres">
      <dgm:prSet presAssocID="{8EF2107B-2A00-4B7B-A805-CA3D694E2438}" presName="node" presStyleLbl="node1" presStyleIdx="2" presStyleCnt="3">
        <dgm:presLayoutVars>
          <dgm:bulletEnabled val="1"/>
        </dgm:presLayoutVars>
      </dgm:prSet>
      <dgm:spPr/>
    </dgm:pt>
  </dgm:ptLst>
  <dgm:cxnLst>
    <dgm:cxn modelId="{8512BA3C-3CE4-4132-B911-359022326CF7}" srcId="{D96D5CC0-91BE-4B4B-9013-31F5006BDD87}" destId="{AFB2059A-06EA-4305-85D3-E108C8183E8C}" srcOrd="1" destOrd="0" parTransId="{5E479564-685D-412C-954C-2109556988B1}" sibTransId="{62857D56-0137-4376-B697-77F90D50EF63}"/>
    <dgm:cxn modelId="{2F688C5D-EF34-4BEA-9478-6581EE73F9F5}" type="presOf" srcId="{D96D5CC0-91BE-4B4B-9013-31F5006BDD87}" destId="{406DD22C-FDF8-467B-B962-22BF261056BC}" srcOrd="0" destOrd="0" presId="urn:microsoft.com/office/officeart/2005/8/layout/default"/>
    <dgm:cxn modelId="{C3EDA995-846D-403F-BD49-EB0F28CEE87A}" type="presOf" srcId="{AFB2059A-06EA-4305-85D3-E108C8183E8C}" destId="{02B2A3F0-347E-4DBC-99AC-544B2C723443}" srcOrd="0" destOrd="0" presId="urn:microsoft.com/office/officeart/2005/8/layout/default"/>
    <dgm:cxn modelId="{7FBC30A2-A83B-4FD4-AA4D-4F99FD806DB7}" srcId="{D96D5CC0-91BE-4B4B-9013-31F5006BDD87}" destId="{8EF2107B-2A00-4B7B-A805-CA3D694E2438}" srcOrd="2" destOrd="0" parTransId="{83DA3159-1399-4064-BAB6-37C8FA61AE27}" sibTransId="{6E78D45C-D5D1-4D31-BF3B-241051A208B7}"/>
    <dgm:cxn modelId="{CE20F5AB-4F2C-4F72-81A1-18DF0D697F61}" type="presOf" srcId="{A524C781-BCDB-4E01-A9EE-386251085138}" destId="{A695B5D4-E8A5-4DEA-9817-30BAB64296D9}" srcOrd="0" destOrd="0" presId="urn:microsoft.com/office/officeart/2005/8/layout/default"/>
    <dgm:cxn modelId="{A99FBEEB-A92B-43D8-91F5-503713B5A690}" srcId="{D96D5CC0-91BE-4B4B-9013-31F5006BDD87}" destId="{A524C781-BCDB-4E01-A9EE-386251085138}" srcOrd="0" destOrd="0" parTransId="{BBC5BD31-4848-4E39-A3C8-0CC0E62BC173}" sibTransId="{1F38D6E4-DF4E-4D86-B1E3-9EEE59AC8A1A}"/>
    <dgm:cxn modelId="{0D4CA2FC-39AE-4190-9110-C0DB9FC157DE}" type="presOf" srcId="{8EF2107B-2A00-4B7B-A805-CA3D694E2438}" destId="{507FEFBB-05E5-4057-A08A-C0308B274A0A}" srcOrd="0" destOrd="0" presId="urn:microsoft.com/office/officeart/2005/8/layout/default"/>
    <dgm:cxn modelId="{36173398-C95C-48F8-8D6E-EF0B3625E9D0}" type="presParOf" srcId="{406DD22C-FDF8-467B-B962-22BF261056BC}" destId="{A695B5D4-E8A5-4DEA-9817-30BAB64296D9}" srcOrd="0" destOrd="0" presId="urn:microsoft.com/office/officeart/2005/8/layout/default"/>
    <dgm:cxn modelId="{491B6486-73EC-4E68-86B0-587B3508F88B}" type="presParOf" srcId="{406DD22C-FDF8-467B-B962-22BF261056BC}" destId="{433CF872-F245-4B8C-8C5F-DC5C489D314C}" srcOrd="1" destOrd="0" presId="urn:microsoft.com/office/officeart/2005/8/layout/default"/>
    <dgm:cxn modelId="{DE64D25D-B88A-4F8E-A269-2BB2CF827CB3}" type="presParOf" srcId="{406DD22C-FDF8-467B-B962-22BF261056BC}" destId="{02B2A3F0-347E-4DBC-99AC-544B2C723443}" srcOrd="2" destOrd="0" presId="urn:microsoft.com/office/officeart/2005/8/layout/default"/>
    <dgm:cxn modelId="{E74CA40C-5853-42E5-8577-ED4E54C5FB49}" type="presParOf" srcId="{406DD22C-FDF8-467B-B962-22BF261056BC}" destId="{FEA5E7D8-AD66-427A-9FDC-5330C2EA4E68}" srcOrd="3" destOrd="0" presId="urn:microsoft.com/office/officeart/2005/8/layout/default"/>
    <dgm:cxn modelId="{81CBB7FC-1385-42B2-85BC-94516E147E56}" type="presParOf" srcId="{406DD22C-FDF8-467B-B962-22BF261056BC}" destId="{507FEFBB-05E5-4057-A08A-C0308B274A0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96852C-3A11-4E54-A792-DE3C860F31B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9C694E-D307-46FD-903A-AB2EE41E6A08}">
      <dgm:prSet/>
      <dgm:spPr/>
      <dgm:t>
        <a:bodyPr/>
        <a:lstStyle/>
        <a:p>
          <a:r>
            <a:rPr lang="en-US"/>
            <a:t>G3 distribution slightly left-skewed: higher scores common.</a:t>
          </a:r>
        </a:p>
      </dgm:t>
    </dgm:pt>
    <dgm:pt modelId="{1FBE61C8-B0F1-4DBC-92CC-BD535BD1ED09}" type="parTrans" cxnId="{CCF183AC-E9CA-4360-BD05-77A23F46F3DF}">
      <dgm:prSet/>
      <dgm:spPr/>
      <dgm:t>
        <a:bodyPr/>
        <a:lstStyle/>
        <a:p>
          <a:endParaRPr lang="en-US"/>
        </a:p>
      </dgm:t>
    </dgm:pt>
    <dgm:pt modelId="{5F48C5E3-8D29-48E0-A12A-799932A68F62}" type="sibTrans" cxnId="{CCF183AC-E9CA-4360-BD05-77A23F46F3DF}">
      <dgm:prSet/>
      <dgm:spPr/>
      <dgm:t>
        <a:bodyPr/>
        <a:lstStyle/>
        <a:p>
          <a:endParaRPr lang="en-US"/>
        </a:p>
      </dgm:t>
    </dgm:pt>
    <dgm:pt modelId="{5D71BA24-CBB2-4F1B-9EB8-F2DF145F9B0D}">
      <dgm:prSet/>
      <dgm:spPr/>
      <dgm:t>
        <a:bodyPr/>
        <a:lstStyle/>
        <a:p>
          <a:r>
            <a:rPr lang="en-US"/>
            <a:t>Gabriel Pereira school students performed better than MS.</a:t>
          </a:r>
        </a:p>
      </dgm:t>
    </dgm:pt>
    <dgm:pt modelId="{41046F97-B09E-4578-AAE6-57B580F547B6}" type="parTrans" cxnId="{695415A7-01C1-4773-83A1-3FC012861840}">
      <dgm:prSet/>
      <dgm:spPr/>
      <dgm:t>
        <a:bodyPr/>
        <a:lstStyle/>
        <a:p>
          <a:endParaRPr lang="en-US"/>
        </a:p>
      </dgm:t>
    </dgm:pt>
    <dgm:pt modelId="{C00C03F6-DACC-4AE4-90DB-45881C8B67AA}" type="sibTrans" cxnId="{695415A7-01C1-4773-83A1-3FC012861840}">
      <dgm:prSet/>
      <dgm:spPr/>
      <dgm:t>
        <a:bodyPr/>
        <a:lstStyle/>
        <a:p>
          <a:endParaRPr lang="en-US"/>
        </a:p>
      </dgm:t>
    </dgm:pt>
    <dgm:pt modelId="{CB6316FA-4964-46CD-A956-D50534DEE152}">
      <dgm:prSet/>
      <dgm:spPr/>
      <dgm:t>
        <a:bodyPr/>
        <a:lstStyle/>
        <a:p>
          <a:r>
            <a:rPr lang="en-US"/>
            <a:t>Students with mothers in healthcare had lower average grades.</a:t>
          </a:r>
        </a:p>
      </dgm:t>
    </dgm:pt>
    <dgm:pt modelId="{CBE7D6E0-1FF1-4D01-97D5-B9AB6E160088}" type="parTrans" cxnId="{19891A71-E8E2-4601-B849-8B50E49A5498}">
      <dgm:prSet/>
      <dgm:spPr/>
      <dgm:t>
        <a:bodyPr/>
        <a:lstStyle/>
        <a:p>
          <a:endParaRPr lang="en-US"/>
        </a:p>
      </dgm:t>
    </dgm:pt>
    <dgm:pt modelId="{78AB594E-2788-46F9-90F3-6454CBBD1C06}" type="sibTrans" cxnId="{19891A71-E8E2-4601-B849-8B50E49A5498}">
      <dgm:prSet/>
      <dgm:spPr/>
      <dgm:t>
        <a:bodyPr/>
        <a:lstStyle/>
        <a:p>
          <a:endParaRPr lang="en-US"/>
        </a:p>
      </dgm:t>
    </dgm:pt>
    <dgm:pt modelId="{B7797EF3-35EF-4382-B36B-690AD1BA5178}">
      <dgm:prSet/>
      <dgm:spPr/>
      <dgm:t>
        <a:bodyPr/>
        <a:lstStyle/>
        <a:p>
          <a:r>
            <a:rPr lang="en-US"/>
            <a:t>Urban students and smaller families had slight performance edge.</a:t>
          </a:r>
        </a:p>
      </dgm:t>
    </dgm:pt>
    <dgm:pt modelId="{681C9DD5-B75E-4C89-9B1F-E5D6E9320CDA}" type="parTrans" cxnId="{CCE576F5-C7D8-4354-8B64-2CE6200E4956}">
      <dgm:prSet/>
      <dgm:spPr/>
      <dgm:t>
        <a:bodyPr/>
        <a:lstStyle/>
        <a:p>
          <a:endParaRPr lang="en-US"/>
        </a:p>
      </dgm:t>
    </dgm:pt>
    <dgm:pt modelId="{AD3A7C15-B834-476C-AA6F-A2068760A4BD}" type="sibTrans" cxnId="{CCE576F5-C7D8-4354-8B64-2CE6200E4956}">
      <dgm:prSet/>
      <dgm:spPr/>
      <dgm:t>
        <a:bodyPr/>
        <a:lstStyle/>
        <a:p>
          <a:endParaRPr lang="en-US"/>
        </a:p>
      </dgm:t>
    </dgm:pt>
    <dgm:pt modelId="{E295B68E-4C94-41B1-BED0-6C3CC91FB9AD}" type="pres">
      <dgm:prSet presAssocID="{2396852C-3A11-4E54-A792-DE3C860F31B9}" presName="diagram" presStyleCnt="0">
        <dgm:presLayoutVars>
          <dgm:dir/>
          <dgm:resizeHandles val="exact"/>
        </dgm:presLayoutVars>
      </dgm:prSet>
      <dgm:spPr/>
    </dgm:pt>
    <dgm:pt modelId="{F8458439-6AC5-4EF4-A119-5A4F51C8200B}" type="pres">
      <dgm:prSet presAssocID="{7F9C694E-D307-46FD-903A-AB2EE41E6A08}" presName="node" presStyleLbl="node1" presStyleIdx="0" presStyleCnt="4">
        <dgm:presLayoutVars>
          <dgm:bulletEnabled val="1"/>
        </dgm:presLayoutVars>
      </dgm:prSet>
      <dgm:spPr/>
    </dgm:pt>
    <dgm:pt modelId="{40201E57-C773-42BE-B731-8147FC42B37E}" type="pres">
      <dgm:prSet presAssocID="{5F48C5E3-8D29-48E0-A12A-799932A68F62}" presName="sibTrans" presStyleCnt="0"/>
      <dgm:spPr/>
    </dgm:pt>
    <dgm:pt modelId="{E67B48FE-E8A0-42AC-AB3C-64BF6C484501}" type="pres">
      <dgm:prSet presAssocID="{5D71BA24-CBB2-4F1B-9EB8-F2DF145F9B0D}" presName="node" presStyleLbl="node1" presStyleIdx="1" presStyleCnt="4">
        <dgm:presLayoutVars>
          <dgm:bulletEnabled val="1"/>
        </dgm:presLayoutVars>
      </dgm:prSet>
      <dgm:spPr/>
    </dgm:pt>
    <dgm:pt modelId="{082BA09D-B7A7-4A12-A089-CA08DC2546E0}" type="pres">
      <dgm:prSet presAssocID="{C00C03F6-DACC-4AE4-90DB-45881C8B67AA}" presName="sibTrans" presStyleCnt="0"/>
      <dgm:spPr/>
    </dgm:pt>
    <dgm:pt modelId="{3D8513AC-7C7C-44E0-BA7A-464E5EF53F96}" type="pres">
      <dgm:prSet presAssocID="{CB6316FA-4964-46CD-A956-D50534DEE152}" presName="node" presStyleLbl="node1" presStyleIdx="2" presStyleCnt="4">
        <dgm:presLayoutVars>
          <dgm:bulletEnabled val="1"/>
        </dgm:presLayoutVars>
      </dgm:prSet>
      <dgm:spPr/>
    </dgm:pt>
    <dgm:pt modelId="{041EC2C4-5A7A-40B4-BA5D-DCF17175F48F}" type="pres">
      <dgm:prSet presAssocID="{78AB594E-2788-46F9-90F3-6454CBBD1C06}" presName="sibTrans" presStyleCnt="0"/>
      <dgm:spPr/>
    </dgm:pt>
    <dgm:pt modelId="{338E9234-0AD6-48BE-9744-9E61BC764BB1}" type="pres">
      <dgm:prSet presAssocID="{B7797EF3-35EF-4382-B36B-690AD1BA5178}" presName="node" presStyleLbl="node1" presStyleIdx="3" presStyleCnt="4">
        <dgm:presLayoutVars>
          <dgm:bulletEnabled val="1"/>
        </dgm:presLayoutVars>
      </dgm:prSet>
      <dgm:spPr/>
    </dgm:pt>
  </dgm:ptLst>
  <dgm:cxnLst>
    <dgm:cxn modelId="{8BFF531F-1E06-467A-9EE2-321A2F6A0BCD}" type="presOf" srcId="{2396852C-3A11-4E54-A792-DE3C860F31B9}" destId="{E295B68E-4C94-41B1-BED0-6C3CC91FB9AD}" srcOrd="0" destOrd="0" presId="urn:microsoft.com/office/officeart/2005/8/layout/default"/>
    <dgm:cxn modelId="{19891A71-E8E2-4601-B849-8B50E49A5498}" srcId="{2396852C-3A11-4E54-A792-DE3C860F31B9}" destId="{CB6316FA-4964-46CD-A956-D50534DEE152}" srcOrd="2" destOrd="0" parTransId="{CBE7D6E0-1FF1-4D01-97D5-B9AB6E160088}" sibTransId="{78AB594E-2788-46F9-90F3-6454CBBD1C06}"/>
    <dgm:cxn modelId="{0B829B77-684B-45AE-8CB5-7A2E762B7F26}" type="presOf" srcId="{CB6316FA-4964-46CD-A956-D50534DEE152}" destId="{3D8513AC-7C7C-44E0-BA7A-464E5EF53F96}" srcOrd="0" destOrd="0" presId="urn:microsoft.com/office/officeart/2005/8/layout/default"/>
    <dgm:cxn modelId="{F127DA95-C9D9-4969-9D8E-07FF2010F735}" type="presOf" srcId="{B7797EF3-35EF-4382-B36B-690AD1BA5178}" destId="{338E9234-0AD6-48BE-9744-9E61BC764BB1}" srcOrd="0" destOrd="0" presId="urn:microsoft.com/office/officeart/2005/8/layout/default"/>
    <dgm:cxn modelId="{695415A7-01C1-4773-83A1-3FC012861840}" srcId="{2396852C-3A11-4E54-A792-DE3C860F31B9}" destId="{5D71BA24-CBB2-4F1B-9EB8-F2DF145F9B0D}" srcOrd="1" destOrd="0" parTransId="{41046F97-B09E-4578-AAE6-57B580F547B6}" sibTransId="{C00C03F6-DACC-4AE4-90DB-45881C8B67AA}"/>
    <dgm:cxn modelId="{CCF183AC-E9CA-4360-BD05-77A23F46F3DF}" srcId="{2396852C-3A11-4E54-A792-DE3C860F31B9}" destId="{7F9C694E-D307-46FD-903A-AB2EE41E6A08}" srcOrd="0" destOrd="0" parTransId="{1FBE61C8-B0F1-4DBC-92CC-BD535BD1ED09}" sibTransId="{5F48C5E3-8D29-48E0-A12A-799932A68F62}"/>
    <dgm:cxn modelId="{1235EDC6-DF03-461B-92AC-2C54CC2E3CA7}" type="presOf" srcId="{7F9C694E-D307-46FD-903A-AB2EE41E6A08}" destId="{F8458439-6AC5-4EF4-A119-5A4F51C8200B}" srcOrd="0" destOrd="0" presId="urn:microsoft.com/office/officeart/2005/8/layout/default"/>
    <dgm:cxn modelId="{22AE35ED-FABF-458E-A41A-5C1498E14F90}" type="presOf" srcId="{5D71BA24-CBB2-4F1B-9EB8-F2DF145F9B0D}" destId="{E67B48FE-E8A0-42AC-AB3C-64BF6C484501}" srcOrd="0" destOrd="0" presId="urn:microsoft.com/office/officeart/2005/8/layout/default"/>
    <dgm:cxn modelId="{CCE576F5-C7D8-4354-8B64-2CE6200E4956}" srcId="{2396852C-3A11-4E54-A792-DE3C860F31B9}" destId="{B7797EF3-35EF-4382-B36B-690AD1BA5178}" srcOrd="3" destOrd="0" parTransId="{681C9DD5-B75E-4C89-9B1F-E5D6E9320CDA}" sibTransId="{AD3A7C15-B834-476C-AA6F-A2068760A4BD}"/>
    <dgm:cxn modelId="{3EE0BF45-A410-4E2C-A386-0399F4D2189E}" type="presParOf" srcId="{E295B68E-4C94-41B1-BED0-6C3CC91FB9AD}" destId="{F8458439-6AC5-4EF4-A119-5A4F51C8200B}" srcOrd="0" destOrd="0" presId="urn:microsoft.com/office/officeart/2005/8/layout/default"/>
    <dgm:cxn modelId="{9D881FDC-56D7-4A6D-921B-F3F48491904D}" type="presParOf" srcId="{E295B68E-4C94-41B1-BED0-6C3CC91FB9AD}" destId="{40201E57-C773-42BE-B731-8147FC42B37E}" srcOrd="1" destOrd="0" presId="urn:microsoft.com/office/officeart/2005/8/layout/default"/>
    <dgm:cxn modelId="{876BFA40-5E5D-4F2E-902C-70B79314C427}" type="presParOf" srcId="{E295B68E-4C94-41B1-BED0-6C3CC91FB9AD}" destId="{E67B48FE-E8A0-42AC-AB3C-64BF6C484501}" srcOrd="2" destOrd="0" presId="urn:microsoft.com/office/officeart/2005/8/layout/default"/>
    <dgm:cxn modelId="{5575CE1D-3A35-46CE-8350-DB765E25F40B}" type="presParOf" srcId="{E295B68E-4C94-41B1-BED0-6C3CC91FB9AD}" destId="{082BA09D-B7A7-4A12-A089-CA08DC2546E0}" srcOrd="3" destOrd="0" presId="urn:microsoft.com/office/officeart/2005/8/layout/default"/>
    <dgm:cxn modelId="{F9311C7D-BA47-4563-802A-E8745D4B1EA2}" type="presParOf" srcId="{E295B68E-4C94-41B1-BED0-6C3CC91FB9AD}" destId="{3D8513AC-7C7C-44E0-BA7A-464E5EF53F96}" srcOrd="4" destOrd="0" presId="urn:microsoft.com/office/officeart/2005/8/layout/default"/>
    <dgm:cxn modelId="{2BCAF8A3-72ED-4C97-8947-20EF62234532}" type="presParOf" srcId="{E295B68E-4C94-41B1-BED0-6C3CC91FB9AD}" destId="{041EC2C4-5A7A-40B4-BA5D-DCF17175F48F}" srcOrd="5" destOrd="0" presId="urn:microsoft.com/office/officeart/2005/8/layout/default"/>
    <dgm:cxn modelId="{23CF85F6-593F-4664-8A25-0C09391FA278}" type="presParOf" srcId="{E295B68E-4C94-41B1-BED0-6C3CC91FB9AD}" destId="{338E9234-0AD6-48BE-9744-9E61BC764BB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538039-3C5B-463A-8F8A-61C534BAF15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BF8FA7B-A66C-43D1-B4C6-7FEB2884D144}">
      <dgm:prSet/>
      <dgm:spPr/>
      <dgm:t>
        <a:bodyPr/>
        <a:lstStyle/>
        <a:p>
          <a:r>
            <a:rPr lang="en-US"/>
            <a:t>Improved visualization and data interpretation skills.</a:t>
          </a:r>
        </a:p>
      </dgm:t>
    </dgm:pt>
    <dgm:pt modelId="{23CE5819-53A5-4627-BC59-4F5102D0E70B}" type="parTrans" cxnId="{C348E220-A0BC-49EE-9864-AFA4C39A0284}">
      <dgm:prSet/>
      <dgm:spPr/>
      <dgm:t>
        <a:bodyPr/>
        <a:lstStyle/>
        <a:p>
          <a:endParaRPr lang="en-US"/>
        </a:p>
      </dgm:t>
    </dgm:pt>
    <dgm:pt modelId="{3B138F6A-945E-4EF7-9E40-5E4E1D82EB11}" type="sibTrans" cxnId="{C348E220-A0BC-49EE-9864-AFA4C39A0284}">
      <dgm:prSet/>
      <dgm:spPr/>
      <dgm:t>
        <a:bodyPr/>
        <a:lstStyle/>
        <a:p>
          <a:endParaRPr lang="en-US"/>
        </a:p>
      </dgm:t>
    </dgm:pt>
    <dgm:pt modelId="{0EA1F6CF-7EB2-4096-A2A4-292EC3FA73B4}">
      <dgm:prSet/>
      <dgm:spPr/>
      <dgm:t>
        <a:bodyPr/>
        <a:lstStyle/>
        <a:p>
          <a:r>
            <a:rPr lang="en-US"/>
            <a:t>Learned to handle categorical data in analysis.</a:t>
          </a:r>
        </a:p>
      </dgm:t>
    </dgm:pt>
    <dgm:pt modelId="{0C04EF33-B6EC-45D5-BF93-45C8AE633565}" type="parTrans" cxnId="{40815F7E-4E87-4E50-848D-50584E21A0A1}">
      <dgm:prSet/>
      <dgm:spPr/>
      <dgm:t>
        <a:bodyPr/>
        <a:lstStyle/>
        <a:p>
          <a:endParaRPr lang="en-US"/>
        </a:p>
      </dgm:t>
    </dgm:pt>
    <dgm:pt modelId="{357B27BC-3E48-4FFF-97C9-F4501B0D4B2F}" type="sibTrans" cxnId="{40815F7E-4E87-4E50-848D-50584E21A0A1}">
      <dgm:prSet/>
      <dgm:spPr/>
      <dgm:t>
        <a:bodyPr/>
        <a:lstStyle/>
        <a:p>
          <a:endParaRPr lang="en-US"/>
        </a:p>
      </dgm:t>
    </dgm:pt>
    <dgm:pt modelId="{82FF1DF8-2824-4AA9-B241-92684978A5FC}">
      <dgm:prSet/>
      <dgm:spPr/>
      <dgm:t>
        <a:bodyPr/>
        <a:lstStyle/>
        <a:p>
          <a:r>
            <a:rPr lang="en-US"/>
            <a:t>Realized academic success is multifactorial.</a:t>
          </a:r>
        </a:p>
      </dgm:t>
    </dgm:pt>
    <dgm:pt modelId="{3E233D34-F8B6-4F38-B999-793171F887AC}" type="parTrans" cxnId="{120104A8-6B7F-4DD9-B4AB-CB596A441C0A}">
      <dgm:prSet/>
      <dgm:spPr/>
      <dgm:t>
        <a:bodyPr/>
        <a:lstStyle/>
        <a:p>
          <a:endParaRPr lang="en-US"/>
        </a:p>
      </dgm:t>
    </dgm:pt>
    <dgm:pt modelId="{5265BD27-2F67-44DA-BBDC-7915EAFFE3AC}" type="sibTrans" cxnId="{120104A8-6B7F-4DD9-B4AB-CB596A441C0A}">
      <dgm:prSet/>
      <dgm:spPr/>
      <dgm:t>
        <a:bodyPr/>
        <a:lstStyle/>
        <a:p>
          <a:endParaRPr lang="en-US"/>
        </a:p>
      </dgm:t>
    </dgm:pt>
    <dgm:pt modelId="{28FAD022-F8A3-4860-B059-E55AD6CCF441}" type="pres">
      <dgm:prSet presAssocID="{F2538039-3C5B-463A-8F8A-61C534BAF159}" presName="diagram" presStyleCnt="0">
        <dgm:presLayoutVars>
          <dgm:dir/>
          <dgm:resizeHandles val="exact"/>
        </dgm:presLayoutVars>
      </dgm:prSet>
      <dgm:spPr/>
    </dgm:pt>
    <dgm:pt modelId="{49260B84-7B9F-4DF2-9403-BEA394F01BAB}" type="pres">
      <dgm:prSet presAssocID="{9BF8FA7B-A66C-43D1-B4C6-7FEB2884D144}" presName="node" presStyleLbl="node1" presStyleIdx="0" presStyleCnt="3">
        <dgm:presLayoutVars>
          <dgm:bulletEnabled val="1"/>
        </dgm:presLayoutVars>
      </dgm:prSet>
      <dgm:spPr/>
    </dgm:pt>
    <dgm:pt modelId="{5BE908D4-F80D-4BEF-BA9D-FF501713BEEB}" type="pres">
      <dgm:prSet presAssocID="{3B138F6A-945E-4EF7-9E40-5E4E1D82EB11}" presName="sibTrans" presStyleCnt="0"/>
      <dgm:spPr/>
    </dgm:pt>
    <dgm:pt modelId="{F58C3BAA-AD00-48B3-99B2-97883136A92E}" type="pres">
      <dgm:prSet presAssocID="{0EA1F6CF-7EB2-4096-A2A4-292EC3FA73B4}" presName="node" presStyleLbl="node1" presStyleIdx="1" presStyleCnt="3">
        <dgm:presLayoutVars>
          <dgm:bulletEnabled val="1"/>
        </dgm:presLayoutVars>
      </dgm:prSet>
      <dgm:spPr/>
    </dgm:pt>
    <dgm:pt modelId="{A72821D4-D17E-4670-A638-7B8634040170}" type="pres">
      <dgm:prSet presAssocID="{357B27BC-3E48-4FFF-97C9-F4501B0D4B2F}" presName="sibTrans" presStyleCnt="0"/>
      <dgm:spPr/>
    </dgm:pt>
    <dgm:pt modelId="{0B502F4A-4BDE-4F5F-8916-D4A6FB2AC83E}" type="pres">
      <dgm:prSet presAssocID="{82FF1DF8-2824-4AA9-B241-92684978A5FC}" presName="node" presStyleLbl="node1" presStyleIdx="2" presStyleCnt="3">
        <dgm:presLayoutVars>
          <dgm:bulletEnabled val="1"/>
        </dgm:presLayoutVars>
      </dgm:prSet>
      <dgm:spPr/>
    </dgm:pt>
  </dgm:ptLst>
  <dgm:cxnLst>
    <dgm:cxn modelId="{C348E220-A0BC-49EE-9864-AFA4C39A0284}" srcId="{F2538039-3C5B-463A-8F8A-61C534BAF159}" destId="{9BF8FA7B-A66C-43D1-B4C6-7FEB2884D144}" srcOrd="0" destOrd="0" parTransId="{23CE5819-53A5-4627-BC59-4F5102D0E70B}" sibTransId="{3B138F6A-945E-4EF7-9E40-5E4E1D82EB11}"/>
    <dgm:cxn modelId="{40815F7E-4E87-4E50-848D-50584E21A0A1}" srcId="{F2538039-3C5B-463A-8F8A-61C534BAF159}" destId="{0EA1F6CF-7EB2-4096-A2A4-292EC3FA73B4}" srcOrd="1" destOrd="0" parTransId="{0C04EF33-B6EC-45D5-BF93-45C8AE633565}" sibTransId="{357B27BC-3E48-4FFF-97C9-F4501B0D4B2F}"/>
    <dgm:cxn modelId="{6DA95482-95C6-46A3-B8B3-98DA30A25E3D}" type="presOf" srcId="{82FF1DF8-2824-4AA9-B241-92684978A5FC}" destId="{0B502F4A-4BDE-4F5F-8916-D4A6FB2AC83E}" srcOrd="0" destOrd="0" presId="urn:microsoft.com/office/officeart/2005/8/layout/default"/>
    <dgm:cxn modelId="{BFA26E9C-D0A1-4376-8F9C-17655D9B1FD2}" type="presOf" srcId="{0EA1F6CF-7EB2-4096-A2A4-292EC3FA73B4}" destId="{F58C3BAA-AD00-48B3-99B2-97883136A92E}" srcOrd="0" destOrd="0" presId="urn:microsoft.com/office/officeart/2005/8/layout/default"/>
    <dgm:cxn modelId="{120104A8-6B7F-4DD9-B4AB-CB596A441C0A}" srcId="{F2538039-3C5B-463A-8F8A-61C534BAF159}" destId="{82FF1DF8-2824-4AA9-B241-92684978A5FC}" srcOrd="2" destOrd="0" parTransId="{3E233D34-F8B6-4F38-B999-793171F887AC}" sibTransId="{5265BD27-2F67-44DA-BBDC-7915EAFFE3AC}"/>
    <dgm:cxn modelId="{FD4ACDC3-F934-4A36-A634-5843A036387F}" type="presOf" srcId="{9BF8FA7B-A66C-43D1-B4C6-7FEB2884D144}" destId="{49260B84-7B9F-4DF2-9403-BEA394F01BAB}" srcOrd="0" destOrd="0" presId="urn:microsoft.com/office/officeart/2005/8/layout/default"/>
    <dgm:cxn modelId="{A8903EFF-5AE7-436B-89B8-93265088DFE1}" type="presOf" srcId="{F2538039-3C5B-463A-8F8A-61C534BAF159}" destId="{28FAD022-F8A3-4860-B059-E55AD6CCF441}" srcOrd="0" destOrd="0" presId="urn:microsoft.com/office/officeart/2005/8/layout/default"/>
    <dgm:cxn modelId="{BB862C05-CB6B-4800-B353-A4A924B5BA79}" type="presParOf" srcId="{28FAD022-F8A3-4860-B059-E55AD6CCF441}" destId="{49260B84-7B9F-4DF2-9403-BEA394F01BAB}" srcOrd="0" destOrd="0" presId="urn:microsoft.com/office/officeart/2005/8/layout/default"/>
    <dgm:cxn modelId="{D14692D7-EF81-4404-B701-345B3283E255}" type="presParOf" srcId="{28FAD022-F8A3-4860-B059-E55AD6CCF441}" destId="{5BE908D4-F80D-4BEF-BA9D-FF501713BEEB}" srcOrd="1" destOrd="0" presId="urn:microsoft.com/office/officeart/2005/8/layout/default"/>
    <dgm:cxn modelId="{E850DDE7-BED7-4C9B-B08A-1BFF7E5D49C6}" type="presParOf" srcId="{28FAD022-F8A3-4860-B059-E55AD6CCF441}" destId="{F58C3BAA-AD00-48B3-99B2-97883136A92E}" srcOrd="2" destOrd="0" presId="urn:microsoft.com/office/officeart/2005/8/layout/default"/>
    <dgm:cxn modelId="{766F0A7D-0C9C-458B-90A9-2078A0A1AB8B}" type="presParOf" srcId="{28FAD022-F8A3-4860-B059-E55AD6CCF441}" destId="{A72821D4-D17E-4670-A638-7B8634040170}" srcOrd="3" destOrd="0" presId="urn:microsoft.com/office/officeart/2005/8/layout/default"/>
    <dgm:cxn modelId="{C0C7AB65-CD50-4955-85EC-ABE7AEC9639A}" type="presParOf" srcId="{28FAD022-F8A3-4860-B059-E55AD6CCF441}" destId="{0B502F4A-4BDE-4F5F-8916-D4A6FB2AC83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CAA86F6-2384-4B62-9AD0-2738B0378A6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36D46A-9193-4774-9FF4-B2DE7ACE3022}">
      <dgm:prSet/>
      <dgm:spPr/>
      <dgm:t>
        <a:bodyPr/>
        <a:lstStyle/>
        <a:p>
          <a:r>
            <a:rPr lang="en-US"/>
            <a:t>Visual analysis provided actionable insights.</a:t>
          </a:r>
        </a:p>
      </dgm:t>
    </dgm:pt>
    <dgm:pt modelId="{243E44FD-1615-4E64-89C9-B4EFE6C1B0C5}" type="parTrans" cxnId="{D394F961-8912-43A1-AB6F-B5CBE8370EF5}">
      <dgm:prSet/>
      <dgm:spPr/>
      <dgm:t>
        <a:bodyPr/>
        <a:lstStyle/>
        <a:p>
          <a:endParaRPr lang="en-US"/>
        </a:p>
      </dgm:t>
    </dgm:pt>
    <dgm:pt modelId="{E87DC29A-15FF-4BF1-B20F-C91F0BF04C0A}" type="sibTrans" cxnId="{D394F961-8912-43A1-AB6F-B5CBE8370EF5}">
      <dgm:prSet/>
      <dgm:spPr/>
      <dgm:t>
        <a:bodyPr/>
        <a:lstStyle/>
        <a:p>
          <a:endParaRPr lang="en-US"/>
        </a:p>
      </dgm:t>
    </dgm:pt>
    <dgm:pt modelId="{75391EC3-415F-4FEC-9D90-DBD665311775}">
      <dgm:prSet/>
      <dgm:spPr/>
      <dgm:t>
        <a:bodyPr/>
        <a:lstStyle/>
        <a:p>
          <a:r>
            <a:rPr lang="en-US"/>
            <a:t>School environment and parental factors matter.</a:t>
          </a:r>
        </a:p>
      </dgm:t>
    </dgm:pt>
    <dgm:pt modelId="{9031C3B2-EADB-4AA1-982F-284AEEC17AB2}" type="parTrans" cxnId="{7614014B-C6B7-4A68-940E-8638CCC70264}">
      <dgm:prSet/>
      <dgm:spPr/>
      <dgm:t>
        <a:bodyPr/>
        <a:lstStyle/>
        <a:p>
          <a:endParaRPr lang="en-US"/>
        </a:p>
      </dgm:t>
    </dgm:pt>
    <dgm:pt modelId="{9EB2D1B3-602D-49B5-BDEA-03F3F39A5DC9}" type="sibTrans" cxnId="{7614014B-C6B7-4A68-940E-8638CCC70264}">
      <dgm:prSet/>
      <dgm:spPr/>
      <dgm:t>
        <a:bodyPr/>
        <a:lstStyle/>
        <a:p>
          <a:endParaRPr lang="en-US"/>
        </a:p>
      </dgm:t>
    </dgm:pt>
    <dgm:pt modelId="{70319F4F-3ED0-4AC6-A1E3-2B547FA22D07}">
      <dgm:prSet/>
      <dgm:spPr/>
      <dgm:t>
        <a:bodyPr/>
        <a:lstStyle/>
        <a:p>
          <a:r>
            <a:rPr lang="en-US"/>
            <a:t>Next: Expand scope and use predictive modeling.</a:t>
          </a:r>
        </a:p>
      </dgm:t>
    </dgm:pt>
    <dgm:pt modelId="{7E4C3D85-59B4-40F0-A952-93428748D655}" type="parTrans" cxnId="{7D569E9A-4697-4761-BDA8-CEBB616B0DA9}">
      <dgm:prSet/>
      <dgm:spPr/>
      <dgm:t>
        <a:bodyPr/>
        <a:lstStyle/>
        <a:p>
          <a:endParaRPr lang="en-US"/>
        </a:p>
      </dgm:t>
    </dgm:pt>
    <dgm:pt modelId="{003AF228-6EF5-471C-9AE4-305DBFD3CD71}" type="sibTrans" cxnId="{7D569E9A-4697-4761-BDA8-CEBB616B0DA9}">
      <dgm:prSet/>
      <dgm:spPr/>
      <dgm:t>
        <a:bodyPr/>
        <a:lstStyle/>
        <a:p>
          <a:endParaRPr lang="en-US"/>
        </a:p>
      </dgm:t>
    </dgm:pt>
    <dgm:pt modelId="{BB5E59AE-0165-4948-B428-96EC2C03095E}" type="pres">
      <dgm:prSet presAssocID="{0CAA86F6-2384-4B62-9AD0-2738B0378A60}" presName="diagram" presStyleCnt="0">
        <dgm:presLayoutVars>
          <dgm:dir/>
          <dgm:resizeHandles val="exact"/>
        </dgm:presLayoutVars>
      </dgm:prSet>
      <dgm:spPr/>
    </dgm:pt>
    <dgm:pt modelId="{3F115D0F-2D9F-4C18-A54B-BD806DDB153F}" type="pres">
      <dgm:prSet presAssocID="{3C36D46A-9193-4774-9FF4-B2DE7ACE3022}" presName="node" presStyleLbl="node1" presStyleIdx="0" presStyleCnt="3">
        <dgm:presLayoutVars>
          <dgm:bulletEnabled val="1"/>
        </dgm:presLayoutVars>
      </dgm:prSet>
      <dgm:spPr/>
    </dgm:pt>
    <dgm:pt modelId="{C7BC5D49-E6FC-49C4-8AF5-F9CD05E9636D}" type="pres">
      <dgm:prSet presAssocID="{E87DC29A-15FF-4BF1-B20F-C91F0BF04C0A}" presName="sibTrans" presStyleCnt="0"/>
      <dgm:spPr/>
    </dgm:pt>
    <dgm:pt modelId="{AC2E9211-C0D5-46ED-BE01-5A73415E6965}" type="pres">
      <dgm:prSet presAssocID="{75391EC3-415F-4FEC-9D90-DBD665311775}" presName="node" presStyleLbl="node1" presStyleIdx="1" presStyleCnt="3">
        <dgm:presLayoutVars>
          <dgm:bulletEnabled val="1"/>
        </dgm:presLayoutVars>
      </dgm:prSet>
      <dgm:spPr/>
    </dgm:pt>
    <dgm:pt modelId="{FF5C5FAA-6841-4BAD-85D5-98D760D79A97}" type="pres">
      <dgm:prSet presAssocID="{9EB2D1B3-602D-49B5-BDEA-03F3F39A5DC9}" presName="sibTrans" presStyleCnt="0"/>
      <dgm:spPr/>
    </dgm:pt>
    <dgm:pt modelId="{2839FEA8-2013-4819-8380-B9646E2693F6}" type="pres">
      <dgm:prSet presAssocID="{70319F4F-3ED0-4AC6-A1E3-2B547FA22D07}" presName="node" presStyleLbl="node1" presStyleIdx="2" presStyleCnt="3">
        <dgm:presLayoutVars>
          <dgm:bulletEnabled val="1"/>
        </dgm:presLayoutVars>
      </dgm:prSet>
      <dgm:spPr/>
    </dgm:pt>
  </dgm:ptLst>
  <dgm:cxnLst>
    <dgm:cxn modelId="{70978F0E-AA7E-42A1-8636-F03E23449AFA}" type="presOf" srcId="{70319F4F-3ED0-4AC6-A1E3-2B547FA22D07}" destId="{2839FEA8-2013-4819-8380-B9646E2693F6}" srcOrd="0" destOrd="0" presId="urn:microsoft.com/office/officeart/2005/8/layout/default"/>
    <dgm:cxn modelId="{2A00D221-FF28-4165-8930-9F41ECEFF8AA}" type="presOf" srcId="{3C36D46A-9193-4774-9FF4-B2DE7ACE3022}" destId="{3F115D0F-2D9F-4C18-A54B-BD806DDB153F}" srcOrd="0" destOrd="0" presId="urn:microsoft.com/office/officeart/2005/8/layout/default"/>
    <dgm:cxn modelId="{3443C623-43E0-4E75-8587-82E284A553AA}" type="presOf" srcId="{75391EC3-415F-4FEC-9D90-DBD665311775}" destId="{AC2E9211-C0D5-46ED-BE01-5A73415E6965}" srcOrd="0" destOrd="0" presId="urn:microsoft.com/office/officeart/2005/8/layout/default"/>
    <dgm:cxn modelId="{D394F961-8912-43A1-AB6F-B5CBE8370EF5}" srcId="{0CAA86F6-2384-4B62-9AD0-2738B0378A60}" destId="{3C36D46A-9193-4774-9FF4-B2DE7ACE3022}" srcOrd="0" destOrd="0" parTransId="{243E44FD-1615-4E64-89C9-B4EFE6C1B0C5}" sibTransId="{E87DC29A-15FF-4BF1-B20F-C91F0BF04C0A}"/>
    <dgm:cxn modelId="{7614014B-C6B7-4A68-940E-8638CCC70264}" srcId="{0CAA86F6-2384-4B62-9AD0-2738B0378A60}" destId="{75391EC3-415F-4FEC-9D90-DBD665311775}" srcOrd="1" destOrd="0" parTransId="{9031C3B2-EADB-4AA1-982F-284AEEC17AB2}" sibTransId="{9EB2D1B3-602D-49B5-BDEA-03F3F39A5DC9}"/>
    <dgm:cxn modelId="{7D569E9A-4697-4761-BDA8-CEBB616B0DA9}" srcId="{0CAA86F6-2384-4B62-9AD0-2738B0378A60}" destId="{70319F4F-3ED0-4AC6-A1E3-2B547FA22D07}" srcOrd="2" destOrd="0" parTransId="{7E4C3D85-59B4-40F0-A952-93428748D655}" sibTransId="{003AF228-6EF5-471C-9AE4-305DBFD3CD71}"/>
    <dgm:cxn modelId="{4E407FD5-587F-44E0-B04A-AF00424C81E0}" type="presOf" srcId="{0CAA86F6-2384-4B62-9AD0-2738B0378A60}" destId="{BB5E59AE-0165-4948-B428-96EC2C03095E}" srcOrd="0" destOrd="0" presId="urn:microsoft.com/office/officeart/2005/8/layout/default"/>
    <dgm:cxn modelId="{199B060C-6CA5-465C-A511-B5CDE4FE4CF1}" type="presParOf" srcId="{BB5E59AE-0165-4948-B428-96EC2C03095E}" destId="{3F115D0F-2D9F-4C18-A54B-BD806DDB153F}" srcOrd="0" destOrd="0" presId="urn:microsoft.com/office/officeart/2005/8/layout/default"/>
    <dgm:cxn modelId="{435F4C14-E87D-430D-979D-035361438EF4}" type="presParOf" srcId="{BB5E59AE-0165-4948-B428-96EC2C03095E}" destId="{C7BC5D49-E6FC-49C4-8AF5-F9CD05E9636D}" srcOrd="1" destOrd="0" presId="urn:microsoft.com/office/officeart/2005/8/layout/default"/>
    <dgm:cxn modelId="{9F5C324D-2100-4618-9FAA-70A010535795}" type="presParOf" srcId="{BB5E59AE-0165-4948-B428-96EC2C03095E}" destId="{AC2E9211-C0D5-46ED-BE01-5A73415E6965}" srcOrd="2" destOrd="0" presId="urn:microsoft.com/office/officeart/2005/8/layout/default"/>
    <dgm:cxn modelId="{4B2D892F-19C3-4B55-A56C-EE9017E6A779}" type="presParOf" srcId="{BB5E59AE-0165-4948-B428-96EC2C03095E}" destId="{FF5C5FAA-6841-4BAD-85D5-98D760D79A97}" srcOrd="3" destOrd="0" presId="urn:microsoft.com/office/officeart/2005/8/layout/default"/>
    <dgm:cxn modelId="{D91044D7-0030-4BD6-887C-9995B5FABE56}" type="presParOf" srcId="{BB5E59AE-0165-4948-B428-96EC2C03095E}" destId="{2839FEA8-2013-4819-8380-B9646E2693F6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9A742C-DF0C-45E2-BD0B-863EA1907A07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Analyzed factors affecting students academic success.</a:t>
          </a:r>
        </a:p>
      </dsp:txBody>
      <dsp:txXfrm>
        <a:off x="715337" y="2413"/>
        <a:ext cx="3221521" cy="1932912"/>
      </dsp:txXfrm>
    </dsp:sp>
    <dsp:sp modelId="{4B079600-FB37-4108-9EC2-041AEC08B680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Focused on final grades (G3) in secondary education.</a:t>
          </a:r>
        </a:p>
      </dsp:txBody>
      <dsp:txXfrm>
        <a:off x="4259011" y="2413"/>
        <a:ext cx="3221521" cy="1932912"/>
      </dsp:txXfrm>
    </dsp:sp>
    <dsp:sp modelId="{91C80865-9293-4A39-ADAF-E1CDAFEEBBD8}">
      <dsp:nvSpPr>
        <dsp:cNvPr id="0" name=""/>
        <dsp:cNvSpPr/>
      </dsp:nvSpPr>
      <dsp:spPr>
        <a:xfrm>
          <a:off x="2487174" y="2257478"/>
          <a:ext cx="3221521" cy="193291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Goal: Identify at-risk students and design better interventions.</a:t>
          </a:r>
        </a:p>
      </dsp:txBody>
      <dsp:txXfrm>
        <a:off x="2487174" y="2257478"/>
        <a:ext cx="3221521" cy="1932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9D210-B2B0-4EB3-B59A-F7391BCFF507}">
      <dsp:nvSpPr>
        <dsp:cNvPr id="0" name=""/>
        <dsp:cNvSpPr/>
      </dsp:nvSpPr>
      <dsp:spPr>
        <a:xfrm>
          <a:off x="545658" y="482802"/>
          <a:ext cx="1465463" cy="1486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BFE4B6-D701-4F23-B341-7F6EB044E4BB}">
      <dsp:nvSpPr>
        <dsp:cNvPr id="0" name=""/>
        <dsp:cNvSpPr/>
      </dsp:nvSpPr>
      <dsp:spPr>
        <a:xfrm>
          <a:off x="52356" y="2219517"/>
          <a:ext cx="2452068" cy="149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Dataset:</a:t>
          </a:r>
        </a:p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student-mat.csv with 33 attributes.</a:t>
          </a:r>
        </a:p>
      </dsp:txBody>
      <dsp:txXfrm>
        <a:off x="52356" y="2219517"/>
        <a:ext cx="2452068" cy="1490484"/>
      </dsp:txXfrm>
    </dsp:sp>
    <dsp:sp modelId="{8BF46FF2-CD4D-4E0D-B275-E8C70EE4F750}">
      <dsp:nvSpPr>
        <dsp:cNvPr id="0" name=""/>
        <dsp:cNvSpPr/>
      </dsp:nvSpPr>
      <dsp:spPr>
        <a:xfrm>
          <a:off x="3320708" y="520277"/>
          <a:ext cx="1606910" cy="1336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875AA-57AD-4415-B6E2-E96B050DA844}">
      <dsp:nvSpPr>
        <dsp:cNvPr id="0" name=""/>
        <dsp:cNvSpPr/>
      </dsp:nvSpPr>
      <dsp:spPr>
        <a:xfrm>
          <a:off x="2924356" y="2182042"/>
          <a:ext cx="2399612" cy="149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Tools: Python, Pandas, Matplotlib, Seaborn.</a:t>
          </a:r>
        </a:p>
      </dsp:txBody>
      <dsp:txXfrm>
        <a:off x="2924356" y="2182042"/>
        <a:ext cx="2399612" cy="1490484"/>
      </dsp:txXfrm>
    </dsp:sp>
    <dsp:sp modelId="{5E8E767C-7042-4E98-812E-73BB0969B635}">
      <dsp:nvSpPr>
        <dsp:cNvPr id="0" name=""/>
        <dsp:cNvSpPr/>
      </dsp:nvSpPr>
      <dsp:spPr>
        <a:xfrm>
          <a:off x="6018940" y="535268"/>
          <a:ext cx="1849536" cy="12764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4C0F5-452F-4E0C-8AB9-3141CDE7FE86}">
      <dsp:nvSpPr>
        <dsp:cNvPr id="0" name=""/>
        <dsp:cNvSpPr/>
      </dsp:nvSpPr>
      <dsp:spPr>
        <a:xfrm>
          <a:off x="5743901" y="2167051"/>
          <a:ext cx="2399612" cy="149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Steps: Data cleaning, EDA, visualization of grade trends.</a:t>
          </a:r>
        </a:p>
      </dsp:txBody>
      <dsp:txXfrm>
        <a:off x="5743901" y="2167051"/>
        <a:ext cx="2399612" cy="1490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5B5D4-E8A5-4DEA-9817-30BAB64296D9}">
      <dsp:nvSpPr>
        <dsp:cNvPr id="0" name=""/>
        <dsp:cNvSpPr/>
      </dsp:nvSpPr>
      <dsp:spPr>
        <a:xfrm>
          <a:off x="429570" y="472"/>
          <a:ext cx="3346456" cy="200787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Histogram of final grades (G3).</a:t>
          </a:r>
        </a:p>
      </dsp:txBody>
      <dsp:txXfrm>
        <a:off x="429570" y="472"/>
        <a:ext cx="3346456" cy="2007873"/>
      </dsp:txXfrm>
    </dsp:sp>
    <dsp:sp modelId="{02B2A3F0-347E-4DBC-99AC-544B2C723443}">
      <dsp:nvSpPr>
        <dsp:cNvPr id="0" name=""/>
        <dsp:cNvSpPr/>
      </dsp:nvSpPr>
      <dsp:spPr>
        <a:xfrm>
          <a:off x="4110672" y="472"/>
          <a:ext cx="3346456" cy="200787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Bar plots: Average G3 by school, gender, address, family size, etc.</a:t>
          </a:r>
        </a:p>
      </dsp:txBody>
      <dsp:txXfrm>
        <a:off x="4110672" y="472"/>
        <a:ext cx="3346456" cy="2007873"/>
      </dsp:txXfrm>
    </dsp:sp>
    <dsp:sp modelId="{507FEFBB-05E5-4057-A08A-C0308B274A0A}">
      <dsp:nvSpPr>
        <dsp:cNvPr id="0" name=""/>
        <dsp:cNvSpPr/>
      </dsp:nvSpPr>
      <dsp:spPr>
        <a:xfrm>
          <a:off x="2270121" y="2342991"/>
          <a:ext cx="3346456" cy="200787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Compared performance across multiple categorical variables.</a:t>
          </a:r>
        </a:p>
      </dsp:txBody>
      <dsp:txXfrm>
        <a:off x="2270121" y="2342991"/>
        <a:ext cx="3346456" cy="20078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458439-6AC5-4EF4-A119-5A4F51C8200B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G3 distribution slightly left-skewed: higher scores common.</a:t>
          </a:r>
        </a:p>
      </dsp:txBody>
      <dsp:txXfrm>
        <a:off x="715337" y="2413"/>
        <a:ext cx="3221521" cy="1932912"/>
      </dsp:txXfrm>
    </dsp:sp>
    <dsp:sp modelId="{E67B48FE-E8A0-42AC-AB3C-64BF6C484501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Gabriel Pereira school students performed better than MS.</a:t>
          </a:r>
        </a:p>
      </dsp:txBody>
      <dsp:txXfrm>
        <a:off x="4259011" y="2413"/>
        <a:ext cx="3221521" cy="1932912"/>
      </dsp:txXfrm>
    </dsp:sp>
    <dsp:sp modelId="{3D8513AC-7C7C-44E0-BA7A-464E5EF53F96}">
      <dsp:nvSpPr>
        <dsp:cNvPr id="0" name=""/>
        <dsp:cNvSpPr/>
      </dsp:nvSpPr>
      <dsp:spPr>
        <a:xfrm>
          <a:off x="715337" y="2257478"/>
          <a:ext cx="3221521" cy="1932912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Students with mothers in healthcare had lower average grades.</a:t>
          </a:r>
        </a:p>
      </dsp:txBody>
      <dsp:txXfrm>
        <a:off x="715337" y="2257478"/>
        <a:ext cx="3221521" cy="1932912"/>
      </dsp:txXfrm>
    </dsp:sp>
    <dsp:sp modelId="{338E9234-0AD6-48BE-9744-9E61BC764BB1}">
      <dsp:nvSpPr>
        <dsp:cNvPr id="0" name=""/>
        <dsp:cNvSpPr/>
      </dsp:nvSpPr>
      <dsp:spPr>
        <a:xfrm>
          <a:off x="4259011" y="2257478"/>
          <a:ext cx="3221521" cy="193291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Urban students and smaller families had slight performance edge.</a:t>
          </a:r>
        </a:p>
      </dsp:txBody>
      <dsp:txXfrm>
        <a:off x="4259011" y="2257478"/>
        <a:ext cx="3221521" cy="19329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260B84-7B9F-4DF2-9403-BEA394F01BAB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Improved visualization and data interpretation skills.</a:t>
          </a:r>
        </a:p>
      </dsp:txBody>
      <dsp:txXfrm>
        <a:off x="715337" y="2413"/>
        <a:ext cx="3221521" cy="1932912"/>
      </dsp:txXfrm>
    </dsp:sp>
    <dsp:sp modelId="{F58C3BAA-AD00-48B3-99B2-97883136A92E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Learned to handle categorical data in analysis.</a:t>
          </a:r>
        </a:p>
      </dsp:txBody>
      <dsp:txXfrm>
        <a:off x="4259011" y="2413"/>
        <a:ext cx="3221521" cy="1932912"/>
      </dsp:txXfrm>
    </dsp:sp>
    <dsp:sp modelId="{0B502F4A-4BDE-4F5F-8916-D4A6FB2AC83E}">
      <dsp:nvSpPr>
        <dsp:cNvPr id="0" name=""/>
        <dsp:cNvSpPr/>
      </dsp:nvSpPr>
      <dsp:spPr>
        <a:xfrm>
          <a:off x="2487174" y="2257478"/>
          <a:ext cx="3221521" cy="193291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Realized academic success is multifactorial.</a:t>
          </a:r>
        </a:p>
      </dsp:txBody>
      <dsp:txXfrm>
        <a:off x="2487174" y="2257478"/>
        <a:ext cx="3221521" cy="19329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115D0F-2D9F-4C18-A54B-BD806DDB153F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Visual analysis provided actionable insights.</a:t>
          </a:r>
        </a:p>
      </dsp:txBody>
      <dsp:txXfrm>
        <a:off x="715337" y="2413"/>
        <a:ext cx="3221521" cy="1932912"/>
      </dsp:txXfrm>
    </dsp:sp>
    <dsp:sp modelId="{AC2E9211-C0D5-46ED-BE01-5A73415E6965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School environment and parental factors matter.</a:t>
          </a:r>
        </a:p>
      </dsp:txBody>
      <dsp:txXfrm>
        <a:off x="4259011" y="2413"/>
        <a:ext cx="3221521" cy="1932912"/>
      </dsp:txXfrm>
    </dsp:sp>
    <dsp:sp modelId="{2839FEA8-2013-4819-8380-B9646E2693F6}">
      <dsp:nvSpPr>
        <dsp:cNvPr id="0" name=""/>
        <dsp:cNvSpPr/>
      </dsp:nvSpPr>
      <dsp:spPr>
        <a:xfrm>
          <a:off x="2487174" y="2257478"/>
          <a:ext cx="3221521" cy="193291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Next: Expand scope and use predictive modeling.</a:t>
          </a:r>
        </a:p>
      </dsp:txBody>
      <dsp:txXfrm>
        <a:off x="2487174" y="2257478"/>
        <a:ext cx="3221521" cy="1932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2025-05-04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3707AD-8261-4357-9C64-EEC41E832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427"/>
            <a:ext cx="4565011" cy="6858428"/>
          </a:xfrm>
          <a:prstGeom prst="rect">
            <a:avLst/>
          </a:prstGeom>
          <a:gradFill>
            <a:gsLst>
              <a:gs pos="0">
                <a:srgbClr val="000000">
                  <a:alpha val="53000"/>
                </a:srgbClr>
              </a:gs>
              <a:gs pos="82000">
                <a:schemeClr val="accent1">
                  <a:lumMod val="75000"/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" y="498142"/>
            <a:ext cx="9143999" cy="6359430"/>
          </a:xfrm>
          <a:prstGeom prst="rect">
            <a:avLst/>
          </a:prstGeom>
          <a:gradFill>
            <a:gsLst>
              <a:gs pos="13000">
                <a:schemeClr val="accent1">
                  <a:lumMod val="75000"/>
                  <a:alpha val="39000"/>
                </a:schemeClr>
              </a:gs>
              <a:gs pos="100000">
                <a:srgbClr val="000000">
                  <a:alpha val="32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4572000" cy="6858000"/>
          </a:xfrm>
          <a:prstGeom prst="rect">
            <a:avLst/>
          </a:prstGeom>
          <a:gradFill>
            <a:gsLst>
              <a:gs pos="13000">
                <a:srgbClr val="000000">
                  <a:alpha val="39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B01BE8-EBAB-4286-84CC-EC07C7F95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4000" cy="6400370"/>
          </a:xfrm>
          <a:prstGeom prst="rect">
            <a:avLst/>
          </a:prstGeom>
          <a:gradFill>
            <a:gsLst>
              <a:gs pos="0">
                <a:srgbClr val="000000">
                  <a:alpha val="70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B810725C-984E-4EC2-A5FA-A193878CB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33062" y="565200"/>
            <a:ext cx="4893880" cy="7691720"/>
          </a:xfrm>
          <a:custGeom>
            <a:avLst/>
            <a:gdLst>
              <a:gd name="connsiteX0" fmla="*/ 2065105 w 2065105"/>
              <a:gd name="connsiteY0" fmla="*/ 0 h 4139967"/>
              <a:gd name="connsiteX1" fmla="*/ 2065105 w 2065105"/>
              <a:gd name="connsiteY1" fmla="*/ 4139967 h 4139967"/>
              <a:gd name="connsiteX2" fmla="*/ 1858573 w 2065105"/>
              <a:gd name="connsiteY2" fmla="*/ 4129538 h 4139967"/>
              <a:gd name="connsiteX3" fmla="*/ 0 w 2065105"/>
              <a:gd name="connsiteY3" fmla="*/ 2069983 h 4139967"/>
              <a:gd name="connsiteX4" fmla="*/ 1858573 w 2065105"/>
              <a:gd name="connsiteY4" fmla="*/ 10428 h 413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5105" h="4139967">
                <a:moveTo>
                  <a:pt x="2065105" y="0"/>
                </a:moveTo>
                <a:lnTo>
                  <a:pt x="2065105" y="4139967"/>
                </a:lnTo>
                <a:lnTo>
                  <a:pt x="1858573" y="4129538"/>
                </a:lnTo>
                <a:cubicBezTo>
                  <a:pt x="814640" y="4023521"/>
                  <a:pt x="0" y="3141887"/>
                  <a:pt x="0" y="2069983"/>
                </a:cubicBezTo>
                <a:cubicBezTo>
                  <a:pt x="0" y="998079"/>
                  <a:pt x="814640" y="116446"/>
                  <a:pt x="1858573" y="10428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23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49" y="3957403"/>
            <a:ext cx="5593081" cy="2021744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Final Project Presentation</a:t>
            </a:r>
            <a:br>
              <a:rPr lang="en-US" sz="4200" dirty="0">
                <a:solidFill>
                  <a:srgbClr val="FFFFFF"/>
                </a:solidFill>
              </a:rPr>
            </a:br>
            <a:r>
              <a:rPr lang="en-US" sz="4200" dirty="0">
                <a:solidFill>
                  <a:srgbClr val="FFFFFF"/>
                </a:solidFill>
              </a:rPr>
              <a:t>by Nadir Aqbal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4139" y="641375"/>
            <a:ext cx="7691721" cy="1509339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Analysis of Students Performance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anchor="b">
            <a:normAutofit/>
          </a:bodyPr>
          <a:lstStyle/>
          <a:p>
            <a:r>
              <a:rPr lang="en-US" sz="3500"/>
              <a:t>Improvements &amp; Next Steps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858692" y="2405894"/>
            <a:ext cx="3986392" cy="3535083"/>
          </a:xfrm>
        </p:spPr>
        <p:txBody>
          <a:bodyPr anchor="t">
            <a:normAutofit/>
          </a:bodyPr>
          <a:lstStyle/>
          <a:p>
            <a:r>
              <a:rPr lang="en-US" sz="2400" dirty="0"/>
              <a:t>Use statistical tests (e.g., t-tests, ANOVA) for validation.</a:t>
            </a:r>
          </a:p>
          <a:p>
            <a:r>
              <a:rPr lang="en-US" sz="2400" dirty="0"/>
              <a:t>Include variables like study time, absences, parental education.</a:t>
            </a:r>
          </a:p>
          <a:p>
            <a:r>
              <a:rPr lang="en-US" sz="2400" dirty="0"/>
              <a:t>Explore ML models for grade prediction (e.g., regression).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 descr="Angled shot of pen on a graph">
            <a:extLst>
              <a:ext uri="{FF2B5EF4-FFF2-40B4-BE49-F238E27FC236}">
                <a16:creationId xmlns:a16="http://schemas.microsoft.com/office/drawing/2014/main" id="{22050DD4-317A-1721-4415-57AF90127B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74" r="49965" b="1"/>
          <a:stretch/>
        </p:blipFill>
        <p:spPr>
          <a:xfrm>
            <a:off x="5455345" y="909081"/>
            <a:ext cx="2831156" cy="50717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38C679-4D66-86D3-F47A-05B8009000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62412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Graphic 15" descr="Handshake">
            <a:extLst>
              <a:ext uri="{FF2B5EF4-FFF2-40B4-BE49-F238E27FC236}">
                <a16:creationId xmlns:a16="http://schemas.microsoft.com/office/drawing/2014/main" id="{5523B5F9-4D4E-1B4F-B8F8-9695C9098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59" y="1304045"/>
            <a:ext cx="4249909" cy="4249909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895850" y="1749756"/>
            <a:ext cx="353872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8F741-CBC8-915F-AED1-88E7C4B96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850" y="1909192"/>
            <a:ext cx="3535497" cy="36477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5400" dirty="0">
                <a:solidFill>
                  <a:schemeClr val="bg1"/>
                </a:solidFill>
              </a:rPr>
              <a:t>Thank you!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895850" y="5707672"/>
            <a:ext cx="35354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520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 Statement and Relevance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937720-A0DA-CAA6-438D-F31DBDD444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03671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58DE98-5DD8-C55F-E832-023CC50BD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34332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D78E53-0A46-60B4-DEA4-427BC39895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" r="10997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Visualizations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B34034-3201-D06C-5942-D75767A85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59268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9309C-94EB-CD32-0111-16DAF821C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Visualizations</a:t>
            </a:r>
          </a:p>
        </p:txBody>
      </p:sp>
      <p:pic>
        <p:nvPicPr>
          <p:cNvPr id="5" name="Content Placeholder 4" descr="A graph of a distribution of grades&#10;&#10;AI-generated content may be incorrect.">
            <a:extLst>
              <a:ext uri="{FF2B5EF4-FFF2-40B4-BE49-F238E27FC236}">
                <a16:creationId xmlns:a16="http://schemas.microsoft.com/office/drawing/2014/main" id="{FE6838EE-B01C-0EBC-2E5C-83518EA28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518" y="1110173"/>
            <a:ext cx="5929579" cy="472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9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04DB5-53BD-58BB-70F4-CA91D20B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Visualizations</a:t>
            </a:r>
          </a:p>
        </p:txBody>
      </p:sp>
      <p:pic>
        <p:nvPicPr>
          <p:cNvPr id="9" name="Content Placeholder 8" descr="A group of blue rectangular objects&#10;&#10;AI-generated content may be incorrect.">
            <a:extLst>
              <a:ext uri="{FF2B5EF4-FFF2-40B4-BE49-F238E27FC236}">
                <a16:creationId xmlns:a16="http://schemas.microsoft.com/office/drawing/2014/main" id="{1CA892C0-D268-5EC2-7F3F-D36DA0489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46" y="1655276"/>
            <a:ext cx="8867043" cy="52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51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04DB5-53BD-58BB-70F4-CA91D20B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Visualizations</a:t>
            </a:r>
          </a:p>
        </p:txBody>
      </p:sp>
      <p:pic>
        <p:nvPicPr>
          <p:cNvPr id="6" name="Content Placeholder 5" descr="A group of blue and white bars">
            <a:extLst>
              <a:ext uri="{FF2B5EF4-FFF2-40B4-BE49-F238E27FC236}">
                <a16:creationId xmlns:a16="http://schemas.microsoft.com/office/drawing/2014/main" id="{6852C78E-829A-6BCF-6F69-41675FB26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48" y="1595316"/>
            <a:ext cx="8877299" cy="52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5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Findings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27675A-6D85-29D3-2142-A9600F1978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35835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Reflections &amp; 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ACA33C-EBBA-1A2D-D0AD-AC1AE09FA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15563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244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Final Project Presentation by Nadir Aqbal</vt:lpstr>
      <vt:lpstr>Problem Statement and Relevance</vt:lpstr>
      <vt:lpstr>Methodology</vt:lpstr>
      <vt:lpstr>Visualizations</vt:lpstr>
      <vt:lpstr>Visualizations</vt:lpstr>
      <vt:lpstr>Visualizations</vt:lpstr>
      <vt:lpstr>Visualizations</vt:lpstr>
      <vt:lpstr>Key Findings</vt:lpstr>
      <vt:lpstr>Reflections &amp; Lessons Learned</vt:lpstr>
      <vt:lpstr>Improvements &amp; Next Steps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Malik Nadir Iqbal</dc:creator>
  <cp:keywords/>
  <dc:description>generated using python-pptx</dc:description>
  <cp:lastModifiedBy>Nadir Aqbal</cp:lastModifiedBy>
  <cp:revision>10</cp:revision>
  <dcterms:created xsi:type="dcterms:W3CDTF">2013-01-27T09:14:16Z</dcterms:created>
  <dcterms:modified xsi:type="dcterms:W3CDTF">2025-05-04T15:33:12Z</dcterms:modified>
  <cp:category/>
</cp:coreProperties>
</file>