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2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9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6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6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3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3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3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7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4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8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5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2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4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F6EB40CA-59EB-A922-778D-6355335E1F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280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5862B-372A-876E-869B-DF9108152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Restaurant Meeting Logger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BD8E1-9F8D-687F-1BBC-A98676007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Kornelijus Ruskonis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508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87DB5-106B-B580-BA21-D4B32AAE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Project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DA730-9BA5-B287-AA11-B3454D807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Professionals (e.g., sales, </a:t>
            </a:r>
            <a:r>
              <a:rPr lang="en-US" dirty="0" err="1"/>
              <a:t>HoReCa</a:t>
            </a:r>
            <a:r>
              <a:rPr lang="en-US" dirty="0"/>
              <a:t>) often visit multiple clients at restaurants </a:t>
            </a:r>
          </a:p>
          <a:p>
            <a:r>
              <a:rPr lang="en-US" dirty="0"/>
              <a:t>Tracking meetings, places, and outcomes is time-consuming </a:t>
            </a:r>
          </a:p>
          <a:p>
            <a:r>
              <a:rPr lang="en-US" dirty="0"/>
              <a:t>Lack of organized history = missed opportunities for follow-up or analysis </a:t>
            </a:r>
          </a:p>
          <a:p>
            <a:r>
              <a:rPr lang="en-US" dirty="0"/>
              <a:t>Visualizing locations helps plan better routes or strategies </a:t>
            </a:r>
          </a:p>
          <a:p>
            <a:pPr marL="0" indent="0">
              <a:buNone/>
            </a:pPr>
            <a:r>
              <a:rPr lang="en-US" dirty="0"/>
              <a:t> Relevant for business development, customer relationship management, and field operations.</a:t>
            </a:r>
          </a:p>
        </p:txBody>
      </p:sp>
    </p:spTree>
    <p:extLst>
      <p:ext uri="{BB962C8B-B14F-4D97-AF65-F5344CB8AC3E}">
        <p14:creationId xmlns:p14="http://schemas.microsoft.com/office/powerpoint/2010/main" val="195666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F8A1-EA67-9506-7418-59BC1BE3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4C90F-1899-4BED-A08A-6F0262641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Collects data: Restaurant name, visit date, notes </a:t>
            </a:r>
          </a:p>
          <a:p>
            <a:r>
              <a:rPr lang="en-US" dirty="0"/>
              <a:t>Automatically finds address (or asks if not found) </a:t>
            </a:r>
          </a:p>
          <a:p>
            <a:r>
              <a:rPr lang="en-US" dirty="0"/>
              <a:t>Logs everything in a structured Excel file Creates a map with pins for each restaurant visited </a:t>
            </a:r>
          </a:p>
          <a:p>
            <a:r>
              <a:rPr lang="en-US" dirty="0"/>
              <a:t>Opens Excel and map automatically for user review</a:t>
            </a:r>
          </a:p>
        </p:txBody>
      </p:sp>
    </p:spTree>
    <p:extLst>
      <p:ext uri="{BB962C8B-B14F-4D97-AF65-F5344CB8AC3E}">
        <p14:creationId xmlns:p14="http://schemas.microsoft.com/office/powerpoint/2010/main" val="299929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289FF-8E80-3AED-B016-D43AEA6D5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AD40-9EF6-CA22-DF07-D34C2641D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Interface: Command-line prompts </a:t>
            </a:r>
          </a:p>
          <a:p>
            <a:r>
              <a:rPr lang="en-US" dirty="0"/>
              <a:t>Geolocation: Uses public geocoding (via OpenStreetMap) </a:t>
            </a:r>
          </a:p>
          <a:p>
            <a:r>
              <a:rPr lang="en-US" dirty="0"/>
              <a:t>Data Logging: Writes to Excel using </a:t>
            </a:r>
            <a:r>
              <a:rPr lang="en-US" dirty="0" err="1"/>
              <a:t>openpyxl</a:t>
            </a:r>
            <a:r>
              <a:rPr lang="en-US" dirty="0"/>
              <a:t> </a:t>
            </a:r>
          </a:p>
          <a:p>
            <a:r>
              <a:rPr lang="en-US" dirty="0"/>
              <a:t>Mapping: Uses folium to create an HTML map Automation: Auto-opens map &amp; Excel on completion</a:t>
            </a:r>
          </a:p>
        </p:txBody>
      </p:sp>
    </p:spTree>
    <p:extLst>
      <p:ext uri="{BB962C8B-B14F-4D97-AF65-F5344CB8AC3E}">
        <p14:creationId xmlns:p14="http://schemas.microsoft.com/office/powerpoint/2010/main" val="644859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65A3-F909-068F-DB06-47721685F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62EF2-0F48-C4D2-70EB-11AD44A47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to one entry at a time </a:t>
            </a:r>
          </a:p>
          <a:p>
            <a:r>
              <a:rPr lang="en-US" dirty="0"/>
              <a:t>Excel must be closed to allow saving </a:t>
            </a:r>
          </a:p>
          <a:p>
            <a:r>
              <a:rPr lang="en-US" dirty="0"/>
              <a:t>Geolocation may fail for obscure names </a:t>
            </a:r>
          </a:p>
          <a:p>
            <a:r>
              <a:rPr lang="en-US" dirty="0"/>
              <a:t>No user interface (CLI only)</a:t>
            </a:r>
          </a:p>
        </p:txBody>
      </p:sp>
    </p:spTree>
    <p:extLst>
      <p:ext uri="{BB962C8B-B14F-4D97-AF65-F5344CB8AC3E}">
        <p14:creationId xmlns:p14="http://schemas.microsoft.com/office/powerpoint/2010/main" val="104803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5099A-4AB9-4972-A55A-EABFCE86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EB713-6DA5-9B33-D769-A0FFA88EC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Google Maps API (for better address accuracy) </a:t>
            </a:r>
          </a:p>
          <a:p>
            <a:r>
              <a:rPr lang="en-US" dirty="0"/>
              <a:t>Enable batch uploads (CSV, web form) </a:t>
            </a:r>
          </a:p>
          <a:p>
            <a:r>
              <a:rPr lang="en-US" dirty="0"/>
              <a:t>Add client name/tagging for advanced filtering </a:t>
            </a:r>
          </a:p>
          <a:p>
            <a:r>
              <a:rPr lang="en-US" dirty="0"/>
              <a:t>Potential ML integration for route optimization</a:t>
            </a:r>
          </a:p>
        </p:txBody>
      </p:sp>
    </p:spTree>
    <p:extLst>
      <p:ext uri="{BB962C8B-B14F-4D97-AF65-F5344CB8AC3E}">
        <p14:creationId xmlns:p14="http://schemas.microsoft.com/office/powerpoint/2010/main" val="402311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C705-3E03-1351-967E-C679F65D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9496632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221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Calisto MT</vt:lpstr>
      <vt:lpstr>Univers Condensed</vt:lpstr>
      <vt:lpstr>ChronicleVTI</vt:lpstr>
      <vt:lpstr>Restaurant Meeting Logger</vt:lpstr>
      <vt:lpstr>Why This Project Matters</vt:lpstr>
      <vt:lpstr>Project Overview</vt:lpstr>
      <vt:lpstr>How it works</vt:lpstr>
      <vt:lpstr>Known Constraints</vt:lpstr>
      <vt:lpstr>What’s Next?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Kornelijus Ruskonis</dc:creator>
  <cp:lastModifiedBy>Kornelijus Ruskonis</cp:lastModifiedBy>
  <cp:revision>2</cp:revision>
  <dcterms:created xsi:type="dcterms:W3CDTF">2025-05-05T13:19:53Z</dcterms:created>
  <dcterms:modified xsi:type="dcterms:W3CDTF">2025-05-05T15:27:00Z</dcterms:modified>
</cp:coreProperties>
</file>