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480E0CED-1133-4EB3-83ED-498E92EC1CF3}">
          <p14:sldIdLst>
            <p14:sldId id="256"/>
            <p14:sldId id="257"/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43" autoAdjust="0"/>
    <p:restoredTop sz="94660"/>
  </p:normalViewPr>
  <p:slideViewPr>
    <p:cSldViewPr>
      <p:cViewPr varScale="1">
        <p:scale>
          <a:sx n="117" d="100"/>
          <a:sy n="117" d="100"/>
        </p:scale>
        <p:origin x="-148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E26899-E449-4A16-A24F-900EA2A0E75C}" type="datetimeFigureOut">
              <a:rPr lang="en-US" smtClean="0"/>
              <a:t>21-Aug-20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5EC5E6-816B-40D0-AD8B-8DB5824E2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217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ACD05-3BBE-4A5F-B8CA-C6C955BF666D}" type="datetime1">
              <a:rPr lang="en-US" smtClean="0"/>
              <a:t>21-Aug-20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4BA9-A906-4C00-8E00-5034CA6863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C4FF6-2650-4731-ABF8-03120465A01D}" type="datetime1">
              <a:rPr lang="en-US" smtClean="0"/>
              <a:t>21-Aug-20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4BA9-A906-4C00-8E00-5034CA6863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81124-655F-43E2-819C-F8ED2746F0C0}" type="datetime1">
              <a:rPr lang="en-US" smtClean="0"/>
              <a:t>21-Aug-20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4BA9-A906-4C00-8E00-5034CA6863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1EEB-E52A-465E-854B-306F355299C6}" type="datetime1">
              <a:rPr lang="en-US" smtClean="0"/>
              <a:t>21-Aug-20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4BA9-A906-4C00-8E00-5034CA6863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4F8C8-188B-4189-A648-C11FDE88C05F}" type="datetime1">
              <a:rPr lang="en-US" smtClean="0"/>
              <a:t>21-Aug-20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4BA9-A906-4C00-8E00-5034CA6863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AC328-BFB3-4139-8BB6-CF68EACBD1A2}" type="datetime1">
              <a:rPr lang="en-US" smtClean="0"/>
              <a:t>21-Aug-20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4BA9-A906-4C00-8E00-5034CA6863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E881A-4461-47F5-9FF8-49C456DD2574}" type="datetime1">
              <a:rPr lang="en-US" smtClean="0"/>
              <a:t>21-Aug-20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4BA9-A906-4C00-8E00-5034CA6863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EEEC5-623A-4284-8EED-CE1F6944392C}" type="datetime1">
              <a:rPr lang="en-US" smtClean="0"/>
              <a:t>21-Aug-20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4BA9-A906-4C00-8E00-5034CA6863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4254-AEB7-435C-9CCE-0959A1043B93}" type="datetime1">
              <a:rPr lang="en-US" smtClean="0"/>
              <a:t>21-Aug-20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4BA9-A906-4C00-8E00-5034CA6863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A212-E19B-47C7-9B62-E587396FCC3F}" type="datetime1">
              <a:rPr lang="en-US" smtClean="0"/>
              <a:t>21-Aug-20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4BA9-A906-4C00-8E00-5034CA6863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6DF6-64AB-439E-88AA-AAE12EA71BF1}" type="datetime1">
              <a:rPr lang="en-US" smtClean="0"/>
              <a:t>21-Aug-20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614BA9-A906-4C00-8E00-5034CA6863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A614BA9-A906-4C00-8E00-5034CA6863B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E4A4A3C-E566-4840-A26C-015C950734B4}" type="datetime1">
              <a:rPr lang="en-US" smtClean="0"/>
              <a:t>21-Aug-20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268" y="381000"/>
            <a:ext cx="8133932" cy="1470025"/>
          </a:xfrm>
        </p:spPr>
        <p:txBody>
          <a:bodyPr>
            <a:normAutofit/>
          </a:bodyPr>
          <a:lstStyle/>
          <a:p>
            <a:r>
              <a:rPr lang="el-GR" sz="4000" dirty="0"/>
              <a:t>Προγραμματισμός και Συστήματα στον Παγκόσμιο </a:t>
            </a:r>
            <a:r>
              <a:rPr lang="el-GR" sz="4000" dirty="0" smtClean="0"/>
              <a:t>ιστό</a:t>
            </a:r>
            <a:endParaRPr lang="en-US" sz="4000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066800" y="3429000"/>
            <a:ext cx="6400800" cy="838200"/>
          </a:xfrm>
        </p:spPr>
        <p:txBody>
          <a:bodyPr>
            <a:normAutofit/>
          </a:bodyPr>
          <a:lstStyle/>
          <a:p>
            <a:r>
              <a:rPr lang="el-GR" sz="2800" dirty="0" smtClean="0">
                <a:solidFill>
                  <a:schemeClr val="tx1"/>
                </a:solidFill>
              </a:rPr>
              <a:t>                          Μέλη </a:t>
            </a:r>
            <a:r>
              <a:rPr lang="el-GR" sz="2800" dirty="0">
                <a:solidFill>
                  <a:schemeClr val="tx1"/>
                </a:solidFill>
              </a:rPr>
              <a:t>Ομάδας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4BA9-A906-4C00-8E00-5034CA6863BF}" type="slidenum">
              <a:rPr lang="en-US" smtClean="0">
                <a:solidFill>
                  <a:schemeClr val="tx1"/>
                </a:solidFill>
              </a:rPr>
              <a:t>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4495800"/>
            <a:ext cx="8229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Όνομα                                                                                                                  </a:t>
            </a:r>
            <a:r>
              <a:rPr lang="el-GR" dirty="0" smtClean="0"/>
              <a:t>     ΑΜ</a:t>
            </a:r>
            <a:endParaRPr lang="el-GR" dirty="0" smtClean="0"/>
          </a:p>
          <a:p>
            <a:r>
              <a:rPr lang="el-GR" dirty="0" smtClean="0"/>
              <a:t>Αδαμόπουλος Κωνσταντίνος                                                                           </a:t>
            </a:r>
            <a:r>
              <a:rPr lang="el-GR" dirty="0" smtClean="0"/>
              <a:t>     236270</a:t>
            </a:r>
            <a:endParaRPr lang="el-GR" dirty="0" smtClean="0"/>
          </a:p>
          <a:p>
            <a:r>
              <a:rPr lang="el-GR" dirty="0" smtClean="0"/>
              <a:t>Αντωνάκος Μιχαήλ                                                                                           </a:t>
            </a:r>
            <a:r>
              <a:rPr lang="el-GR" dirty="0" smtClean="0"/>
              <a:t>      235992</a:t>
            </a:r>
            <a:endParaRPr lang="el-GR" dirty="0" smtClean="0"/>
          </a:p>
          <a:p>
            <a:r>
              <a:rPr lang="el-GR" dirty="0" smtClean="0"/>
              <a:t>Καϊσούδης Φώτιος                                                                                            </a:t>
            </a:r>
            <a:r>
              <a:rPr lang="el-GR" dirty="0" smtClean="0"/>
              <a:t>     236062</a:t>
            </a:r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2081893"/>
            <a:ext cx="7772400" cy="1089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sz="3200" dirty="0">
                <a:latin typeface="+mn-lt"/>
              </a:rPr>
              <a:t>Εργαστηριακή άσκηση 2019-2020</a:t>
            </a:r>
            <a:endParaRPr lang="en-US" sz="3200" dirty="0">
              <a:latin typeface="+mn-lt"/>
            </a:endParaRPr>
          </a:p>
          <a:p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1437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Απαιτήσεις </a:t>
            </a:r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Όλες οι απαιτήσεις έχουν υλοποιηθεί σύμφωνα με τις προδιαγραφές της εκφώνησης.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4BA9-A906-4C00-8E00-5034CA6863BF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81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Συνεισφορά Μελών Ομάδας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40000" lnSpcReduction="20000"/>
          </a:bodyPr>
          <a:lstStyle/>
          <a:p>
            <a:r>
              <a:rPr lang="el-GR" sz="3700" dirty="0" smtClean="0"/>
              <a:t>Αδαμόπουλος Κώνσταντίνος</a:t>
            </a:r>
            <a:endParaRPr lang="en-US" sz="3700" dirty="0" smtClean="0"/>
          </a:p>
          <a:p>
            <a:pPr lvl="1">
              <a:buFont typeface="Arial" pitchFamily="34" charset="0"/>
              <a:buChar char="•"/>
            </a:pPr>
            <a:r>
              <a:rPr lang="el-GR" sz="3700" dirty="0" smtClean="0"/>
              <a:t>Λειτουργία 3 – Χρήστης</a:t>
            </a:r>
            <a:r>
              <a:rPr lang="en-US" sz="3700" dirty="0" smtClean="0"/>
              <a:t> </a:t>
            </a:r>
            <a:r>
              <a:rPr lang="el-GR" sz="3700" dirty="0" smtClean="0"/>
              <a:t>(</a:t>
            </a:r>
            <a:r>
              <a:rPr lang="en-US" sz="3700" dirty="0" err="1" smtClean="0"/>
              <a:t>Javascript,php</a:t>
            </a:r>
            <a:r>
              <a:rPr lang="el-GR" sz="3700" dirty="0" smtClean="0"/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el-GR" sz="3700" dirty="0" smtClean="0"/>
              <a:t>Λειτουργία 4 – Χρήστης (</a:t>
            </a:r>
            <a:r>
              <a:rPr lang="en-US" sz="3700" dirty="0" err="1" smtClean="0"/>
              <a:t>Javascript,php</a:t>
            </a:r>
            <a:r>
              <a:rPr lang="el-GR" sz="3700" dirty="0" smtClean="0"/>
              <a:t>)</a:t>
            </a:r>
            <a:endParaRPr lang="en-US" sz="3700" dirty="0" smtClean="0"/>
          </a:p>
          <a:p>
            <a:pPr lvl="1">
              <a:buFont typeface="Arial" pitchFamily="34" charset="0"/>
              <a:buChar char="•"/>
            </a:pPr>
            <a:r>
              <a:rPr lang="en-US" sz="3700" dirty="0" smtClean="0"/>
              <a:t>Styling</a:t>
            </a:r>
          </a:p>
          <a:p>
            <a:pPr lvl="2"/>
            <a:r>
              <a:rPr lang="en-US" sz="3700" dirty="0" smtClean="0"/>
              <a:t>d_analysis.html</a:t>
            </a:r>
          </a:p>
          <a:p>
            <a:pPr lvl="2"/>
            <a:r>
              <a:rPr lang="en-US" sz="3700" dirty="0" smtClean="0"/>
              <a:t>import.html</a:t>
            </a:r>
            <a:endParaRPr lang="el-GR" sz="3700" dirty="0" smtClean="0"/>
          </a:p>
          <a:p>
            <a:r>
              <a:rPr lang="el-GR" sz="3700" dirty="0" smtClean="0"/>
              <a:t>Αντωνάκος Μιχαήλ</a:t>
            </a:r>
          </a:p>
          <a:p>
            <a:pPr lvl="1">
              <a:buFont typeface="Arial" pitchFamily="34" charset="0"/>
              <a:buChar char="•"/>
            </a:pPr>
            <a:r>
              <a:rPr lang="el-GR" sz="3700" dirty="0" smtClean="0"/>
              <a:t>Λειτουργία 2-Διαχειρηστής</a:t>
            </a:r>
            <a:r>
              <a:rPr lang="en-US" sz="3700" dirty="0" smtClean="0"/>
              <a:t> </a:t>
            </a:r>
            <a:r>
              <a:rPr lang="el-GR" sz="3700" dirty="0" smtClean="0"/>
              <a:t>(</a:t>
            </a:r>
            <a:r>
              <a:rPr lang="en-US" sz="3700" dirty="0" err="1" smtClean="0"/>
              <a:t>Javascript,php</a:t>
            </a:r>
            <a:r>
              <a:rPr lang="el-GR" sz="3700" dirty="0" smtClean="0"/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el-GR" sz="3700" dirty="0" smtClean="0"/>
              <a:t>Λειτουργία 3-Διαχειρηστής</a:t>
            </a:r>
            <a:r>
              <a:rPr lang="en-US" sz="3700" dirty="0" smtClean="0"/>
              <a:t> </a:t>
            </a:r>
            <a:r>
              <a:rPr lang="el-GR" sz="3700" dirty="0" smtClean="0"/>
              <a:t>(</a:t>
            </a:r>
            <a:r>
              <a:rPr lang="en-US" sz="3700" dirty="0" err="1" smtClean="0"/>
              <a:t>Javascript,php</a:t>
            </a:r>
            <a:r>
              <a:rPr lang="el-GR" sz="3700" dirty="0" smtClean="0"/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el-GR" sz="3700" dirty="0" smtClean="0"/>
              <a:t>Λειτουργία 1-Χρήστης</a:t>
            </a:r>
            <a:r>
              <a:rPr lang="en-US" sz="3700" dirty="0" smtClean="0"/>
              <a:t> </a:t>
            </a:r>
            <a:r>
              <a:rPr lang="el-GR" sz="3700" dirty="0" smtClean="0"/>
              <a:t>(</a:t>
            </a:r>
            <a:r>
              <a:rPr lang="en-US" sz="3700" dirty="0" err="1" smtClean="0"/>
              <a:t>Javascript,php</a:t>
            </a:r>
            <a:r>
              <a:rPr lang="el-GR" sz="3700" dirty="0" smtClean="0"/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el-GR" sz="3700" dirty="0" smtClean="0"/>
              <a:t>Λειτουργία 2-Χρήστης</a:t>
            </a:r>
            <a:r>
              <a:rPr lang="en-US" sz="3700" dirty="0" smtClean="0"/>
              <a:t> </a:t>
            </a:r>
            <a:r>
              <a:rPr lang="el-GR" sz="3700" dirty="0" smtClean="0"/>
              <a:t>(</a:t>
            </a:r>
            <a:r>
              <a:rPr lang="en-US" sz="3700" dirty="0" err="1" smtClean="0"/>
              <a:t>Javascript,php</a:t>
            </a:r>
            <a:r>
              <a:rPr lang="el-GR" sz="3700" dirty="0" smtClean="0"/>
              <a:t>)</a:t>
            </a:r>
            <a:endParaRPr lang="en-US" sz="3700" dirty="0" smtClean="0"/>
          </a:p>
          <a:p>
            <a:pPr lvl="1">
              <a:buFont typeface="Arial" pitchFamily="34" charset="0"/>
              <a:buChar char="•"/>
            </a:pPr>
            <a:r>
              <a:rPr lang="en-US" sz="3700" dirty="0" smtClean="0"/>
              <a:t>Styling</a:t>
            </a:r>
          </a:p>
          <a:p>
            <a:pPr lvl="2"/>
            <a:r>
              <a:rPr lang="en-US" sz="3700" dirty="0" smtClean="0"/>
              <a:t>admin.html</a:t>
            </a:r>
          </a:p>
          <a:p>
            <a:pPr lvl="2"/>
            <a:r>
              <a:rPr lang="en-US" sz="3700" dirty="0" smtClean="0"/>
              <a:t>user.html</a:t>
            </a:r>
            <a:endParaRPr lang="el-GR" sz="3700" dirty="0" smtClean="0"/>
          </a:p>
          <a:p>
            <a:r>
              <a:rPr lang="el-GR" sz="3700" dirty="0" smtClean="0"/>
              <a:t>Καϊσούδης Φώτιος</a:t>
            </a:r>
          </a:p>
          <a:p>
            <a:pPr lvl="1">
              <a:buFont typeface="Arial" pitchFamily="34" charset="0"/>
              <a:buChar char="•"/>
            </a:pPr>
            <a:r>
              <a:rPr lang="el-GR" sz="3700" dirty="0" smtClean="0"/>
              <a:t>Λειτουργία 1-Διαχειρηστής</a:t>
            </a:r>
            <a:r>
              <a:rPr lang="en-US" sz="3700" dirty="0" smtClean="0"/>
              <a:t> </a:t>
            </a:r>
            <a:r>
              <a:rPr lang="el-GR" sz="3700" dirty="0" smtClean="0"/>
              <a:t>(</a:t>
            </a:r>
            <a:r>
              <a:rPr lang="en-US" sz="3700" dirty="0" err="1" smtClean="0"/>
              <a:t>Javascript,php</a:t>
            </a:r>
            <a:r>
              <a:rPr lang="el-GR" sz="3700" dirty="0" smtClean="0"/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el-GR" sz="3700" dirty="0" smtClean="0"/>
              <a:t>Λειτουργία 4-Διαχειρηστής</a:t>
            </a:r>
            <a:r>
              <a:rPr lang="en-US" sz="3700" dirty="0" smtClean="0"/>
              <a:t> </a:t>
            </a:r>
            <a:r>
              <a:rPr lang="el-GR" sz="3700" dirty="0" smtClean="0"/>
              <a:t>(</a:t>
            </a:r>
            <a:r>
              <a:rPr lang="en-US" sz="3700" dirty="0" err="1" smtClean="0"/>
              <a:t>Javascript,php</a:t>
            </a:r>
            <a:r>
              <a:rPr lang="el-GR" sz="3700" dirty="0" smtClean="0"/>
              <a:t>)</a:t>
            </a:r>
            <a:endParaRPr lang="en-US" sz="3700" dirty="0" smtClean="0"/>
          </a:p>
          <a:p>
            <a:pPr lvl="1">
              <a:buFont typeface="Arial" pitchFamily="34" charset="0"/>
              <a:buChar char="•"/>
            </a:pPr>
            <a:r>
              <a:rPr lang="en-US" sz="3700" dirty="0" smtClean="0"/>
              <a:t>Styling</a:t>
            </a:r>
          </a:p>
          <a:p>
            <a:pPr lvl="2"/>
            <a:r>
              <a:rPr lang="en-US" sz="3700" dirty="0" smtClean="0"/>
              <a:t>index.html</a:t>
            </a:r>
          </a:p>
          <a:p>
            <a:pPr lvl="2"/>
            <a:r>
              <a:rPr lang="en-US" sz="3700" dirty="0" smtClean="0"/>
              <a:t>dashboard.html</a:t>
            </a:r>
          </a:p>
          <a:p>
            <a:pPr marL="0" indent="0">
              <a:buNone/>
            </a:pPr>
            <a:endParaRPr lang="el-GR" sz="4500" dirty="0" smtClean="0"/>
          </a:p>
          <a:p>
            <a:pPr lvl="1"/>
            <a:endParaRPr lang="el-GR" dirty="0" smtClean="0"/>
          </a:p>
          <a:p>
            <a:endParaRPr lang="el-GR" dirty="0" smtClean="0"/>
          </a:p>
          <a:p>
            <a:pPr lvl="1">
              <a:buFont typeface="Arial" pitchFamily="34" charset="0"/>
              <a:buChar char="•"/>
            </a:pPr>
            <a:endParaRPr lang="el-GR" dirty="0" smtClean="0"/>
          </a:p>
          <a:p>
            <a:pPr lvl="1">
              <a:buFont typeface="Arial" pitchFamily="34" charset="0"/>
              <a:buChar char="•"/>
            </a:pPr>
            <a:endParaRPr lang="el-GR" dirty="0" smtClean="0"/>
          </a:p>
          <a:p>
            <a:pPr lvl="1">
              <a:buFont typeface="Arial" pitchFamily="34" charset="0"/>
              <a:buChar char="•"/>
            </a:pPr>
            <a:endParaRPr lang="el-GR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4BA9-A906-4C00-8E00-5034CA6863BF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08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Τεχνολογίες </a:t>
            </a:r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</a:t>
            </a:r>
          </a:p>
          <a:p>
            <a:r>
              <a:rPr lang="en-US" dirty="0" smtClean="0"/>
              <a:t>CSS</a:t>
            </a:r>
          </a:p>
          <a:p>
            <a:r>
              <a:rPr lang="en-US" dirty="0" smtClean="0"/>
              <a:t>Bootstrap</a:t>
            </a:r>
          </a:p>
          <a:p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err="1" smtClean="0"/>
              <a:t>Jquery</a:t>
            </a:r>
            <a:endParaRPr lang="en-US" dirty="0" smtClean="0"/>
          </a:p>
          <a:p>
            <a:r>
              <a:rPr lang="en-US" dirty="0" smtClean="0"/>
              <a:t>Leaflet.js</a:t>
            </a:r>
          </a:p>
          <a:p>
            <a:r>
              <a:rPr lang="en-US" dirty="0" smtClean="0"/>
              <a:t>Heatmap.js</a:t>
            </a:r>
          </a:p>
          <a:p>
            <a:r>
              <a:rPr lang="en-US" dirty="0" smtClean="0"/>
              <a:t>Chart.js</a:t>
            </a:r>
          </a:p>
          <a:p>
            <a:r>
              <a:rPr lang="en-US" dirty="0" smtClean="0"/>
              <a:t>AJAX</a:t>
            </a:r>
          </a:p>
          <a:p>
            <a:r>
              <a:rPr lang="en-US" dirty="0" smtClean="0"/>
              <a:t>PHP 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4BA9-A906-4C00-8E00-5034CA6863BF}" type="slidenum">
              <a:rPr lang="en-US" smtClean="0">
                <a:solidFill>
                  <a:schemeClr val="tx1"/>
                </a:solidFill>
              </a:r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55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47</TotalTime>
  <Words>116</Words>
  <Application>Microsoft Office PowerPoint</Application>
  <PresentationFormat>On-screen Show (4:3)</PresentationFormat>
  <Paragraphs>50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Adjacency</vt:lpstr>
      <vt:lpstr>Προγραμματισμός και Συστήματα στον Παγκόσμιο ιστό</vt:lpstr>
      <vt:lpstr>Απαιτήσεις Project</vt:lpstr>
      <vt:lpstr>Συνεισφορά Μελών Ομάδας</vt:lpstr>
      <vt:lpstr>Τεχνολογίες Project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Μέλη Ομάδας</dc:title>
  <dc:creator>CantTouchThis</dc:creator>
  <cp:lastModifiedBy>CantTouchThis</cp:lastModifiedBy>
  <cp:revision>15</cp:revision>
  <dcterms:created xsi:type="dcterms:W3CDTF">2020-08-21T06:16:24Z</dcterms:created>
  <dcterms:modified xsi:type="dcterms:W3CDTF">2020-08-21T07:05:02Z</dcterms:modified>
</cp:coreProperties>
</file>