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5" r:id="rId7"/>
    <p:sldId id="270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684"/>
  </p:normalViewPr>
  <p:slideViewPr>
    <p:cSldViewPr snapToGrid="0" showGuides="1">
      <p:cViewPr varScale="1">
        <p:scale>
          <a:sx n="146" d="100"/>
          <a:sy n="146" d="100"/>
        </p:scale>
        <p:origin x="168" y="1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051B3-5121-0F89-0F84-7206C0DA4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8F135C-6FAE-B7F2-81C1-2B566F943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52807-AA8E-763A-2D15-5F051AC5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73799F-5CF7-0F87-7997-A58EF515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1DE2B-C0B0-1C15-FC00-90B54C76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7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2A297-5589-1AC8-574A-65C02CD0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4B9973-945F-0CFD-7A86-64D7899F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B83B50-12A9-F2E6-723F-EA9D6292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71E864-1610-7D88-E956-0C693DDE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A3322-38E8-B7F2-D053-204E80A9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45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5ED3A0-6A81-3BEA-E797-1D286F3B9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E8E553-B752-8FDA-092D-531C13C36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CF0BA-D712-709C-D4FD-0C407A30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79C06F-D288-A83C-1AC9-F0B1D99A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454F1-04C1-F486-2AA3-3DCB884A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8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5DAC7-6D9E-49E3-9513-2AFF61A9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9C9006-864C-89F6-3DC8-D71C856F2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362BC-97FB-B79F-241E-87FF186C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357F2-6F3C-0B90-CC41-D3E14D8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A5F241-852A-A7E6-960A-6DB1731A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5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419AC-23A4-2446-E985-4566233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113D1-27E4-ABC7-2A39-7112A88E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AD748-D056-7298-EFF9-B80DE32E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F3AB4-FE24-DA2E-5811-8962443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A5434-104A-FC4B-BE26-D45438AA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1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E6C7-E85D-A003-CA0E-D39F88AD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CC864-3808-A1F0-03FA-5B037846E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8FC50-7EA1-646A-B717-0E9ED471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D0842-1528-72DA-654C-2C13D766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CADABF-2BD6-D441-D425-30E780EC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4C2B9E-CF29-F507-3D5F-A4FB2DE7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03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DAF80-8D17-495B-57EE-452987DA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04AAD0-BD9E-6053-5891-E34BE90B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D1B0E-D3C3-E6FD-9F76-14BF95E72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561314-247D-AA2C-B977-4B8EE1620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0AEA6F-2723-1C11-214F-B710A8446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5B17A6-726B-A09C-87B6-009A3FB0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248EC2-D5BC-0EDC-289B-846DEF7B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98E015-B97E-0012-00D6-6EE9D30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2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4926C-B65A-AB91-867A-2C8BED61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783617-4423-522A-ADCC-4A1727F5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E953CD-B76E-53F4-D3A0-03FE6336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EA996E-CB30-E7E7-18CA-7CC10290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2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AFF23-FB26-F644-69F9-B186897F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BB1A64-A768-8BB3-958A-3CAD756B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ACD18C-E6C6-987D-C695-E9E2788D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5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5D7B4-6360-8BDC-E5B4-2927145E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B9388-0DEB-231B-7E81-8DD19B1B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D2D864-C469-A760-A4B9-BD1BBD49C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C548E6-0177-2BA4-AD66-FA733FC4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2ACFAA-DA3F-8C50-3091-18647145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A8D1C1-9DC9-706E-7D3E-E2138C04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4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07FD4-26E8-512C-4E0A-6188B017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3CFE27-98B1-6848-4769-77F33608F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37F7ED-33F0-A72E-7024-C99CE4E08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17D0C0-D772-B2A7-1CA6-5D6AF028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A28528-400E-065D-F0A2-8FC6F095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F9835-E3B1-C65F-02DC-0AEA76D6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1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BEF080-482C-A1B7-2863-F09B0889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F758E-23A7-7CA8-0C0F-D2F896EC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F4EA-09F3-9B94-BE7D-2051AE0E1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BA10-6E68-5543-9F53-AC0768571B5D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725243-9DD9-D02D-0A49-39E48ED96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893D0-9FB4-21BD-9A6A-ADBD31BF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360F-733A-9544-918E-88B908955B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8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8F377-0FDB-FB91-E4D6-9C86CD054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 Systeme:</a:t>
            </a:r>
            <a:br>
              <a:rPr lang="de-DE" dirty="0"/>
            </a:br>
            <a:r>
              <a:rPr lang="de-DE" dirty="0"/>
              <a:t>kleine Hausaufgabe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1F5EB6-A352-8360-1931-F8C3FCC81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Maximilian Hauser</a:t>
            </a:r>
          </a:p>
          <a:p>
            <a:r>
              <a:rPr lang="de-DE" dirty="0"/>
              <a:t>WS 2023/2024</a:t>
            </a:r>
          </a:p>
        </p:txBody>
      </p:sp>
    </p:spTree>
    <p:extLst>
      <p:ext uri="{BB962C8B-B14F-4D97-AF65-F5344CB8AC3E}">
        <p14:creationId xmlns:p14="http://schemas.microsoft.com/office/powerpoint/2010/main" val="45626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45C-FBAB-FAB3-BEAB-B0872FF8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&amp; Darstellung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595884-1753-D5F7-B94E-1A0E7798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Layout sehr altmodisch gehalten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Zwar übersichtlich aber auch nicht schön anzuschauen</a:t>
            </a:r>
          </a:p>
        </p:txBody>
      </p:sp>
      <p:pic>
        <p:nvPicPr>
          <p:cNvPr id="12" name="Inhaltsplatzhalter 6">
            <a:extLst>
              <a:ext uri="{FF2B5EF4-FFF2-40B4-BE49-F238E27FC236}">
                <a16:creationId xmlns:a16="http://schemas.microsoft.com/office/drawing/2014/main" id="{9109055C-FA65-518A-49B1-C58ECDD41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9"/>
          <a:stretch/>
        </p:blipFill>
        <p:spPr>
          <a:xfrm>
            <a:off x="5183188" y="1997846"/>
            <a:ext cx="6172200" cy="2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45C-FBAB-FAB3-BEAB-B0872FF8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Typographie &amp; Lesbarkeit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D3336A-8224-BDC0-8212-B3998F17D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Standard „HTML Text“ in blau </a:t>
            </a:r>
            <a:r>
              <a:rPr lang="de-DE"/>
              <a:t>auf weiß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Lesbarkeit ist gut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9C376F4-860F-C9FB-BCB5-E06E3A04D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9"/>
          <a:stretch/>
        </p:blipFill>
        <p:spPr>
          <a:xfrm>
            <a:off x="5183188" y="1997846"/>
            <a:ext cx="6172200" cy="2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6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73B920-345E-54A8-BCEE-CE20FC43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1: ZARA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96C79E-CA1A-5F6F-BA2C-F04D6444A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www.zara.com</a:t>
            </a:r>
            <a:r>
              <a:rPr lang="de-DE" dirty="0"/>
              <a:t>/de/de/</a:t>
            </a:r>
          </a:p>
        </p:txBody>
      </p:sp>
    </p:spTree>
    <p:extLst>
      <p:ext uri="{BB962C8B-B14F-4D97-AF65-F5344CB8AC3E}">
        <p14:creationId xmlns:p14="http://schemas.microsoft.com/office/powerpoint/2010/main" val="237499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45C-FBAB-FAB3-BEAB-B0872FF8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80555" cy="1600200"/>
          </a:xfrm>
        </p:spPr>
        <p:txBody>
          <a:bodyPr/>
          <a:lstStyle/>
          <a:p>
            <a:r>
              <a:rPr lang="de-DE" dirty="0"/>
              <a:t>Struktur &amp; Informationsarchitektur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F3D20A-6928-566C-03D9-8455D7A57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137" y="987425"/>
            <a:ext cx="3656301" cy="487362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4568E-D558-0891-DBF6-D6FAFC253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Struktur der Seite ist sehr unübersichtlich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Produkte sind erst sehr weit unten auf der Seite ersichtlich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Showcases sind sehr groß gehalten und man muss lange scrollen bis man zu dem gesuchten Content kommt</a:t>
            </a:r>
          </a:p>
        </p:txBody>
      </p:sp>
    </p:spTree>
    <p:extLst>
      <p:ext uri="{BB962C8B-B14F-4D97-AF65-F5344CB8AC3E}">
        <p14:creationId xmlns:p14="http://schemas.microsoft.com/office/powerpoint/2010/main" val="172258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45C-FBAB-FAB3-BEAB-B0872FF8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89263" cy="1600200"/>
          </a:xfrm>
        </p:spPr>
        <p:txBody>
          <a:bodyPr/>
          <a:lstStyle/>
          <a:p>
            <a:r>
              <a:rPr lang="de-DE" dirty="0"/>
              <a:t>Navigation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AFE973A-6232-6397-C5B7-FF55088F4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5102" y="987425"/>
            <a:ext cx="4328371" cy="487362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AE1DE1-973B-59D8-5BCE-56FAFFE31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Überwältigend viele Menüpunkte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Unübersichtliches Menü und keine Aufteilung in gröbere Kategorien</a:t>
            </a:r>
          </a:p>
        </p:txBody>
      </p:sp>
    </p:spTree>
    <p:extLst>
      <p:ext uri="{BB962C8B-B14F-4D97-AF65-F5344CB8AC3E}">
        <p14:creationId xmlns:p14="http://schemas.microsoft.com/office/powerpoint/2010/main" val="295814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45C-FBAB-FAB3-BEAB-B0872FF8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&amp; Darstellung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A0BA7D4-9A59-1372-0418-2021AF25F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97099"/>
            <a:ext cx="6172200" cy="4454277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595884-1753-D5F7-B94E-1A0E7798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Layout wirkt sehr überladen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Positiv hervorheben kann man, dass die Produkte klar abgetrennt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Jedoch sehr viel Content zwischen den Produkten, somit muss man lange scrollen</a:t>
            </a:r>
          </a:p>
        </p:txBody>
      </p:sp>
    </p:spTree>
    <p:extLst>
      <p:ext uri="{BB962C8B-B14F-4D97-AF65-F5344CB8AC3E}">
        <p14:creationId xmlns:p14="http://schemas.microsoft.com/office/powerpoint/2010/main" val="41088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45C-FBAB-FAB3-BEAB-B0872FF8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Typographie &amp; Lesbarkeit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0740839-BEC6-0F23-9C42-6E2542F13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08852"/>
            <a:ext cx="6172200" cy="443077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D3336A-8224-BDC0-8212-B3998F17D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Texte sind oft sehr klein gehalten und auf den ersten Blick schwer lesbar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verschiedenen Arten von Texten zwischen bspw. Preis &amp; Produktname</a:t>
            </a:r>
          </a:p>
        </p:txBody>
      </p:sp>
    </p:spTree>
    <p:extLst>
      <p:ext uri="{BB962C8B-B14F-4D97-AF65-F5344CB8AC3E}">
        <p14:creationId xmlns:p14="http://schemas.microsoft.com/office/powerpoint/2010/main" val="390262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73B920-345E-54A8-BCEE-CE20FC43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2: </a:t>
            </a:r>
            <a:br>
              <a:rPr lang="de-DE" dirty="0"/>
            </a:br>
            <a:r>
              <a:rPr lang="de-DE" dirty="0"/>
              <a:t>BERKSHIRE HATHAWAY INC.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96C79E-CA1A-5F6F-BA2C-F04D6444A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www.berkshirehathaway.com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8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45C-FBAB-FAB3-BEAB-B0872FF8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80555" cy="1600200"/>
          </a:xfrm>
        </p:spPr>
        <p:txBody>
          <a:bodyPr/>
          <a:lstStyle/>
          <a:p>
            <a:r>
              <a:rPr lang="de-DE" dirty="0"/>
              <a:t>Struktur &amp; Informationsarchitektur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4568E-D558-0891-DBF6-D6FAFC253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Zwar übersichtlich aber nicht 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altmodisch gehalten</a:t>
            </a: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00386B26-1698-F41E-E391-88630B642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9"/>
          <a:stretch/>
        </p:blipFill>
        <p:spPr>
          <a:xfrm>
            <a:off x="5183188" y="1997846"/>
            <a:ext cx="6172200" cy="2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3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45C-FBAB-FAB3-BEAB-B0872FF8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89263" cy="1600200"/>
          </a:xfrm>
        </p:spPr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AE1DE1-973B-59D8-5BCE-56FAFFE31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Navigation auf der Seite vorhanden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 muss sich durch alle Seiten einzeln durchklicken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2FA6EF-41A2-E8DB-2784-4C6E48FBA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9"/>
          <a:stretch/>
        </p:blipFill>
        <p:spPr>
          <a:xfrm>
            <a:off x="5183188" y="1997846"/>
            <a:ext cx="6172200" cy="2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Breitbild</PresentationFormat>
  <Paragraphs>33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Interaktive Systeme: kleine Hausaufgabe</vt:lpstr>
      <vt:lpstr>Beispiel 1: ZARA</vt:lpstr>
      <vt:lpstr>Struktur &amp; Informationsarchitektur</vt:lpstr>
      <vt:lpstr>Navigation</vt:lpstr>
      <vt:lpstr>Layout &amp; Darstellung</vt:lpstr>
      <vt:lpstr>Typographie &amp; Lesbarkeit</vt:lpstr>
      <vt:lpstr>Beispiel 2:  BERKSHIRE HATHAWAY INC.</vt:lpstr>
      <vt:lpstr>Struktur &amp; Informationsarchitektur</vt:lpstr>
      <vt:lpstr>Navigation</vt:lpstr>
      <vt:lpstr>Layout &amp; Darstellung</vt:lpstr>
      <vt:lpstr>Typographie &amp; Lesbarkeit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Hauser</dc:creator>
  <cp:lastModifiedBy>Maximilian Hauser</cp:lastModifiedBy>
  <cp:revision>3</cp:revision>
  <dcterms:created xsi:type="dcterms:W3CDTF">2023-10-25T14:54:15Z</dcterms:created>
  <dcterms:modified xsi:type="dcterms:W3CDTF">2023-10-25T21:19:45Z</dcterms:modified>
</cp:coreProperties>
</file>