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415E5EC-A9D6-42B7-81E4-C7BFB386A35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45B3ABA-E5FE-4F4B-94A3-4682B45A7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46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6190488"/>
            <a:ext cx="12192000" cy="6675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58085"/>
            <a:ext cx="9144000" cy="182057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51731"/>
            <a:ext cx="9144000" cy="85178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477D018C-B5F3-4180-AB34-71959B9677AD}" type="datetimeFigureOut">
              <a:rPr lang="en-US" smtClean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cap="none" baseline="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sz="1500" dirty="0"/>
              <a:t>Knowledge. Innovation. Leadership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A5CE9D29-4FAC-4A86-9799-CB225143DD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1"/>
            <a:ext cx="12192000" cy="13362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1336292"/>
            <a:ext cx="12192000" cy="338328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303" y="213993"/>
            <a:ext cx="6469393" cy="90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6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5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3831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00400"/>
            <a:ext cx="10515600" cy="297656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477D018C-B5F3-4180-AB34-71959B9677AD}" type="datetimeFigureOut">
              <a:rPr lang="en-US" smtClean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02608" y="6424294"/>
            <a:ext cx="4114800" cy="22923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sz="1200" dirty="0"/>
              <a:t>Knowledge. Innovation. Leadership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A5CE9D29-4FAC-4A86-9799-CB225143DD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67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6190488"/>
            <a:ext cx="12192000" cy="6675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477D018C-B5F3-4180-AB34-71959B9677AD}" type="datetimeFigureOut">
              <a:rPr lang="en-US" smtClean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sz="1200" dirty="0"/>
              <a:t>Knowledge. Innovation. Leadership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A5CE9D29-4FAC-4A86-9799-CB225143DD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-1"/>
            <a:ext cx="12192000" cy="13362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336292"/>
            <a:ext cx="12192000" cy="338328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11" y="213929"/>
            <a:ext cx="6469393" cy="908306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7955280" y="0"/>
            <a:ext cx="4236720" cy="1301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aseline="0" dirty="0">
                <a:solidFill>
                  <a:srgbClr val="F8F8F8"/>
                </a:solidFill>
              </a:rPr>
              <a:t>[PRESENTATION</a:t>
            </a:r>
          </a:p>
          <a:p>
            <a:r>
              <a:rPr lang="en-US" sz="3200" baseline="0" dirty="0">
                <a:solidFill>
                  <a:srgbClr val="F8F8F8"/>
                </a:solidFill>
              </a:rPr>
              <a:t>TITLE]</a:t>
            </a:r>
          </a:p>
        </p:txBody>
      </p:sp>
    </p:spTree>
    <p:extLst>
      <p:ext uri="{BB962C8B-B14F-4D97-AF65-F5344CB8AC3E}">
        <p14:creationId xmlns:p14="http://schemas.microsoft.com/office/powerpoint/2010/main" val="26455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20165568-CE9F-471B-89A2-798F55B028EC}" type="datetimeFigureOut">
              <a:rPr lang="en-US" smtClean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Knowledge. Innovation. Leadership.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EF8CA35-127F-4120-8DD7-A2A0EE2D35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59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568-CE9F-471B-89A2-798F55B028E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Knowledge. Innovation. Leadership.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CA35-127F-4120-8DD7-A2A0EE2D3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5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568-CE9F-471B-89A2-798F55B028E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Knowledge. Innovation. Leadership.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CA35-127F-4120-8DD7-A2A0EE2D3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2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551177"/>
            <a:ext cx="5181600" cy="36257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551176"/>
            <a:ext cx="5181600" cy="36257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568-CE9F-471B-89A2-798F55B028E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Knowledge. Innovation. Leadership.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CA35-127F-4120-8DD7-A2A0EE2D3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0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5568"/>
            <a:ext cx="10515600" cy="1215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414016"/>
            <a:ext cx="5157787" cy="7498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3255263"/>
            <a:ext cx="5157787" cy="29343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414015"/>
            <a:ext cx="5183188" cy="7498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255263"/>
            <a:ext cx="5183188" cy="29344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568-CE9F-471B-89A2-798F55B028E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Knowledge. Innovation. Leadership.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CA35-127F-4120-8DD7-A2A0EE2D3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0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5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199" y="1785457"/>
            <a:ext cx="10515600" cy="1179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010913"/>
            <a:ext cx="10515600" cy="316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fld id="{477D018C-B5F3-4180-AB34-71959B9677AD}" type="datetimeFigureOut">
              <a:rPr lang="en-US" smtClean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Knowledge. Innovation. Leadership.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4"/>
                </a:solidFill>
              </a:defRPr>
            </a:lvl1pPr>
          </a:lstStyle>
          <a:p>
            <a:fld id="{A5CE9D29-4FAC-4A86-9799-CB225143DD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-1"/>
            <a:ext cx="12192000" cy="13362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336292"/>
            <a:ext cx="12192000" cy="338328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303" y="213993"/>
            <a:ext cx="6469393" cy="90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5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234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560319"/>
            <a:ext cx="10515600" cy="3616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fld id="{20165568-CE9F-471B-89A2-798F55B028EC}" type="datetimeFigureOut">
              <a:rPr lang="en-US" smtClean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Knowledge. Innovation. Leadership.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4"/>
                </a:solidFill>
              </a:defRPr>
            </a:lvl1pPr>
          </a:lstStyle>
          <a:p>
            <a:fld id="{BEF8CA35-127F-4120-8DD7-A2A0EE2D356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-1"/>
            <a:ext cx="12192000" cy="7239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723962"/>
            <a:ext cx="12192000" cy="338328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35" y="113042"/>
            <a:ext cx="3704089" cy="52005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6400800" y="1"/>
            <a:ext cx="5791200" cy="723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aseline="0" dirty="0">
                <a:solidFill>
                  <a:srgbClr val="F8F8F8"/>
                </a:solidFill>
                <a:latin typeface="Univers LT Std 55" panose="020B0603020202020204" pitchFamily="34" charset="0"/>
              </a:rPr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362103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ITC Berkeley Oldstyle Std Blk" panose="020908030603060204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Univers LT Std 55" panose="020B06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Univers LT Std 55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Univers LT Std 55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nivers LT Std 55" panose="020B06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nivers LT Std 55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b="1" i="0" dirty="0">
                <a:solidFill>
                  <a:srgbClr val="2D3B45"/>
                </a:solidFill>
                <a:effectLst/>
                <a:latin typeface="Lato Extended"/>
              </a:rPr>
            </a:br>
            <a:r>
              <a:rPr lang="en-US" b="0" i="0" dirty="0">
                <a:effectLst/>
                <a:latin typeface="Arial" panose="020B0604020202020204" pitchFamily="34" charset="0"/>
              </a:rPr>
              <a:t>Robotics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96072"/>
            <a:ext cx="9144000" cy="851789"/>
          </a:xfrm>
        </p:spPr>
        <p:txBody>
          <a:bodyPr>
            <a:normAutofit fontScale="25000" lnSpcReduction="20000"/>
          </a:bodyPr>
          <a:lstStyle/>
          <a:p>
            <a:r>
              <a:rPr lang="en-US" sz="4900" dirty="0"/>
              <a:t>Team Member :</a:t>
            </a:r>
          </a:p>
          <a:p>
            <a:r>
              <a:rPr lang="en-US" sz="4900" dirty="0" err="1"/>
              <a:t>Qisai</a:t>
            </a:r>
            <a:r>
              <a:rPr lang="en-US" sz="4900" dirty="0"/>
              <a:t> Liu </a:t>
            </a:r>
          </a:p>
          <a:p>
            <a:r>
              <a:rPr lang="en-US" sz="4900" dirty="0" err="1"/>
              <a:t>Fateme</a:t>
            </a:r>
            <a:r>
              <a:rPr lang="en-US" sz="4900" dirty="0"/>
              <a:t> </a:t>
            </a:r>
            <a:r>
              <a:rPr lang="en-US" sz="4900" dirty="0" err="1"/>
              <a:t>Fotouhi</a:t>
            </a:r>
            <a:r>
              <a:rPr lang="en-US" sz="4900" dirty="0"/>
              <a:t> </a:t>
            </a:r>
            <a:r>
              <a:rPr lang="en-US" sz="4900" dirty="0" err="1"/>
              <a:t>Ardakani</a:t>
            </a:r>
            <a:endParaRPr lang="en-US" sz="4900" dirty="0"/>
          </a:p>
          <a:p>
            <a:r>
              <a:rPr lang="en-US" sz="4900" dirty="0" err="1"/>
              <a:t>Jiaqiong</a:t>
            </a:r>
            <a:r>
              <a:rPr lang="en-US" sz="4900" dirty="0"/>
              <a:t> Li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557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95AB-0F0D-484F-B5F3-0911058E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784" y="1472885"/>
            <a:ext cx="10515600" cy="1325563"/>
          </a:xfrm>
        </p:spPr>
        <p:txBody>
          <a:bodyPr/>
          <a:lstStyle/>
          <a:p>
            <a:r>
              <a:rPr lang="en-US" dirty="0"/>
              <a:t>Example results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814FC79-8EFD-4985-B8FE-6B829BE7C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568260"/>
            <a:ext cx="74199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075E59B6-9BD0-4D9B-B27F-BD33400E2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59010"/>
            <a:ext cx="74199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B3B0B51C-E6F9-4095-BBE7-687CED766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663635"/>
            <a:ext cx="74199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48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8D4B-D62D-420C-ABC4-D93939795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8313"/>
            <a:ext cx="10515600" cy="591420"/>
          </a:xfrm>
        </p:spPr>
        <p:txBody>
          <a:bodyPr>
            <a:normAutofit/>
          </a:bodyPr>
          <a:lstStyle/>
          <a:p>
            <a:r>
              <a:rPr lang="en-US" sz="3200" dirty="0"/>
              <a:t>Question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98980-6FFE-4448-B904-29A7DB89D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2612"/>
            <a:ext cx="10515600" cy="3664350"/>
          </a:xfrm>
        </p:spPr>
        <p:txBody>
          <a:bodyPr/>
          <a:lstStyle/>
          <a:p>
            <a:r>
              <a:rPr lang="en-US" dirty="0"/>
              <a:t>First, reading the file depend on the ends in order to distinguish positive and negative files</a:t>
            </a:r>
          </a:p>
          <a:p>
            <a:r>
              <a:rPr lang="en-US" dirty="0"/>
              <a:t>Second, plotting the rectangular using “cv2.plylines” by grouping all the vertices from the locational files.</a:t>
            </a:r>
          </a:p>
          <a:p>
            <a:r>
              <a:rPr lang="en-US" dirty="0"/>
              <a:t>Looping it over for all the rectangles in locational files, and also all the provide files </a:t>
            </a:r>
          </a:p>
        </p:txBody>
      </p:sp>
    </p:spTree>
    <p:extLst>
      <p:ext uri="{BB962C8B-B14F-4D97-AF65-F5344CB8AC3E}">
        <p14:creationId xmlns:p14="http://schemas.microsoft.com/office/powerpoint/2010/main" val="193088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C52BE-6B9C-46E6-A6BB-94060FDE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03" y="1681751"/>
            <a:ext cx="4767470" cy="949229"/>
          </a:xfrm>
        </p:spPr>
        <p:txBody>
          <a:bodyPr/>
          <a:lstStyle/>
          <a:p>
            <a:r>
              <a:rPr lang="en-US" dirty="0"/>
              <a:t>Example results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07BEA3-5DE2-4F3E-BA47-2F55DE08F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81" y="2456860"/>
            <a:ext cx="2592371" cy="194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BC98744-07FD-4932-BC48-CC43950DB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122" y="2456858"/>
            <a:ext cx="2592372" cy="194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EF059B6-0333-4841-B3C3-14BF48936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508" y="2456858"/>
            <a:ext cx="2651348" cy="198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384E8DF-D1A9-4766-B7F4-1C43C316A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550" y="2456858"/>
            <a:ext cx="2659438" cy="199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323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FECA-8F12-4EFD-83EC-B5BF9A384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8313"/>
            <a:ext cx="10515600" cy="758398"/>
          </a:xfrm>
        </p:spPr>
        <p:txBody>
          <a:bodyPr/>
          <a:lstStyle/>
          <a:p>
            <a:r>
              <a:rPr lang="en-US" dirty="0"/>
              <a:t>Question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839C7-419E-4751-9A13-724125900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8271"/>
            <a:ext cx="10515600" cy="3608691"/>
          </a:xfrm>
        </p:spPr>
        <p:txBody>
          <a:bodyPr/>
          <a:lstStyle/>
          <a:p>
            <a:r>
              <a:rPr lang="en-US" dirty="0"/>
              <a:t>First, reading the x, y, z location file to have the location</a:t>
            </a:r>
          </a:p>
          <a:p>
            <a:r>
              <a:rPr lang="en-US" dirty="0"/>
              <a:t>Second, using the distance equation to calculate the depth of the image.  Distance equation :</a:t>
            </a:r>
          </a:p>
          <a:p>
            <a:pPr marL="0" indent="0" algn="ctr">
              <a:buNone/>
            </a:pPr>
            <a:r>
              <a:rPr lang="es-ES" dirty="0"/>
              <a:t>d=√((x)²+(y)²+(z) ²)</a:t>
            </a:r>
          </a:p>
          <a:p>
            <a:pPr marL="0" indent="0" algn="ctr">
              <a:buNone/>
            </a:pPr>
            <a:endParaRPr lang="es-ES" dirty="0"/>
          </a:p>
          <a:p>
            <a:r>
              <a:rPr lang="en-US" dirty="0"/>
              <a:t>Concatenation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depth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original RGB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formalte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n-US" dirty="0"/>
              <a:t>( 480, 640, 4 )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29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DBC2-5182-430F-AA06-2ADA895CC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073" y="1706507"/>
            <a:ext cx="10515600" cy="726592"/>
          </a:xfrm>
        </p:spPr>
        <p:txBody>
          <a:bodyPr/>
          <a:lstStyle/>
          <a:p>
            <a:r>
              <a:rPr lang="en-US" dirty="0"/>
              <a:t>Example results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0450A1E-7759-47F1-86C8-97A6BB61B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59" y="2553471"/>
            <a:ext cx="3464028" cy="259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F9A067E-E627-4233-9C69-45A765B55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985" y="2553470"/>
            <a:ext cx="3464029" cy="259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3175991-F1A8-42AF-BABE-C7C462BDF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312" y="2553470"/>
            <a:ext cx="3464029" cy="259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856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4F04-A808-4974-80D5-B571EA59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8312"/>
            <a:ext cx="10515600" cy="901521"/>
          </a:xfrm>
        </p:spPr>
        <p:txBody>
          <a:bodyPr/>
          <a:lstStyle/>
          <a:p>
            <a:r>
              <a:rPr lang="en-US" dirty="0"/>
              <a:t>Question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191D-577E-4902-B217-532BDC111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9833"/>
            <a:ext cx="10515600" cy="3537129"/>
          </a:xfrm>
        </p:spPr>
        <p:txBody>
          <a:bodyPr/>
          <a:lstStyle/>
          <a:p>
            <a:r>
              <a:rPr lang="en-US" dirty="0"/>
              <a:t>First, using rectangles locational files extract sub-patches of images</a:t>
            </a:r>
          </a:p>
          <a:p>
            <a:r>
              <a:rPr lang="en-US" dirty="0"/>
              <a:t>Secondly, Convert the first 3 channels of the RGB-D image to YUV.</a:t>
            </a:r>
          </a:p>
          <a:p>
            <a:endParaRPr lang="en-US" dirty="0"/>
          </a:p>
          <a:p>
            <a:r>
              <a:rPr lang="en-US" dirty="0"/>
              <a:t>Here the Conversion applied two method, first is using the “cv2. </a:t>
            </a:r>
            <a:r>
              <a:rPr lang="en-US" dirty="0" err="1"/>
              <a:t>cvtColor</a:t>
            </a:r>
            <a:r>
              <a:rPr lang="en-US" dirty="0"/>
              <a:t>”  , and second is manually computing. The result is different</a:t>
            </a:r>
          </a:p>
        </p:txBody>
      </p:sp>
    </p:spTree>
    <p:extLst>
      <p:ext uri="{BB962C8B-B14F-4D97-AF65-F5344CB8AC3E}">
        <p14:creationId xmlns:p14="http://schemas.microsoft.com/office/powerpoint/2010/main" val="228068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E379-F25C-40F5-AFCA-AA41E6B3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results for cv2.cvtColor</a:t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A77EE54-8939-48C5-8CD7-83856DFAF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140" y="3025425"/>
            <a:ext cx="2945018" cy="220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F292312-07AF-4A50-98D6-D454119ED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51" y="3063875"/>
            <a:ext cx="2909742" cy="218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BF2F1A4-D671-419B-A7CA-1954A8ADE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62" y="3037415"/>
            <a:ext cx="2929034" cy="219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026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C41F5-6597-4A5D-B31D-3B8CEF2C6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9459"/>
            <a:ext cx="10515600" cy="1325563"/>
          </a:xfrm>
        </p:spPr>
        <p:txBody>
          <a:bodyPr/>
          <a:lstStyle/>
          <a:p>
            <a:r>
              <a:rPr lang="en-US" dirty="0"/>
              <a:t>Example results for manually computing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879F836-C9BE-4C96-9139-C0B4B4837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910" y="3241063"/>
            <a:ext cx="3389124" cy="254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D61FE4D-024A-4846-A2A9-DFFA29831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42984"/>
            <a:ext cx="3440562" cy="258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26909C-A78C-408C-B790-C5A16AF8211F}"/>
              </a:ext>
            </a:extLst>
          </p:cNvPr>
          <p:cNvSpPr txBox="1"/>
          <p:nvPr/>
        </p:nvSpPr>
        <p:spPr>
          <a:xfrm>
            <a:off x="1253766" y="5812340"/>
            <a:ext cx="159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image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BC4528-029A-49FE-BDDA-D3CFFAC7390D}"/>
              </a:ext>
            </a:extLst>
          </p:cNvPr>
          <p:cNvSpPr txBox="1"/>
          <p:nvPr/>
        </p:nvSpPr>
        <p:spPr>
          <a:xfrm>
            <a:off x="5968498" y="5782907"/>
            <a:ext cx="11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YUV image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5A53FB59-1962-40D8-A88A-E9A28766A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835" y="3241063"/>
            <a:ext cx="31432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241514-0602-44FE-83E3-9CCBD2537310}"/>
              </a:ext>
            </a:extLst>
          </p:cNvPr>
          <p:cNvSpPr txBox="1"/>
          <p:nvPr/>
        </p:nvSpPr>
        <p:spPr>
          <a:xfrm>
            <a:off x="10014169" y="5766765"/>
            <a:ext cx="1385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image</a:t>
            </a:r>
          </a:p>
        </p:txBody>
      </p:sp>
    </p:spTree>
    <p:extLst>
      <p:ext uri="{BB962C8B-B14F-4D97-AF65-F5344CB8AC3E}">
        <p14:creationId xmlns:p14="http://schemas.microsoft.com/office/powerpoint/2010/main" val="176239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ED69-644C-49D8-900E-225C7622A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6DFC5-45E7-4488-AC6D-66BC1D4CD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sklearn</a:t>
            </a:r>
            <a:r>
              <a:rPr lang="en-US" dirty="0"/>
              <a:t>  PCA to compute the PCA with Whitening</a:t>
            </a:r>
          </a:p>
          <a:p>
            <a:r>
              <a:rPr lang="en-US" dirty="0"/>
              <a:t>Set up different values of SVD approximations</a:t>
            </a:r>
          </a:p>
          <a:p>
            <a:r>
              <a:rPr lang="en-US" dirty="0"/>
              <a:t> Apply </a:t>
            </a:r>
            <a:r>
              <a:rPr lang="en-US" dirty="0" err="1"/>
              <a:t>pca.fit</a:t>
            </a:r>
            <a:r>
              <a:rPr lang="en-US" dirty="0"/>
              <a:t> and </a:t>
            </a:r>
            <a:r>
              <a:rPr lang="en-US" dirty="0" err="1"/>
              <a:t>pca.transform</a:t>
            </a:r>
            <a:r>
              <a:rPr lang="en-US" dirty="0"/>
              <a:t>(X)</a:t>
            </a:r>
          </a:p>
          <a:p>
            <a:r>
              <a:rPr lang="en-US" dirty="0"/>
              <a:t>Plotting the result depth image arranged by SVD approximations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74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SU Colors">
      <a:dk1>
        <a:srgbClr val="C8102E"/>
      </a:dk1>
      <a:lt1>
        <a:srgbClr val="CAC7A7"/>
      </a:lt1>
      <a:dk2>
        <a:srgbClr val="524727"/>
      </a:dk2>
      <a:lt2>
        <a:srgbClr val="F1BE48"/>
      </a:lt2>
      <a:accent1>
        <a:srgbClr val="76881D"/>
      </a:accent1>
      <a:accent2>
        <a:srgbClr val="006BA6"/>
      </a:accent2>
      <a:accent3>
        <a:srgbClr val="9A3324"/>
      </a:accent3>
      <a:accent4>
        <a:srgbClr val="B9975B"/>
      </a:accent4>
      <a:accent5>
        <a:srgbClr val="707372"/>
      </a:accent5>
      <a:accent6>
        <a:srgbClr val="97945F"/>
      </a:accent6>
      <a:hlink>
        <a:srgbClr val="0563C1"/>
      </a:hlink>
      <a:folHlink>
        <a:srgbClr val="954F72"/>
      </a:folHlink>
    </a:clrScheme>
    <a:fontScheme name="Custom 1">
      <a:majorFont>
        <a:latin typeface="ITC Berkeley Oldstyle Std Blk"/>
        <a:ea typeface=""/>
        <a:cs typeface=""/>
      </a:majorFont>
      <a:minorFont>
        <a:latin typeface="Univers LT Std 55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ISU Colors">
      <a:dk1>
        <a:srgbClr val="C8102E"/>
      </a:dk1>
      <a:lt1>
        <a:srgbClr val="CAC7A7"/>
      </a:lt1>
      <a:dk2>
        <a:srgbClr val="524727"/>
      </a:dk2>
      <a:lt2>
        <a:srgbClr val="F1BE48"/>
      </a:lt2>
      <a:accent1>
        <a:srgbClr val="76881D"/>
      </a:accent1>
      <a:accent2>
        <a:srgbClr val="006BA6"/>
      </a:accent2>
      <a:accent3>
        <a:srgbClr val="9A3324"/>
      </a:accent3>
      <a:accent4>
        <a:srgbClr val="B9975B"/>
      </a:accent4>
      <a:accent5>
        <a:srgbClr val="707372"/>
      </a:accent5>
      <a:accent6>
        <a:srgbClr val="97945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257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ITC Berkeley Oldstyle Std Blk</vt:lpstr>
      <vt:lpstr>Lato Extended</vt:lpstr>
      <vt:lpstr>Univers LT Std 55</vt:lpstr>
      <vt:lpstr>Arial</vt:lpstr>
      <vt:lpstr>Calibri</vt:lpstr>
      <vt:lpstr>Office Theme</vt:lpstr>
      <vt:lpstr>Custom Design</vt:lpstr>
      <vt:lpstr> Robotics</vt:lpstr>
      <vt:lpstr>Question 1 </vt:lpstr>
      <vt:lpstr>Example results </vt:lpstr>
      <vt:lpstr>Question 2 </vt:lpstr>
      <vt:lpstr>Example results </vt:lpstr>
      <vt:lpstr>Question 3 </vt:lpstr>
      <vt:lpstr>Example results for cv2.cvtColor </vt:lpstr>
      <vt:lpstr>Example results for manually computing</vt:lpstr>
      <vt:lpstr>Question 4 </vt:lpstr>
      <vt:lpstr>Example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Fetty, Nicholas R [M E]</dc:creator>
  <cp:lastModifiedBy>lietang</cp:lastModifiedBy>
  <cp:revision>24</cp:revision>
  <cp:lastPrinted>2017-02-27T15:39:53Z</cp:lastPrinted>
  <dcterms:created xsi:type="dcterms:W3CDTF">2017-02-20T16:17:22Z</dcterms:created>
  <dcterms:modified xsi:type="dcterms:W3CDTF">2021-03-13T06:10:13Z</dcterms:modified>
</cp:coreProperties>
</file>